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23"/>
  </p:notesMasterIdLst>
  <p:handoutMasterIdLst>
    <p:handoutMasterId r:id="rId24"/>
  </p:handoutMasterIdLst>
  <p:sldIdLst>
    <p:sldId id="4364" r:id="rId8"/>
    <p:sldId id="4367" r:id="rId9"/>
    <p:sldId id="4372" r:id="rId10"/>
    <p:sldId id="4370" r:id="rId11"/>
    <p:sldId id="4371" r:id="rId12"/>
    <p:sldId id="4373" r:id="rId13"/>
    <p:sldId id="4374" r:id="rId14"/>
    <p:sldId id="4375" r:id="rId15"/>
    <p:sldId id="4368" r:id="rId16"/>
    <p:sldId id="4369" r:id="rId17"/>
    <p:sldId id="3498" r:id="rId18"/>
    <p:sldId id="3502" r:id="rId19"/>
    <p:sldId id="3504" r:id="rId20"/>
    <p:sldId id="3505" r:id="rId21"/>
    <p:sldId id="3503" r:id="rId22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:p15="http://schemas.microsoft.com/office/powerpoint/2012/main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79" autoAdjust="0"/>
    <p:restoredTop sz="95937" autoAdjust="0"/>
  </p:normalViewPr>
  <p:slideViewPr>
    <p:cSldViewPr>
      <p:cViewPr varScale="1">
        <p:scale>
          <a:sx n="73" d="100"/>
          <a:sy n="73" d="100"/>
        </p:scale>
        <p:origin x="324" y="7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xmlns="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:p14="http://schemas.microsoft.com/office/powerpoint/2010/main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3684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xmlns="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4839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t>04/01/2022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t>04/01/2022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t>04/01/2022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t>04/01/2022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91110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501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t>04/01/2022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t>04/01/2022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t>04/01/2022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t>04/01/2022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t>04/01/2022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1/4/2022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784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127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t>04/01/2022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:a16="http://schemas.microsoft.com/office/drawing/2014/main" xmlns="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xmlns="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xmlns="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t>04/01/2022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xmlns="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xmlns="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xmlns="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:p14="http://schemas.microsoft.com/office/powerpoint/2010/main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  <p:sldLayoutId id="2147484070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emf"/><Relationship Id="rId18" Type="http://schemas.openxmlformats.org/officeDocument/2006/relationships/image" Target="../media/image32.emf"/><Relationship Id="rId26" Type="http://schemas.openxmlformats.org/officeDocument/2006/relationships/image" Target="../media/image40.emf"/><Relationship Id="rId39" Type="http://schemas.openxmlformats.org/officeDocument/2006/relationships/image" Target="../media/image53.emf"/><Relationship Id="rId21" Type="http://schemas.openxmlformats.org/officeDocument/2006/relationships/image" Target="../media/image35.emf"/><Relationship Id="rId34" Type="http://schemas.openxmlformats.org/officeDocument/2006/relationships/image" Target="../media/image48.emf"/><Relationship Id="rId42" Type="http://schemas.openxmlformats.org/officeDocument/2006/relationships/image" Target="../media/image56.emf"/><Relationship Id="rId47" Type="http://schemas.openxmlformats.org/officeDocument/2006/relationships/image" Target="../media/image61.emf"/><Relationship Id="rId50" Type="http://schemas.openxmlformats.org/officeDocument/2006/relationships/image" Target="../media/image64.emf"/><Relationship Id="rId55" Type="http://schemas.openxmlformats.org/officeDocument/2006/relationships/image" Target="../media/image69.emf"/><Relationship Id="rId63" Type="http://schemas.openxmlformats.org/officeDocument/2006/relationships/image" Target="../media/image77.emf"/><Relationship Id="rId68" Type="http://schemas.openxmlformats.org/officeDocument/2006/relationships/image" Target="../media/image82.emf"/><Relationship Id="rId76" Type="http://schemas.openxmlformats.org/officeDocument/2006/relationships/image" Target="../media/image90.emf"/><Relationship Id="rId7" Type="http://schemas.openxmlformats.org/officeDocument/2006/relationships/image" Target="../media/image21.emf"/><Relationship Id="rId71" Type="http://schemas.openxmlformats.org/officeDocument/2006/relationships/image" Target="../media/image85.emf"/><Relationship Id="rId2" Type="http://schemas.openxmlformats.org/officeDocument/2006/relationships/image" Target="../media/image16.emf"/><Relationship Id="rId16" Type="http://schemas.openxmlformats.org/officeDocument/2006/relationships/image" Target="../media/image30.emf"/><Relationship Id="rId29" Type="http://schemas.openxmlformats.org/officeDocument/2006/relationships/image" Target="../media/image43.emf"/><Relationship Id="rId11" Type="http://schemas.openxmlformats.org/officeDocument/2006/relationships/image" Target="../media/image25.emf"/><Relationship Id="rId24" Type="http://schemas.openxmlformats.org/officeDocument/2006/relationships/image" Target="../media/image38.emf"/><Relationship Id="rId32" Type="http://schemas.openxmlformats.org/officeDocument/2006/relationships/image" Target="../media/image46.emf"/><Relationship Id="rId37" Type="http://schemas.openxmlformats.org/officeDocument/2006/relationships/image" Target="../media/image51.emf"/><Relationship Id="rId40" Type="http://schemas.openxmlformats.org/officeDocument/2006/relationships/image" Target="../media/image54.emf"/><Relationship Id="rId45" Type="http://schemas.openxmlformats.org/officeDocument/2006/relationships/image" Target="../media/image59.emf"/><Relationship Id="rId53" Type="http://schemas.openxmlformats.org/officeDocument/2006/relationships/image" Target="../media/image67.emf"/><Relationship Id="rId58" Type="http://schemas.openxmlformats.org/officeDocument/2006/relationships/image" Target="../media/image72.emf"/><Relationship Id="rId66" Type="http://schemas.openxmlformats.org/officeDocument/2006/relationships/image" Target="../media/image80.emf"/><Relationship Id="rId74" Type="http://schemas.openxmlformats.org/officeDocument/2006/relationships/image" Target="../media/image88.emf"/><Relationship Id="rId79" Type="http://schemas.openxmlformats.org/officeDocument/2006/relationships/image" Target="../media/image93.emf"/><Relationship Id="rId5" Type="http://schemas.openxmlformats.org/officeDocument/2006/relationships/image" Target="../media/image19.emf"/><Relationship Id="rId61" Type="http://schemas.openxmlformats.org/officeDocument/2006/relationships/image" Target="../media/image75.emf"/><Relationship Id="rId10" Type="http://schemas.openxmlformats.org/officeDocument/2006/relationships/image" Target="../media/image24.emf"/><Relationship Id="rId19" Type="http://schemas.openxmlformats.org/officeDocument/2006/relationships/image" Target="../media/image33.emf"/><Relationship Id="rId31" Type="http://schemas.openxmlformats.org/officeDocument/2006/relationships/image" Target="../media/image45.emf"/><Relationship Id="rId44" Type="http://schemas.openxmlformats.org/officeDocument/2006/relationships/image" Target="../media/image58.emf"/><Relationship Id="rId52" Type="http://schemas.openxmlformats.org/officeDocument/2006/relationships/image" Target="../media/image66.emf"/><Relationship Id="rId60" Type="http://schemas.openxmlformats.org/officeDocument/2006/relationships/image" Target="../media/image74.emf"/><Relationship Id="rId65" Type="http://schemas.openxmlformats.org/officeDocument/2006/relationships/image" Target="../media/image79.emf"/><Relationship Id="rId73" Type="http://schemas.openxmlformats.org/officeDocument/2006/relationships/image" Target="../media/image87.emf"/><Relationship Id="rId78" Type="http://schemas.openxmlformats.org/officeDocument/2006/relationships/image" Target="../media/image92.emf"/><Relationship Id="rId4" Type="http://schemas.openxmlformats.org/officeDocument/2006/relationships/image" Target="../media/image18.emf"/><Relationship Id="rId9" Type="http://schemas.openxmlformats.org/officeDocument/2006/relationships/image" Target="../media/image23.emf"/><Relationship Id="rId14" Type="http://schemas.openxmlformats.org/officeDocument/2006/relationships/image" Target="../media/image28.emf"/><Relationship Id="rId22" Type="http://schemas.openxmlformats.org/officeDocument/2006/relationships/image" Target="../media/image36.emf"/><Relationship Id="rId27" Type="http://schemas.openxmlformats.org/officeDocument/2006/relationships/image" Target="../media/image41.emf"/><Relationship Id="rId30" Type="http://schemas.openxmlformats.org/officeDocument/2006/relationships/image" Target="../media/image44.emf"/><Relationship Id="rId35" Type="http://schemas.openxmlformats.org/officeDocument/2006/relationships/image" Target="../media/image49.emf"/><Relationship Id="rId43" Type="http://schemas.openxmlformats.org/officeDocument/2006/relationships/image" Target="../media/image57.emf"/><Relationship Id="rId48" Type="http://schemas.openxmlformats.org/officeDocument/2006/relationships/image" Target="../media/image62.emf"/><Relationship Id="rId56" Type="http://schemas.openxmlformats.org/officeDocument/2006/relationships/image" Target="../media/image70.emf"/><Relationship Id="rId64" Type="http://schemas.openxmlformats.org/officeDocument/2006/relationships/image" Target="../media/image78.emf"/><Relationship Id="rId69" Type="http://schemas.openxmlformats.org/officeDocument/2006/relationships/image" Target="../media/image83.emf"/><Relationship Id="rId77" Type="http://schemas.openxmlformats.org/officeDocument/2006/relationships/image" Target="../media/image91.emf"/><Relationship Id="rId8" Type="http://schemas.openxmlformats.org/officeDocument/2006/relationships/image" Target="../media/image22.emf"/><Relationship Id="rId51" Type="http://schemas.openxmlformats.org/officeDocument/2006/relationships/image" Target="../media/image65.emf"/><Relationship Id="rId72" Type="http://schemas.openxmlformats.org/officeDocument/2006/relationships/image" Target="../media/image86.emf"/><Relationship Id="rId80" Type="http://schemas.openxmlformats.org/officeDocument/2006/relationships/image" Target="../media/image94.emf"/><Relationship Id="rId3" Type="http://schemas.openxmlformats.org/officeDocument/2006/relationships/image" Target="../media/image17.emf"/><Relationship Id="rId12" Type="http://schemas.openxmlformats.org/officeDocument/2006/relationships/image" Target="../media/image26.emf"/><Relationship Id="rId17" Type="http://schemas.openxmlformats.org/officeDocument/2006/relationships/image" Target="../media/image31.emf"/><Relationship Id="rId25" Type="http://schemas.openxmlformats.org/officeDocument/2006/relationships/image" Target="../media/image39.emf"/><Relationship Id="rId33" Type="http://schemas.openxmlformats.org/officeDocument/2006/relationships/image" Target="../media/image47.emf"/><Relationship Id="rId38" Type="http://schemas.openxmlformats.org/officeDocument/2006/relationships/image" Target="../media/image52.emf"/><Relationship Id="rId46" Type="http://schemas.openxmlformats.org/officeDocument/2006/relationships/image" Target="../media/image60.emf"/><Relationship Id="rId59" Type="http://schemas.openxmlformats.org/officeDocument/2006/relationships/image" Target="../media/image73.emf"/><Relationship Id="rId67" Type="http://schemas.openxmlformats.org/officeDocument/2006/relationships/image" Target="../media/image81.emf"/><Relationship Id="rId20" Type="http://schemas.openxmlformats.org/officeDocument/2006/relationships/image" Target="../media/image34.emf"/><Relationship Id="rId41" Type="http://schemas.openxmlformats.org/officeDocument/2006/relationships/image" Target="../media/image55.emf"/><Relationship Id="rId54" Type="http://schemas.openxmlformats.org/officeDocument/2006/relationships/image" Target="../media/image68.emf"/><Relationship Id="rId62" Type="http://schemas.openxmlformats.org/officeDocument/2006/relationships/image" Target="../media/image76.emf"/><Relationship Id="rId70" Type="http://schemas.openxmlformats.org/officeDocument/2006/relationships/image" Target="../media/image84.emf"/><Relationship Id="rId75" Type="http://schemas.openxmlformats.org/officeDocument/2006/relationships/image" Target="../media/image89.emf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20.emf"/><Relationship Id="rId15" Type="http://schemas.openxmlformats.org/officeDocument/2006/relationships/image" Target="../media/image29.emf"/><Relationship Id="rId23" Type="http://schemas.openxmlformats.org/officeDocument/2006/relationships/image" Target="../media/image37.emf"/><Relationship Id="rId28" Type="http://schemas.openxmlformats.org/officeDocument/2006/relationships/image" Target="../media/image42.emf"/><Relationship Id="rId36" Type="http://schemas.openxmlformats.org/officeDocument/2006/relationships/image" Target="../media/image50.emf"/><Relationship Id="rId49" Type="http://schemas.openxmlformats.org/officeDocument/2006/relationships/image" Target="../media/image63.emf"/><Relationship Id="rId57" Type="http://schemas.openxmlformats.org/officeDocument/2006/relationships/image" Target="../media/image7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Nayab Afzal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197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A71E7F-1255-294E-983B-8641D85A05E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1884" y="613698"/>
            <a:ext cx="482600" cy="482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6908D693-0F8A-9B44-A1F1-9E29DF42C14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4656" y="721752"/>
            <a:ext cx="520700" cy="39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98649F9-20D2-2A44-8D65-297E027B6B9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95412" y="665775"/>
            <a:ext cx="495300" cy="457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EEE0D84-3F78-2B40-9C20-D4694D38106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63564" y="610758"/>
            <a:ext cx="495300" cy="482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E3491F6-276E-9249-A9C9-43EE61F54A7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93286" y="618959"/>
            <a:ext cx="4445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13FE169-02B2-5840-937D-9E8A28B6F99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26864" y="624630"/>
            <a:ext cx="596900" cy="431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C8CA81D5-316D-8E43-AF47-2008518997B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3531" y="657992"/>
            <a:ext cx="469900" cy="43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1FA4655-86EB-3449-B3C5-8EEF897CE66C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72172" y="667441"/>
            <a:ext cx="431800" cy="431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B3C18B9-8B3C-7C42-8586-0C2539DA8DC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33449" y="662178"/>
            <a:ext cx="381000" cy="482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B3CA7BB7-A00D-C942-8B71-6E18913AE6D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9102" y="616821"/>
            <a:ext cx="482600" cy="482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188BBAD9-8D1F-B04F-87DB-163740701A2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09743" y="645292"/>
            <a:ext cx="457200" cy="457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FFD682F-392F-2243-B71C-A619279ACE2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16679" y="774553"/>
            <a:ext cx="381000" cy="355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42CB23F2-B9B1-F94B-9EFB-12BB100C07DA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0543" y="1598025"/>
            <a:ext cx="495300" cy="43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8D979BC-06A5-094A-8DA7-9EB14485357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65959" y="4835426"/>
            <a:ext cx="558800" cy="381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14575893-B908-BF4B-9983-906A2C0ABB8B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28799" y="1597592"/>
            <a:ext cx="482600" cy="482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BE1041F8-3262-9544-8C67-E51524389C3D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313879" y="1648392"/>
            <a:ext cx="393700" cy="431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xmlns="" id="{681E6662-C852-F741-B45E-82A3E78B309E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063458" y="1675332"/>
            <a:ext cx="533400" cy="4064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54FD65BE-7A07-F34D-9829-F316596747CD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0578" y="1624686"/>
            <a:ext cx="457200" cy="457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xmlns="" id="{DCC49216-D3AE-9743-87EF-56685BAF8B27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45392" y="1622447"/>
            <a:ext cx="635000" cy="457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xmlns="" id="{1B06D77F-68C2-C542-A999-6CA6AEE6B98D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99882" y="1702029"/>
            <a:ext cx="571500" cy="241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9E8CEBE8-8969-9D48-958F-6BDB515275AE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48390" y="1607859"/>
            <a:ext cx="533400" cy="4572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17E8C4E1-9CC4-A048-B6E7-724AE6B021B9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17137" y="5871792"/>
            <a:ext cx="546100" cy="419100"/>
          </a:xfrm>
          <a:prstGeom prst="rect">
            <a:avLst/>
          </a:prstGeom>
          <a:solidFill>
            <a:srgbClr val="23303D"/>
          </a:solidFill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xmlns="" id="{96D6CD58-CDD3-4540-9BDA-CD9239A2F7CC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36163" y="1656874"/>
            <a:ext cx="406400" cy="419100"/>
          </a:xfrm>
          <a:prstGeom prst="rect">
            <a:avLst/>
          </a:prstGeom>
          <a:solidFill>
            <a:srgbClr val="23303D"/>
          </a:solidFill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xmlns="" id="{D7F17BB0-C644-6845-90C0-31DDAB51ECBF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14889" y="1631474"/>
            <a:ext cx="469900" cy="4699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D1D53452-E45D-674F-AD6E-8B7C6E49EF24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56426" y="1716884"/>
            <a:ext cx="393700" cy="3810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DFFA5E5E-78B5-5049-B157-0EEB7A5EB49F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87157" y="1648392"/>
            <a:ext cx="431800" cy="4318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0943FFDA-9C95-AC44-8BF0-D4A0674D998C}"/>
              </a:ext>
            </a:extLst>
          </p:cNvPr>
          <p:cNvPicPr>
            <a:picLocks noChangeAspect="1"/>
          </p:cNvPicPr>
          <p:nvPr/>
        </p:nvPicPr>
        <p:blipFill>
          <a:blip r:embed="rId2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734" y="2650938"/>
            <a:ext cx="419100" cy="406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E9FE9520-2ECA-144F-A7A7-5B98D4DD116D}"/>
              </a:ext>
            </a:extLst>
          </p:cNvPr>
          <p:cNvPicPr>
            <a:picLocks noChangeAspect="1"/>
          </p:cNvPicPr>
          <p:nvPr/>
        </p:nvPicPr>
        <p:blipFill>
          <a:blip r:embed="rId2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5399" y="2649383"/>
            <a:ext cx="508000" cy="406400"/>
          </a:xfrm>
          <a:prstGeom prst="rect">
            <a:avLst/>
          </a:prstGeom>
          <a:solidFill>
            <a:srgbClr val="23303D"/>
          </a:solidFill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A1F069AE-DF76-724C-8103-D99BC627F31F}"/>
              </a:ext>
            </a:extLst>
          </p:cNvPr>
          <p:cNvPicPr>
            <a:picLocks noChangeAspect="1"/>
          </p:cNvPicPr>
          <p:nvPr/>
        </p:nvPicPr>
        <p:blipFill>
          <a:blip r:embed="rId3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50962" y="2643033"/>
            <a:ext cx="584200" cy="419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xmlns="" id="{C1E61ECF-8F99-D441-8AF3-F27086686FC6}"/>
              </a:ext>
            </a:extLst>
          </p:cNvPr>
          <p:cNvPicPr>
            <a:picLocks noChangeAspect="1"/>
          </p:cNvPicPr>
          <p:nvPr/>
        </p:nvPicPr>
        <p:blipFill>
          <a:blip r:embed="rId31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3854" y="2630333"/>
            <a:ext cx="571500" cy="444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EBA96DC7-59E3-1649-8691-EFD158E4E0D7}"/>
              </a:ext>
            </a:extLst>
          </p:cNvPr>
          <p:cNvPicPr>
            <a:picLocks noChangeAspect="1"/>
          </p:cNvPicPr>
          <p:nvPr/>
        </p:nvPicPr>
        <p:blipFill>
          <a:blip r:embed="rId3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42159" y="2562038"/>
            <a:ext cx="406400" cy="4953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FD3391BB-D7EE-9646-B651-1FF3A678922C}"/>
              </a:ext>
            </a:extLst>
          </p:cNvPr>
          <p:cNvPicPr>
            <a:picLocks noChangeAspect="1"/>
          </p:cNvPicPr>
          <p:nvPr/>
        </p:nvPicPr>
        <p:blipFill>
          <a:blip r:embed="rId3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28464" y="2568264"/>
            <a:ext cx="495300" cy="495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F237225D-95F2-B549-9D93-953DDE3CECCB}"/>
              </a:ext>
            </a:extLst>
          </p:cNvPr>
          <p:cNvPicPr>
            <a:picLocks noChangeAspect="1"/>
          </p:cNvPicPr>
          <p:nvPr/>
        </p:nvPicPr>
        <p:blipFill>
          <a:blip r:embed="rId3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4481" y="2615473"/>
            <a:ext cx="508000" cy="4318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xmlns="" id="{27D36920-42F8-B74B-A170-8EFE6BD642AA}"/>
              </a:ext>
            </a:extLst>
          </p:cNvPr>
          <p:cNvPicPr>
            <a:picLocks noChangeAspect="1"/>
          </p:cNvPicPr>
          <p:nvPr/>
        </p:nvPicPr>
        <p:blipFill>
          <a:blip r:embed="rId3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39621" y="2738283"/>
            <a:ext cx="520700" cy="317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xmlns="" id="{1FFB83B9-B226-CF48-A835-ACDE06E777AD}"/>
              </a:ext>
            </a:extLst>
          </p:cNvPr>
          <p:cNvPicPr>
            <a:picLocks noChangeAspect="1"/>
          </p:cNvPicPr>
          <p:nvPr/>
        </p:nvPicPr>
        <p:blipFill>
          <a:blip r:embed="rId3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95702" y="2624868"/>
            <a:ext cx="635000" cy="4953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xmlns="" id="{168CB04F-0FC0-7442-9B52-74121A9236EC}"/>
              </a:ext>
            </a:extLst>
          </p:cNvPr>
          <p:cNvPicPr>
            <a:picLocks noChangeAspect="1"/>
          </p:cNvPicPr>
          <p:nvPr/>
        </p:nvPicPr>
        <p:blipFill>
          <a:blip r:embed="rId3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44629" y="2502315"/>
            <a:ext cx="520700" cy="622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xmlns="" id="{88866FA8-8981-644F-9AE3-B4BDFA50B57E}"/>
              </a:ext>
            </a:extLst>
          </p:cNvPr>
          <p:cNvPicPr>
            <a:picLocks noChangeAspect="1"/>
          </p:cNvPicPr>
          <p:nvPr/>
        </p:nvPicPr>
        <p:blipFill>
          <a:blip r:embed="rId3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96057" y="2618855"/>
            <a:ext cx="495300" cy="4318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xmlns="" id="{40E67F4C-71C6-3544-A8D1-9B54B37B941D}"/>
              </a:ext>
            </a:extLst>
          </p:cNvPr>
          <p:cNvPicPr>
            <a:picLocks noChangeAspect="1"/>
          </p:cNvPicPr>
          <p:nvPr/>
        </p:nvPicPr>
        <p:blipFill>
          <a:blip r:embed="rId3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57236" y="2691673"/>
            <a:ext cx="495300" cy="355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xmlns="" id="{FE3E8E71-6D3D-414E-89B4-155BF2003826}"/>
              </a:ext>
            </a:extLst>
          </p:cNvPr>
          <p:cNvPicPr>
            <a:picLocks noChangeAspect="1"/>
          </p:cNvPicPr>
          <p:nvPr/>
        </p:nvPicPr>
        <p:blipFill>
          <a:blip r:embed="rId4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58906" y="5782892"/>
            <a:ext cx="533400" cy="5334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xmlns="" id="{E3AA28E9-3728-1943-AB37-3F1F0C7C17E4}"/>
              </a:ext>
            </a:extLst>
          </p:cNvPr>
          <p:cNvPicPr>
            <a:picLocks noChangeAspect="1"/>
          </p:cNvPicPr>
          <p:nvPr/>
        </p:nvPicPr>
        <p:blipFill>
          <a:blip r:embed="rId41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23943" y="3728311"/>
            <a:ext cx="495300" cy="4572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xmlns="" id="{B5B82C1C-4A3C-9B4A-A2E3-495D95F272AE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95412" y="3752882"/>
            <a:ext cx="444500" cy="4445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xmlns="" id="{7AD6AEBD-8859-C547-B899-2B1E2580A821}"/>
              </a:ext>
            </a:extLst>
          </p:cNvPr>
          <p:cNvPicPr>
            <a:picLocks noChangeAspect="1"/>
          </p:cNvPicPr>
          <p:nvPr/>
        </p:nvPicPr>
        <p:blipFill>
          <a:blip r:embed="rId4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00831" y="3686077"/>
            <a:ext cx="482600" cy="4826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xmlns="" id="{01C3A415-07D0-A448-BF88-B1C47665D2EA}"/>
              </a:ext>
            </a:extLst>
          </p:cNvPr>
          <p:cNvPicPr>
            <a:picLocks noChangeAspect="1"/>
          </p:cNvPicPr>
          <p:nvPr/>
        </p:nvPicPr>
        <p:blipFill>
          <a:blip r:embed="rId4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3468" y="2416207"/>
            <a:ext cx="342900" cy="6985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xmlns="" id="{363D516B-00FA-CF40-A4FA-79BBC0DB926D}"/>
              </a:ext>
            </a:extLst>
          </p:cNvPr>
          <p:cNvPicPr>
            <a:picLocks noChangeAspect="1"/>
          </p:cNvPicPr>
          <p:nvPr/>
        </p:nvPicPr>
        <p:blipFill>
          <a:blip r:embed="rId4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80424" y="3715611"/>
            <a:ext cx="647700" cy="4572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xmlns="" id="{320AB316-6793-5D42-B4A4-82991523631D}"/>
              </a:ext>
            </a:extLst>
          </p:cNvPr>
          <p:cNvPicPr>
            <a:picLocks noChangeAspect="1"/>
          </p:cNvPicPr>
          <p:nvPr/>
        </p:nvPicPr>
        <p:blipFill>
          <a:blip r:embed="rId4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3322" y="3685331"/>
            <a:ext cx="520700" cy="5207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xmlns="" id="{52226B60-A586-9A45-B672-DFE023CA2B28}"/>
              </a:ext>
            </a:extLst>
          </p:cNvPr>
          <p:cNvPicPr>
            <a:picLocks noChangeAspect="1"/>
          </p:cNvPicPr>
          <p:nvPr/>
        </p:nvPicPr>
        <p:blipFill>
          <a:blip r:embed="rId4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0578" y="3654220"/>
            <a:ext cx="406400" cy="5207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xmlns="" id="{21D8F310-F657-9C43-BC19-ECC59C5F1E95}"/>
              </a:ext>
            </a:extLst>
          </p:cNvPr>
          <p:cNvPicPr>
            <a:picLocks noChangeAspect="1"/>
          </p:cNvPicPr>
          <p:nvPr/>
        </p:nvPicPr>
        <p:blipFill>
          <a:blip r:embed="rId4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39508" y="5794395"/>
            <a:ext cx="482600" cy="4826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xmlns="" id="{073DDAAB-2125-6545-90E7-3DE2A52234A6}"/>
              </a:ext>
            </a:extLst>
          </p:cNvPr>
          <p:cNvPicPr>
            <a:picLocks noChangeAspect="1"/>
          </p:cNvPicPr>
          <p:nvPr/>
        </p:nvPicPr>
        <p:blipFill>
          <a:blip r:embed="rId4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02140" y="4755569"/>
            <a:ext cx="558800" cy="5207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xmlns="" id="{A403F344-0B69-F941-8C5A-20D7B25AA652}"/>
              </a:ext>
            </a:extLst>
          </p:cNvPr>
          <p:cNvPicPr>
            <a:picLocks noChangeAspect="1"/>
          </p:cNvPicPr>
          <p:nvPr/>
        </p:nvPicPr>
        <p:blipFill>
          <a:blip r:embed="rId5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734" y="4833565"/>
            <a:ext cx="444500" cy="4445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xmlns="" id="{2AF10716-D517-C345-B791-0932271AE01E}"/>
              </a:ext>
            </a:extLst>
          </p:cNvPr>
          <p:cNvPicPr>
            <a:picLocks noChangeAspect="1"/>
          </p:cNvPicPr>
          <p:nvPr/>
        </p:nvPicPr>
        <p:blipFill>
          <a:blip r:embed="rId51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420812" y="4823807"/>
            <a:ext cx="444500" cy="4445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xmlns="" id="{3D601481-289D-AE47-8861-69BD4F0B09F1}"/>
              </a:ext>
            </a:extLst>
          </p:cNvPr>
          <p:cNvPicPr>
            <a:picLocks noChangeAspect="1"/>
          </p:cNvPicPr>
          <p:nvPr/>
        </p:nvPicPr>
        <p:blipFill>
          <a:blip r:embed="rId5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94449" y="4781771"/>
            <a:ext cx="571500" cy="4826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xmlns="" id="{F54A0A14-A2D2-9B4A-BCB8-CD695824C821}"/>
              </a:ext>
            </a:extLst>
          </p:cNvPr>
          <p:cNvPicPr>
            <a:picLocks noChangeAspect="1"/>
          </p:cNvPicPr>
          <p:nvPr/>
        </p:nvPicPr>
        <p:blipFill>
          <a:blip r:embed="rId5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68267" y="4838119"/>
            <a:ext cx="469900" cy="4318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xmlns="" id="{21760D6F-A4DA-CD4C-9065-A6B39F83BDB9}"/>
              </a:ext>
            </a:extLst>
          </p:cNvPr>
          <p:cNvPicPr>
            <a:picLocks noChangeAspect="1"/>
          </p:cNvPicPr>
          <p:nvPr/>
        </p:nvPicPr>
        <p:blipFill>
          <a:blip r:embed="rId5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31250" y="1601509"/>
            <a:ext cx="762000" cy="469900"/>
          </a:xfrm>
          <a:prstGeom prst="rect">
            <a:avLst/>
          </a:prstGeom>
          <a:solidFill>
            <a:srgbClr val="23303D"/>
          </a:solidFill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xmlns="" id="{3459DEC5-1E23-9246-96DD-3F6394510FF9}"/>
              </a:ext>
            </a:extLst>
          </p:cNvPr>
          <p:cNvPicPr>
            <a:picLocks noChangeAspect="1"/>
          </p:cNvPicPr>
          <p:nvPr/>
        </p:nvPicPr>
        <p:blipFill>
          <a:blip r:embed="rId5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9881" y="4805013"/>
            <a:ext cx="444500" cy="4445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xmlns="" id="{B6FEB00C-A18B-6243-A418-2B4EB530CBFA}"/>
              </a:ext>
            </a:extLst>
          </p:cNvPr>
          <p:cNvPicPr>
            <a:picLocks noChangeAspect="1"/>
          </p:cNvPicPr>
          <p:nvPr/>
        </p:nvPicPr>
        <p:blipFill>
          <a:blip r:embed="rId5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55361" y="4743671"/>
            <a:ext cx="482600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xmlns="" id="{A34CD271-FCF7-564E-9F3A-6A7CF2F73BA8}"/>
              </a:ext>
            </a:extLst>
          </p:cNvPr>
          <p:cNvPicPr>
            <a:picLocks noChangeAspect="1"/>
          </p:cNvPicPr>
          <p:nvPr/>
        </p:nvPicPr>
        <p:blipFill>
          <a:blip r:embed="rId5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47589" y="5859092"/>
            <a:ext cx="406400" cy="4445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xmlns="" id="{96BADF13-209A-314B-B2BD-0CAF7EB48D41}"/>
              </a:ext>
            </a:extLst>
          </p:cNvPr>
          <p:cNvPicPr>
            <a:picLocks noChangeAspect="1"/>
          </p:cNvPicPr>
          <p:nvPr/>
        </p:nvPicPr>
        <p:blipFill>
          <a:blip r:embed="rId5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03338" y="3700082"/>
            <a:ext cx="482600" cy="4826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xmlns="" id="{75601768-74DC-8848-AD2F-C8E2C2E641C1}"/>
              </a:ext>
            </a:extLst>
          </p:cNvPr>
          <p:cNvPicPr>
            <a:picLocks noChangeAspect="1"/>
          </p:cNvPicPr>
          <p:nvPr/>
        </p:nvPicPr>
        <p:blipFill>
          <a:blip r:embed="rId5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53248" y="3700673"/>
            <a:ext cx="482600" cy="4826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xmlns="" id="{5DBEDC6D-A919-0F48-961A-E0A809532A2C}"/>
              </a:ext>
            </a:extLst>
          </p:cNvPr>
          <p:cNvPicPr>
            <a:picLocks noChangeAspect="1"/>
          </p:cNvPicPr>
          <p:nvPr/>
        </p:nvPicPr>
        <p:blipFill>
          <a:blip r:embed="rId6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319943" y="3700673"/>
            <a:ext cx="482600" cy="4826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xmlns="" id="{CD59EA45-E9DE-8F45-82B8-D312C58683BE}"/>
              </a:ext>
            </a:extLst>
          </p:cNvPr>
          <p:cNvPicPr>
            <a:picLocks noChangeAspect="1"/>
          </p:cNvPicPr>
          <p:nvPr/>
        </p:nvPicPr>
        <p:blipFill>
          <a:blip r:embed="rId61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20225" y="3715611"/>
            <a:ext cx="482600" cy="4826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xmlns="" id="{90E7C266-2A5A-BB46-9FB8-8C653A6417C2}"/>
              </a:ext>
            </a:extLst>
          </p:cNvPr>
          <p:cNvPicPr>
            <a:picLocks noChangeAspect="1"/>
          </p:cNvPicPr>
          <p:nvPr/>
        </p:nvPicPr>
        <p:blipFill>
          <a:blip r:embed="rId6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69936" y="3701198"/>
            <a:ext cx="482600" cy="4826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xmlns="" id="{AA93625E-6133-9A42-BBAB-186BF9C4BB47}"/>
              </a:ext>
            </a:extLst>
          </p:cNvPr>
          <p:cNvPicPr>
            <a:picLocks noChangeAspect="1"/>
          </p:cNvPicPr>
          <p:nvPr/>
        </p:nvPicPr>
        <p:blipFill>
          <a:blip r:embed="rId6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31632" y="4805013"/>
            <a:ext cx="508000" cy="4191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xmlns="" id="{5275D15C-3C6D-3947-AF47-05F9EEE8EDCC}"/>
              </a:ext>
            </a:extLst>
          </p:cNvPr>
          <p:cNvPicPr>
            <a:picLocks noChangeAspect="1"/>
          </p:cNvPicPr>
          <p:nvPr/>
        </p:nvPicPr>
        <p:blipFill>
          <a:blip r:embed="rId6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6251" y="4935265"/>
            <a:ext cx="482600" cy="1270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xmlns="" id="{8363F081-00D3-8146-8091-5305559D7215}"/>
              </a:ext>
            </a:extLst>
          </p:cNvPr>
          <p:cNvPicPr>
            <a:picLocks noChangeAspect="1"/>
          </p:cNvPicPr>
          <p:nvPr/>
        </p:nvPicPr>
        <p:blipFill>
          <a:blip r:embed="rId6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24534" y="4781771"/>
            <a:ext cx="419100" cy="41910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xmlns="" id="{C0882E65-E36A-B642-ADF8-125157597E85}"/>
              </a:ext>
            </a:extLst>
          </p:cNvPr>
          <p:cNvPicPr>
            <a:picLocks noChangeAspect="1"/>
          </p:cNvPicPr>
          <p:nvPr/>
        </p:nvPicPr>
        <p:blipFill>
          <a:blip r:embed="rId6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02234" y="4839370"/>
            <a:ext cx="419100" cy="4191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xmlns="" id="{DDEA88A3-04B2-5C4F-AE73-AADE8695D006}"/>
              </a:ext>
            </a:extLst>
          </p:cNvPr>
          <p:cNvPicPr>
            <a:picLocks noChangeAspect="1"/>
          </p:cNvPicPr>
          <p:nvPr/>
        </p:nvPicPr>
        <p:blipFill>
          <a:blip r:embed="rId6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74764" y="4766913"/>
            <a:ext cx="127000" cy="48260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xmlns="" id="{73DDF5DD-C51D-FF48-A9DB-0518F4CA0DAF}"/>
              </a:ext>
            </a:extLst>
          </p:cNvPr>
          <p:cNvPicPr>
            <a:picLocks noChangeAspect="1"/>
          </p:cNvPicPr>
          <p:nvPr/>
        </p:nvPicPr>
        <p:blipFill>
          <a:blip r:embed="rId6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30907" y="5859092"/>
            <a:ext cx="469900" cy="4318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xmlns="" id="{B535A460-2B73-D04A-A587-4008D5AA271A}"/>
              </a:ext>
            </a:extLst>
          </p:cNvPr>
          <p:cNvPicPr>
            <a:picLocks noChangeAspect="1"/>
          </p:cNvPicPr>
          <p:nvPr/>
        </p:nvPicPr>
        <p:blipFill>
          <a:blip r:embed="rId6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4953" y="5883295"/>
            <a:ext cx="457200" cy="43180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xmlns="" id="{92C61345-9490-A049-B139-29BFF1DB2A99}"/>
              </a:ext>
            </a:extLst>
          </p:cNvPr>
          <p:cNvPicPr>
            <a:picLocks noChangeAspect="1"/>
          </p:cNvPicPr>
          <p:nvPr/>
        </p:nvPicPr>
        <p:blipFill>
          <a:blip r:embed="rId7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933189" y="5916841"/>
            <a:ext cx="558800" cy="3937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xmlns="" id="{8344D6FC-FD05-C14A-8A90-C7B3A90FA9C4}"/>
              </a:ext>
            </a:extLst>
          </p:cNvPr>
          <p:cNvPicPr>
            <a:picLocks noChangeAspect="1"/>
          </p:cNvPicPr>
          <p:nvPr/>
        </p:nvPicPr>
        <p:blipFill>
          <a:blip r:embed="rId71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734" y="3708534"/>
            <a:ext cx="482600" cy="4826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xmlns="" id="{3725EFF6-E0C2-E047-ADEE-2C6EDE45494B}"/>
              </a:ext>
            </a:extLst>
          </p:cNvPr>
          <p:cNvPicPr>
            <a:picLocks noChangeAspect="1"/>
          </p:cNvPicPr>
          <p:nvPr/>
        </p:nvPicPr>
        <p:blipFill>
          <a:blip r:embed="rId7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9881" y="5869708"/>
            <a:ext cx="427428" cy="427428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xmlns="" id="{A4837A40-B4BE-A541-BC88-CCAFA2BE0998}"/>
              </a:ext>
            </a:extLst>
          </p:cNvPr>
          <p:cNvPicPr>
            <a:picLocks noChangeAspect="1"/>
          </p:cNvPicPr>
          <p:nvPr/>
        </p:nvPicPr>
        <p:blipFill>
          <a:blip r:embed="rId7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487927" y="5815839"/>
            <a:ext cx="558800" cy="44450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xmlns="" id="{9B652DE2-F06C-FE40-957B-4F5BBEA2D935}"/>
              </a:ext>
            </a:extLst>
          </p:cNvPr>
          <p:cNvPicPr>
            <a:picLocks noChangeAspect="1"/>
          </p:cNvPicPr>
          <p:nvPr/>
        </p:nvPicPr>
        <p:blipFill>
          <a:blip r:embed="rId7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95412" y="5744792"/>
            <a:ext cx="419100" cy="54610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xmlns="" id="{84049A53-AA18-5540-B97A-73B60587E4FD}"/>
              </a:ext>
            </a:extLst>
          </p:cNvPr>
          <p:cNvPicPr>
            <a:picLocks noChangeAspect="1"/>
          </p:cNvPicPr>
          <p:nvPr/>
        </p:nvPicPr>
        <p:blipFill>
          <a:blip r:embed="rId7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9334" y="5840042"/>
            <a:ext cx="469900" cy="41910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xmlns="" id="{B26E1182-0206-F64F-A071-1A70945386FB}"/>
              </a:ext>
            </a:extLst>
          </p:cNvPr>
          <p:cNvPicPr>
            <a:picLocks noChangeAspect="1"/>
          </p:cNvPicPr>
          <p:nvPr/>
        </p:nvPicPr>
        <p:blipFill>
          <a:blip r:embed="rId7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76740" y="5808292"/>
            <a:ext cx="609600" cy="48260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xmlns="" id="{42390665-8F90-754E-9DA7-C4A1CD303167}"/>
              </a:ext>
            </a:extLst>
          </p:cNvPr>
          <p:cNvPicPr>
            <a:picLocks noChangeAspect="1"/>
          </p:cNvPicPr>
          <p:nvPr/>
        </p:nvPicPr>
        <p:blipFill>
          <a:blip r:embed="rId7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07224" y="618959"/>
            <a:ext cx="482600" cy="482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xmlns="" id="{F906B35B-7A0E-EA43-AAC5-E45E5884296E}"/>
              </a:ext>
            </a:extLst>
          </p:cNvPr>
          <p:cNvPicPr>
            <a:picLocks noChangeAspect="1"/>
          </p:cNvPicPr>
          <p:nvPr/>
        </p:nvPicPr>
        <p:blipFill>
          <a:blip r:embed="rId7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87157" y="4752173"/>
            <a:ext cx="482600" cy="4826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BCC50F3A-EDB5-FF43-9F7F-236E61BE216B}"/>
              </a:ext>
            </a:extLst>
          </p:cNvPr>
          <p:cNvPicPr>
            <a:picLocks noChangeAspect="1"/>
          </p:cNvPicPr>
          <p:nvPr/>
        </p:nvPicPr>
        <p:blipFill>
          <a:blip r:embed="rId79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55488" y="5794395"/>
            <a:ext cx="546100" cy="52070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49B1AFC8-EC17-324A-81B9-79B880A89685}"/>
              </a:ext>
            </a:extLst>
          </p:cNvPr>
          <p:cNvPicPr>
            <a:picLocks noChangeAspect="1"/>
          </p:cNvPicPr>
          <p:nvPr/>
        </p:nvPicPr>
        <p:blipFill>
          <a:blip r:embed="rId80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16440" y="3816668"/>
            <a:ext cx="330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82784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DCE99169-F4BC-4CB6-B264-EBDDACA5E683}"/>
              </a:ext>
            </a:extLst>
          </p:cNvPr>
          <p:cNvSpPr txBox="1"/>
          <p:nvPr/>
        </p:nvSpPr>
        <p:spPr>
          <a:xfrm>
            <a:off x="4919100" y="207704"/>
            <a:ext cx="235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Design Thinking icons</a:t>
            </a:r>
          </a:p>
        </p:txBody>
      </p:sp>
      <p:sp>
        <p:nvSpPr>
          <p:cNvPr id="428" name="Freeform: Shape 427">
            <a:extLst>
              <a:ext uri="{FF2B5EF4-FFF2-40B4-BE49-F238E27FC236}">
                <a16:creationId xmlns:a16="http://schemas.microsoft.com/office/drawing/2014/main" xmlns="" id="{95F39BF4-46A8-4BB8-A7A3-97A91969A9F8}"/>
              </a:ext>
            </a:extLst>
          </p:cNvPr>
          <p:cNvSpPr/>
          <p:nvPr/>
        </p:nvSpPr>
        <p:spPr>
          <a:xfrm>
            <a:off x="762000" y="914400"/>
            <a:ext cx="453105" cy="488400"/>
          </a:xfrm>
          <a:custGeom>
            <a:avLst/>
            <a:gdLst>
              <a:gd name="connsiteX0" fmla="*/ 197459 w 453105"/>
              <a:gd name="connsiteY0" fmla="*/ 430211 h 488400"/>
              <a:gd name="connsiteX1" fmla="*/ 197459 w 453105"/>
              <a:gd name="connsiteY1" fmla="*/ 430688 h 488400"/>
              <a:gd name="connsiteX2" fmla="*/ 226553 w 453105"/>
              <a:gd name="connsiteY2" fmla="*/ 459782 h 488400"/>
              <a:gd name="connsiteX3" fmla="*/ 255647 w 453105"/>
              <a:gd name="connsiteY3" fmla="*/ 430688 h 488400"/>
              <a:gd name="connsiteX4" fmla="*/ 255647 w 453105"/>
              <a:gd name="connsiteY4" fmla="*/ 430211 h 488400"/>
              <a:gd name="connsiteX5" fmla="*/ 177903 w 453105"/>
              <a:gd name="connsiteY5" fmla="*/ 372023 h 488400"/>
              <a:gd name="connsiteX6" fmla="*/ 177903 w 453105"/>
              <a:gd name="connsiteY6" fmla="*/ 401594 h 488400"/>
              <a:gd name="connsiteX7" fmla="*/ 275202 w 453105"/>
              <a:gd name="connsiteY7" fmla="*/ 401594 h 488400"/>
              <a:gd name="connsiteX8" fmla="*/ 275202 w 453105"/>
              <a:gd name="connsiteY8" fmla="*/ 372023 h 488400"/>
              <a:gd name="connsiteX9" fmla="*/ 389844 w 453105"/>
              <a:gd name="connsiteY9" fmla="*/ 283239 h 488400"/>
              <a:gd name="connsiteX10" fmla="*/ 400795 w 453105"/>
              <a:gd name="connsiteY10" fmla="*/ 283239 h 488400"/>
              <a:gd name="connsiteX11" fmla="*/ 428115 w 453105"/>
              <a:gd name="connsiteY11" fmla="*/ 294555 h 488400"/>
              <a:gd name="connsiteX12" fmla="*/ 435859 w 453105"/>
              <a:gd name="connsiteY12" fmla="*/ 313251 h 488400"/>
              <a:gd name="connsiteX13" fmla="*/ 417164 w 453105"/>
              <a:gd name="connsiteY13" fmla="*/ 320995 h 488400"/>
              <a:gd name="connsiteX14" fmla="*/ 389844 w 453105"/>
              <a:gd name="connsiteY14" fmla="*/ 309679 h 488400"/>
              <a:gd name="connsiteX15" fmla="*/ 382100 w 453105"/>
              <a:gd name="connsiteY15" fmla="*/ 290983 h 488400"/>
              <a:gd name="connsiteX16" fmla="*/ 389844 w 453105"/>
              <a:gd name="connsiteY16" fmla="*/ 283239 h 488400"/>
              <a:gd name="connsiteX17" fmla="*/ 63261 w 453105"/>
              <a:gd name="connsiteY17" fmla="*/ 283238 h 488400"/>
              <a:gd name="connsiteX18" fmla="*/ 71005 w 453105"/>
              <a:gd name="connsiteY18" fmla="*/ 290982 h 488400"/>
              <a:gd name="connsiteX19" fmla="*/ 63261 w 453105"/>
              <a:gd name="connsiteY19" fmla="*/ 309678 h 488400"/>
              <a:gd name="connsiteX20" fmla="*/ 35941 w 453105"/>
              <a:gd name="connsiteY20" fmla="*/ 320994 h 488400"/>
              <a:gd name="connsiteX21" fmla="*/ 17246 w 453105"/>
              <a:gd name="connsiteY21" fmla="*/ 313250 h 488400"/>
              <a:gd name="connsiteX22" fmla="*/ 24990 w 453105"/>
              <a:gd name="connsiteY22" fmla="*/ 294555 h 488400"/>
              <a:gd name="connsiteX23" fmla="*/ 52310 w 453105"/>
              <a:gd name="connsiteY23" fmla="*/ 283239 h 488400"/>
              <a:gd name="connsiteX24" fmla="*/ 63261 w 453105"/>
              <a:gd name="connsiteY24" fmla="*/ 283238 h 488400"/>
              <a:gd name="connsiteX25" fmla="*/ 409226 w 453105"/>
              <a:gd name="connsiteY25" fmla="*/ 212244 h 488400"/>
              <a:gd name="connsiteX26" fmla="*/ 438797 w 453105"/>
              <a:gd name="connsiteY26" fmla="*/ 212244 h 488400"/>
              <a:gd name="connsiteX27" fmla="*/ 453105 w 453105"/>
              <a:gd name="connsiteY27" fmla="*/ 226553 h 488400"/>
              <a:gd name="connsiteX28" fmla="*/ 438797 w 453105"/>
              <a:gd name="connsiteY28" fmla="*/ 240861 h 488400"/>
              <a:gd name="connsiteX29" fmla="*/ 409226 w 453105"/>
              <a:gd name="connsiteY29" fmla="*/ 240861 h 488400"/>
              <a:gd name="connsiteX30" fmla="*/ 394917 w 453105"/>
              <a:gd name="connsiteY30" fmla="*/ 226553 h 488400"/>
              <a:gd name="connsiteX31" fmla="*/ 409226 w 453105"/>
              <a:gd name="connsiteY31" fmla="*/ 212244 h 488400"/>
              <a:gd name="connsiteX32" fmla="*/ 14309 w 453105"/>
              <a:gd name="connsiteY32" fmla="*/ 212244 h 488400"/>
              <a:gd name="connsiteX33" fmla="*/ 43880 w 453105"/>
              <a:gd name="connsiteY33" fmla="*/ 212244 h 488400"/>
              <a:gd name="connsiteX34" fmla="*/ 58188 w 453105"/>
              <a:gd name="connsiteY34" fmla="*/ 226553 h 488400"/>
              <a:gd name="connsiteX35" fmla="*/ 43880 w 453105"/>
              <a:gd name="connsiteY35" fmla="*/ 240861 h 488400"/>
              <a:gd name="connsiteX36" fmla="*/ 14309 w 453105"/>
              <a:gd name="connsiteY36" fmla="*/ 240861 h 488400"/>
              <a:gd name="connsiteX37" fmla="*/ 0 w 453105"/>
              <a:gd name="connsiteY37" fmla="*/ 226553 h 488400"/>
              <a:gd name="connsiteX38" fmla="*/ 14309 w 453105"/>
              <a:gd name="connsiteY38" fmla="*/ 212244 h 488400"/>
              <a:gd name="connsiteX39" fmla="*/ 283671 w 453105"/>
              <a:gd name="connsiteY39" fmla="*/ 193756 h 488400"/>
              <a:gd name="connsiteX40" fmla="*/ 293184 w 453105"/>
              <a:gd name="connsiteY40" fmla="*/ 199180 h 488400"/>
              <a:gd name="connsiteX41" fmla="*/ 290651 w 453105"/>
              <a:gd name="connsiteY41" fmla="*/ 219256 h 488400"/>
              <a:gd name="connsiteX42" fmla="*/ 235324 w 453105"/>
              <a:gd name="connsiteY42" fmla="*/ 262182 h 488400"/>
              <a:gd name="connsiteX43" fmla="*/ 212244 w 453105"/>
              <a:gd name="connsiteY43" fmla="*/ 250877 h 488400"/>
              <a:gd name="connsiteX44" fmla="*/ 212244 w 453105"/>
              <a:gd name="connsiteY44" fmla="*/ 237163 h 488400"/>
              <a:gd name="connsiteX45" fmla="*/ 179998 w 453105"/>
              <a:gd name="connsiteY45" fmla="*/ 262182 h 488400"/>
              <a:gd name="connsiteX46" fmla="*/ 159922 w 453105"/>
              <a:gd name="connsiteY46" fmla="*/ 259648 h 488400"/>
              <a:gd name="connsiteX47" fmla="*/ 162455 w 453105"/>
              <a:gd name="connsiteY47" fmla="*/ 239572 h 488400"/>
              <a:gd name="connsiteX48" fmla="*/ 217782 w 453105"/>
              <a:gd name="connsiteY48" fmla="*/ 196646 h 488400"/>
              <a:gd name="connsiteX49" fmla="*/ 240862 w 453105"/>
              <a:gd name="connsiteY49" fmla="*/ 207951 h 488400"/>
              <a:gd name="connsiteX50" fmla="*/ 240862 w 453105"/>
              <a:gd name="connsiteY50" fmla="*/ 221666 h 488400"/>
              <a:gd name="connsiteX51" fmla="*/ 273108 w 453105"/>
              <a:gd name="connsiteY51" fmla="*/ 196646 h 488400"/>
              <a:gd name="connsiteX52" fmla="*/ 283671 w 453105"/>
              <a:gd name="connsiteY52" fmla="*/ 193756 h 488400"/>
              <a:gd name="connsiteX53" fmla="*/ 428116 w 453105"/>
              <a:gd name="connsiteY53" fmla="*/ 132110 h 488400"/>
              <a:gd name="connsiteX54" fmla="*/ 435860 w 453105"/>
              <a:gd name="connsiteY54" fmla="*/ 139854 h 488400"/>
              <a:gd name="connsiteX55" fmla="*/ 428116 w 453105"/>
              <a:gd name="connsiteY55" fmla="*/ 158550 h 488400"/>
              <a:gd name="connsiteX56" fmla="*/ 400796 w 453105"/>
              <a:gd name="connsiteY56" fmla="*/ 169866 h 488400"/>
              <a:gd name="connsiteX57" fmla="*/ 382100 w 453105"/>
              <a:gd name="connsiteY57" fmla="*/ 162122 h 488400"/>
              <a:gd name="connsiteX58" fmla="*/ 389844 w 453105"/>
              <a:gd name="connsiteY58" fmla="*/ 143426 h 488400"/>
              <a:gd name="connsiteX59" fmla="*/ 417164 w 453105"/>
              <a:gd name="connsiteY59" fmla="*/ 132110 h 488400"/>
              <a:gd name="connsiteX60" fmla="*/ 428116 w 453105"/>
              <a:gd name="connsiteY60" fmla="*/ 132110 h 488400"/>
              <a:gd name="connsiteX61" fmla="*/ 24989 w 453105"/>
              <a:gd name="connsiteY61" fmla="*/ 132110 h 488400"/>
              <a:gd name="connsiteX62" fmla="*/ 35940 w 453105"/>
              <a:gd name="connsiteY62" fmla="*/ 132110 h 488400"/>
              <a:gd name="connsiteX63" fmla="*/ 63260 w 453105"/>
              <a:gd name="connsiteY63" fmla="*/ 143426 h 488400"/>
              <a:gd name="connsiteX64" fmla="*/ 71004 w 453105"/>
              <a:gd name="connsiteY64" fmla="*/ 162122 h 488400"/>
              <a:gd name="connsiteX65" fmla="*/ 52309 w 453105"/>
              <a:gd name="connsiteY65" fmla="*/ 169866 h 488400"/>
              <a:gd name="connsiteX66" fmla="*/ 24989 w 453105"/>
              <a:gd name="connsiteY66" fmla="*/ 158550 h 488400"/>
              <a:gd name="connsiteX67" fmla="*/ 17245 w 453105"/>
              <a:gd name="connsiteY67" fmla="*/ 139854 h 488400"/>
              <a:gd name="connsiteX68" fmla="*/ 24989 w 453105"/>
              <a:gd name="connsiteY68" fmla="*/ 132110 h 488400"/>
              <a:gd name="connsiteX69" fmla="*/ 226556 w 453105"/>
              <a:gd name="connsiteY69" fmla="*/ 114468 h 488400"/>
              <a:gd name="connsiteX70" fmla="*/ 225748 w 453105"/>
              <a:gd name="connsiteY70" fmla="*/ 114471 h 488400"/>
              <a:gd name="connsiteX71" fmla="*/ 115182 w 453105"/>
              <a:gd name="connsiteY71" fmla="*/ 225853 h 488400"/>
              <a:gd name="connsiteX72" fmla="*/ 156078 w 453105"/>
              <a:gd name="connsiteY72" fmla="*/ 312079 h 488400"/>
              <a:gd name="connsiteX73" fmla="*/ 176323 w 453105"/>
              <a:gd name="connsiteY73" fmla="*/ 343406 h 488400"/>
              <a:gd name="connsiteX74" fmla="*/ 276605 w 453105"/>
              <a:gd name="connsiteY74" fmla="*/ 343406 h 488400"/>
              <a:gd name="connsiteX75" fmla="*/ 296271 w 453105"/>
              <a:gd name="connsiteY75" fmla="*/ 312692 h 488400"/>
              <a:gd name="connsiteX76" fmla="*/ 337923 w 453105"/>
              <a:gd name="connsiteY76" fmla="*/ 225838 h 488400"/>
              <a:gd name="connsiteX77" fmla="*/ 226556 w 453105"/>
              <a:gd name="connsiteY77" fmla="*/ 114468 h 488400"/>
              <a:gd name="connsiteX78" fmla="*/ 225546 w 453105"/>
              <a:gd name="connsiteY78" fmla="*/ 85855 h 488400"/>
              <a:gd name="connsiteX79" fmla="*/ 366540 w 453105"/>
              <a:gd name="connsiteY79" fmla="*/ 225838 h 488400"/>
              <a:gd name="connsiteX80" fmla="*/ 314201 w 453105"/>
              <a:gd name="connsiteY80" fmla="*/ 334996 h 488400"/>
              <a:gd name="connsiteX81" fmla="*/ 303566 w 453105"/>
              <a:gd name="connsiteY81" fmla="*/ 355077 h 488400"/>
              <a:gd name="connsiteX82" fmla="*/ 303819 w 453105"/>
              <a:gd name="connsiteY82" fmla="*/ 415903 h 488400"/>
              <a:gd name="connsiteX83" fmla="*/ 289510 w 453105"/>
              <a:gd name="connsiteY83" fmla="*/ 430211 h 488400"/>
              <a:gd name="connsiteX84" fmla="*/ 284264 w 453105"/>
              <a:gd name="connsiteY84" fmla="*/ 430211 h 488400"/>
              <a:gd name="connsiteX85" fmla="*/ 284264 w 453105"/>
              <a:gd name="connsiteY85" fmla="*/ 430688 h 488400"/>
              <a:gd name="connsiteX86" fmla="*/ 226553 w 453105"/>
              <a:gd name="connsiteY86" fmla="*/ 488400 h 488400"/>
              <a:gd name="connsiteX87" fmla="*/ 168841 w 453105"/>
              <a:gd name="connsiteY87" fmla="*/ 430688 h 488400"/>
              <a:gd name="connsiteX88" fmla="*/ 168841 w 453105"/>
              <a:gd name="connsiteY88" fmla="*/ 430211 h 488400"/>
              <a:gd name="connsiteX89" fmla="*/ 163595 w 453105"/>
              <a:gd name="connsiteY89" fmla="*/ 430211 h 488400"/>
              <a:gd name="connsiteX90" fmla="*/ 149286 w 453105"/>
              <a:gd name="connsiteY90" fmla="*/ 415903 h 488400"/>
              <a:gd name="connsiteX91" fmla="*/ 149500 w 453105"/>
              <a:gd name="connsiteY91" fmla="*/ 355333 h 488400"/>
              <a:gd name="connsiteX92" fmla="*/ 137956 w 453105"/>
              <a:gd name="connsiteY92" fmla="*/ 334226 h 488400"/>
              <a:gd name="connsiteX93" fmla="*/ 86565 w 453105"/>
              <a:gd name="connsiteY93" fmla="*/ 225857 h 488400"/>
              <a:gd name="connsiteX94" fmla="*/ 225546 w 453105"/>
              <a:gd name="connsiteY94" fmla="*/ 85855 h 488400"/>
              <a:gd name="connsiteX95" fmla="*/ 376633 w 453105"/>
              <a:gd name="connsiteY95" fmla="*/ 62164 h 488400"/>
              <a:gd name="connsiteX96" fmla="*/ 386750 w 453105"/>
              <a:gd name="connsiteY96" fmla="*/ 66355 h 488400"/>
              <a:gd name="connsiteX97" fmla="*/ 386750 w 453105"/>
              <a:gd name="connsiteY97" fmla="*/ 86590 h 488400"/>
              <a:gd name="connsiteX98" fmla="*/ 365840 w 453105"/>
              <a:gd name="connsiteY98" fmla="*/ 107500 h 488400"/>
              <a:gd name="connsiteX99" fmla="*/ 345605 w 453105"/>
              <a:gd name="connsiteY99" fmla="*/ 107500 h 488400"/>
              <a:gd name="connsiteX100" fmla="*/ 345605 w 453105"/>
              <a:gd name="connsiteY100" fmla="*/ 87265 h 488400"/>
              <a:gd name="connsiteX101" fmla="*/ 366515 w 453105"/>
              <a:gd name="connsiteY101" fmla="*/ 66355 h 488400"/>
              <a:gd name="connsiteX102" fmla="*/ 376633 w 453105"/>
              <a:gd name="connsiteY102" fmla="*/ 62164 h 488400"/>
              <a:gd name="connsiteX103" fmla="*/ 76473 w 453105"/>
              <a:gd name="connsiteY103" fmla="*/ 62164 h 488400"/>
              <a:gd name="connsiteX104" fmla="*/ 86590 w 453105"/>
              <a:gd name="connsiteY104" fmla="*/ 66355 h 488400"/>
              <a:gd name="connsiteX105" fmla="*/ 107500 w 453105"/>
              <a:gd name="connsiteY105" fmla="*/ 87265 h 488400"/>
              <a:gd name="connsiteX106" fmla="*/ 107500 w 453105"/>
              <a:gd name="connsiteY106" fmla="*/ 107500 h 488400"/>
              <a:gd name="connsiteX107" fmla="*/ 87265 w 453105"/>
              <a:gd name="connsiteY107" fmla="*/ 107500 h 488400"/>
              <a:gd name="connsiteX108" fmla="*/ 66355 w 453105"/>
              <a:gd name="connsiteY108" fmla="*/ 86590 h 488400"/>
              <a:gd name="connsiteX109" fmla="*/ 66355 w 453105"/>
              <a:gd name="connsiteY109" fmla="*/ 66355 h 488400"/>
              <a:gd name="connsiteX110" fmla="*/ 76473 w 453105"/>
              <a:gd name="connsiteY110" fmla="*/ 62164 h 488400"/>
              <a:gd name="connsiteX111" fmla="*/ 313251 w 453105"/>
              <a:gd name="connsiteY111" fmla="*/ 17245 h 488400"/>
              <a:gd name="connsiteX112" fmla="*/ 320994 w 453105"/>
              <a:gd name="connsiteY112" fmla="*/ 35941 h 488400"/>
              <a:gd name="connsiteX113" fmla="*/ 309678 w 453105"/>
              <a:gd name="connsiteY113" fmla="*/ 63261 h 488400"/>
              <a:gd name="connsiteX114" fmla="*/ 290983 w 453105"/>
              <a:gd name="connsiteY114" fmla="*/ 71005 h 488400"/>
              <a:gd name="connsiteX115" fmla="*/ 283239 w 453105"/>
              <a:gd name="connsiteY115" fmla="*/ 52309 h 488400"/>
              <a:gd name="connsiteX116" fmla="*/ 294555 w 453105"/>
              <a:gd name="connsiteY116" fmla="*/ 24989 h 488400"/>
              <a:gd name="connsiteX117" fmla="*/ 313251 w 453105"/>
              <a:gd name="connsiteY117" fmla="*/ 17245 h 488400"/>
              <a:gd name="connsiteX118" fmla="*/ 139855 w 453105"/>
              <a:gd name="connsiteY118" fmla="*/ 17244 h 488400"/>
              <a:gd name="connsiteX119" fmla="*/ 158550 w 453105"/>
              <a:gd name="connsiteY119" fmla="*/ 24988 h 488400"/>
              <a:gd name="connsiteX120" fmla="*/ 169866 w 453105"/>
              <a:gd name="connsiteY120" fmla="*/ 52308 h 488400"/>
              <a:gd name="connsiteX121" fmla="*/ 162123 w 453105"/>
              <a:gd name="connsiteY121" fmla="*/ 71004 h 488400"/>
              <a:gd name="connsiteX122" fmla="*/ 143427 w 453105"/>
              <a:gd name="connsiteY122" fmla="*/ 63260 h 488400"/>
              <a:gd name="connsiteX123" fmla="*/ 132111 w 453105"/>
              <a:gd name="connsiteY123" fmla="*/ 35940 h 488400"/>
              <a:gd name="connsiteX124" fmla="*/ 139855 w 453105"/>
              <a:gd name="connsiteY124" fmla="*/ 17244 h 488400"/>
              <a:gd name="connsiteX125" fmla="*/ 226553 w 453105"/>
              <a:gd name="connsiteY125" fmla="*/ 0 h 488400"/>
              <a:gd name="connsiteX126" fmla="*/ 240861 w 453105"/>
              <a:gd name="connsiteY126" fmla="*/ 14309 h 488400"/>
              <a:gd name="connsiteX127" fmla="*/ 240861 w 453105"/>
              <a:gd name="connsiteY127" fmla="*/ 43880 h 488400"/>
              <a:gd name="connsiteX128" fmla="*/ 226553 w 453105"/>
              <a:gd name="connsiteY128" fmla="*/ 58188 h 488400"/>
              <a:gd name="connsiteX129" fmla="*/ 212244 w 453105"/>
              <a:gd name="connsiteY129" fmla="*/ 43880 h 488400"/>
              <a:gd name="connsiteX130" fmla="*/ 212244 w 453105"/>
              <a:gd name="connsiteY130" fmla="*/ 14309 h 488400"/>
              <a:gd name="connsiteX131" fmla="*/ 226553 w 453105"/>
              <a:gd name="connsiteY131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53105" h="488400">
                <a:moveTo>
                  <a:pt x="197459" y="430211"/>
                </a:moveTo>
                <a:lnTo>
                  <a:pt x="197459" y="430688"/>
                </a:lnTo>
                <a:cubicBezTo>
                  <a:pt x="197459" y="446731"/>
                  <a:pt x="210510" y="459782"/>
                  <a:pt x="226553" y="459782"/>
                </a:cubicBezTo>
                <a:cubicBezTo>
                  <a:pt x="242595" y="459782"/>
                  <a:pt x="255647" y="446731"/>
                  <a:pt x="255647" y="430688"/>
                </a:cubicBezTo>
                <a:lnTo>
                  <a:pt x="255647" y="430211"/>
                </a:lnTo>
                <a:close/>
                <a:moveTo>
                  <a:pt x="177903" y="372023"/>
                </a:moveTo>
                <a:lnTo>
                  <a:pt x="177903" y="401594"/>
                </a:lnTo>
                <a:lnTo>
                  <a:pt x="275202" y="401594"/>
                </a:lnTo>
                <a:lnTo>
                  <a:pt x="275202" y="372023"/>
                </a:lnTo>
                <a:close/>
                <a:moveTo>
                  <a:pt x="389844" y="283239"/>
                </a:moveTo>
                <a:cubicBezTo>
                  <a:pt x="393228" y="281837"/>
                  <a:pt x="397145" y="281727"/>
                  <a:pt x="400795" y="283239"/>
                </a:cubicBezTo>
                <a:lnTo>
                  <a:pt x="428115" y="294555"/>
                </a:lnTo>
                <a:cubicBezTo>
                  <a:pt x="435417" y="297579"/>
                  <a:pt x="438883" y="305949"/>
                  <a:pt x="435859" y="313251"/>
                </a:cubicBezTo>
                <a:cubicBezTo>
                  <a:pt x="432846" y="320524"/>
                  <a:pt x="424492" y="324031"/>
                  <a:pt x="417164" y="320995"/>
                </a:cubicBezTo>
                <a:lnTo>
                  <a:pt x="389844" y="309679"/>
                </a:lnTo>
                <a:cubicBezTo>
                  <a:pt x="382542" y="306654"/>
                  <a:pt x="379076" y="298284"/>
                  <a:pt x="382100" y="290983"/>
                </a:cubicBezTo>
                <a:cubicBezTo>
                  <a:pt x="383613" y="287333"/>
                  <a:pt x="386461" y="284640"/>
                  <a:pt x="389844" y="283239"/>
                </a:cubicBezTo>
                <a:close/>
                <a:moveTo>
                  <a:pt x="63261" y="283238"/>
                </a:moveTo>
                <a:cubicBezTo>
                  <a:pt x="66644" y="284639"/>
                  <a:pt x="69492" y="287332"/>
                  <a:pt x="71005" y="290982"/>
                </a:cubicBezTo>
                <a:cubicBezTo>
                  <a:pt x="74029" y="298284"/>
                  <a:pt x="70563" y="306654"/>
                  <a:pt x="63261" y="309678"/>
                </a:cubicBezTo>
                <a:lnTo>
                  <a:pt x="35941" y="320994"/>
                </a:lnTo>
                <a:cubicBezTo>
                  <a:pt x="28630" y="324024"/>
                  <a:pt x="20265" y="320539"/>
                  <a:pt x="17246" y="313250"/>
                </a:cubicBezTo>
                <a:cubicBezTo>
                  <a:pt x="14222" y="305949"/>
                  <a:pt x="17688" y="297579"/>
                  <a:pt x="24990" y="294555"/>
                </a:cubicBezTo>
                <a:lnTo>
                  <a:pt x="52310" y="283239"/>
                </a:lnTo>
                <a:cubicBezTo>
                  <a:pt x="55961" y="281726"/>
                  <a:pt x="59878" y="281837"/>
                  <a:pt x="63261" y="283238"/>
                </a:cubicBezTo>
                <a:close/>
                <a:moveTo>
                  <a:pt x="409226" y="212244"/>
                </a:moveTo>
                <a:lnTo>
                  <a:pt x="438797" y="212244"/>
                </a:lnTo>
                <a:cubicBezTo>
                  <a:pt x="446699" y="212244"/>
                  <a:pt x="453105" y="218650"/>
                  <a:pt x="453105" y="226553"/>
                </a:cubicBezTo>
                <a:cubicBezTo>
                  <a:pt x="453105" y="234455"/>
                  <a:pt x="446699" y="240861"/>
                  <a:pt x="438797" y="240861"/>
                </a:cubicBezTo>
                <a:lnTo>
                  <a:pt x="409226" y="240861"/>
                </a:lnTo>
                <a:cubicBezTo>
                  <a:pt x="401323" y="240861"/>
                  <a:pt x="394917" y="234455"/>
                  <a:pt x="394917" y="226553"/>
                </a:cubicBezTo>
                <a:cubicBezTo>
                  <a:pt x="394917" y="218650"/>
                  <a:pt x="401323" y="212244"/>
                  <a:pt x="409226" y="212244"/>
                </a:cubicBezTo>
                <a:close/>
                <a:moveTo>
                  <a:pt x="14309" y="212244"/>
                </a:moveTo>
                <a:lnTo>
                  <a:pt x="43880" y="212244"/>
                </a:lnTo>
                <a:cubicBezTo>
                  <a:pt x="51782" y="212244"/>
                  <a:pt x="58188" y="218650"/>
                  <a:pt x="58188" y="226553"/>
                </a:cubicBezTo>
                <a:cubicBezTo>
                  <a:pt x="58188" y="234455"/>
                  <a:pt x="51782" y="240861"/>
                  <a:pt x="43880" y="240861"/>
                </a:cubicBezTo>
                <a:lnTo>
                  <a:pt x="14309" y="240861"/>
                </a:lnTo>
                <a:cubicBezTo>
                  <a:pt x="6406" y="240861"/>
                  <a:pt x="0" y="234455"/>
                  <a:pt x="0" y="226553"/>
                </a:cubicBezTo>
                <a:cubicBezTo>
                  <a:pt x="0" y="218650"/>
                  <a:pt x="6406" y="212244"/>
                  <a:pt x="14309" y="212244"/>
                </a:cubicBezTo>
                <a:close/>
                <a:moveTo>
                  <a:pt x="283671" y="193756"/>
                </a:moveTo>
                <a:cubicBezTo>
                  <a:pt x="287304" y="194214"/>
                  <a:pt x="290762" y="196059"/>
                  <a:pt x="293184" y="199180"/>
                </a:cubicBezTo>
                <a:cubicBezTo>
                  <a:pt x="298029" y="205423"/>
                  <a:pt x="296894" y="214412"/>
                  <a:pt x="290651" y="219256"/>
                </a:cubicBezTo>
                <a:lnTo>
                  <a:pt x="235324" y="262182"/>
                </a:lnTo>
                <a:cubicBezTo>
                  <a:pt x="225941" y="269464"/>
                  <a:pt x="212244" y="262758"/>
                  <a:pt x="212244" y="250877"/>
                </a:cubicBezTo>
                <a:lnTo>
                  <a:pt x="212244" y="237163"/>
                </a:lnTo>
                <a:lnTo>
                  <a:pt x="179998" y="262182"/>
                </a:lnTo>
                <a:cubicBezTo>
                  <a:pt x="173763" y="267020"/>
                  <a:pt x="164772" y="265901"/>
                  <a:pt x="159922" y="259648"/>
                </a:cubicBezTo>
                <a:cubicBezTo>
                  <a:pt x="155077" y="253405"/>
                  <a:pt x="156212" y="244416"/>
                  <a:pt x="162455" y="239572"/>
                </a:cubicBezTo>
                <a:lnTo>
                  <a:pt x="217782" y="196646"/>
                </a:lnTo>
                <a:cubicBezTo>
                  <a:pt x="227164" y="189365"/>
                  <a:pt x="240862" y="196069"/>
                  <a:pt x="240862" y="207951"/>
                </a:cubicBezTo>
                <a:lnTo>
                  <a:pt x="240862" y="221666"/>
                </a:lnTo>
                <a:lnTo>
                  <a:pt x="273108" y="196646"/>
                </a:lnTo>
                <a:cubicBezTo>
                  <a:pt x="276230" y="194225"/>
                  <a:pt x="280038" y="193297"/>
                  <a:pt x="283671" y="193756"/>
                </a:cubicBezTo>
                <a:close/>
                <a:moveTo>
                  <a:pt x="428116" y="132110"/>
                </a:moveTo>
                <a:cubicBezTo>
                  <a:pt x="431500" y="133511"/>
                  <a:pt x="434348" y="136204"/>
                  <a:pt x="435860" y="139854"/>
                </a:cubicBezTo>
                <a:cubicBezTo>
                  <a:pt x="438884" y="147155"/>
                  <a:pt x="435417" y="155526"/>
                  <a:pt x="428116" y="158550"/>
                </a:cubicBezTo>
                <a:lnTo>
                  <a:pt x="400796" y="169866"/>
                </a:lnTo>
                <a:cubicBezTo>
                  <a:pt x="393484" y="172895"/>
                  <a:pt x="385119" y="169411"/>
                  <a:pt x="382100" y="162122"/>
                </a:cubicBezTo>
                <a:cubicBezTo>
                  <a:pt x="379077" y="154821"/>
                  <a:pt x="382544" y="146450"/>
                  <a:pt x="389844" y="143426"/>
                </a:cubicBezTo>
                <a:lnTo>
                  <a:pt x="417164" y="132110"/>
                </a:lnTo>
                <a:cubicBezTo>
                  <a:pt x="420815" y="130597"/>
                  <a:pt x="424733" y="130708"/>
                  <a:pt x="428116" y="132110"/>
                </a:cubicBezTo>
                <a:close/>
                <a:moveTo>
                  <a:pt x="24989" y="132110"/>
                </a:moveTo>
                <a:cubicBezTo>
                  <a:pt x="28372" y="130708"/>
                  <a:pt x="32289" y="130597"/>
                  <a:pt x="35940" y="132110"/>
                </a:cubicBezTo>
                <a:lnTo>
                  <a:pt x="63260" y="143426"/>
                </a:lnTo>
                <a:cubicBezTo>
                  <a:pt x="70562" y="146450"/>
                  <a:pt x="74028" y="154821"/>
                  <a:pt x="71004" y="162122"/>
                </a:cubicBezTo>
                <a:cubicBezTo>
                  <a:pt x="67991" y="169395"/>
                  <a:pt x="59637" y="172902"/>
                  <a:pt x="52309" y="169866"/>
                </a:cubicBezTo>
                <a:lnTo>
                  <a:pt x="24989" y="158550"/>
                </a:lnTo>
                <a:cubicBezTo>
                  <a:pt x="17687" y="155525"/>
                  <a:pt x="14221" y="147155"/>
                  <a:pt x="17245" y="139854"/>
                </a:cubicBezTo>
                <a:cubicBezTo>
                  <a:pt x="18757" y="136204"/>
                  <a:pt x="21606" y="133511"/>
                  <a:pt x="24989" y="132110"/>
                </a:cubicBezTo>
                <a:close/>
                <a:moveTo>
                  <a:pt x="226556" y="114468"/>
                </a:moveTo>
                <a:cubicBezTo>
                  <a:pt x="226287" y="114468"/>
                  <a:pt x="226018" y="114469"/>
                  <a:pt x="225748" y="114471"/>
                </a:cubicBezTo>
                <a:cubicBezTo>
                  <a:pt x="165807" y="114893"/>
                  <a:pt x="115175" y="165900"/>
                  <a:pt x="115182" y="225853"/>
                </a:cubicBezTo>
                <a:cubicBezTo>
                  <a:pt x="115187" y="259388"/>
                  <a:pt x="130093" y="290815"/>
                  <a:pt x="156078" y="312079"/>
                </a:cubicBezTo>
                <a:cubicBezTo>
                  <a:pt x="166152" y="320323"/>
                  <a:pt x="173139" y="331294"/>
                  <a:pt x="176323" y="343406"/>
                </a:cubicBezTo>
                <a:lnTo>
                  <a:pt x="276605" y="343406"/>
                </a:lnTo>
                <a:cubicBezTo>
                  <a:pt x="279628" y="331381"/>
                  <a:pt x="286422" y="320609"/>
                  <a:pt x="296271" y="312692"/>
                </a:cubicBezTo>
                <a:cubicBezTo>
                  <a:pt x="322741" y="291413"/>
                  <a:pt x="337922" y="259756"/>
                  <a:pt x="337923" y="225838"/>
                </a:cubicBezTo>
                <a:cubicBezTo>
                  <a:pt x="337923" y="164252"/>
                  <a:pt x="288082" y="114468"/>
                  <a:pt x="226556" y="114468"/>
                </a:cubicBezTo>
                <a:close/>
                <a:moveTo>
                  <a:pt x="225546" y="85855"/>
                </a:moveTo>
                <a:cubicBezTo>
                  <a:pt x="303154" y="85280"/>
                  <a:pt x="366539" y="147934"/>
                  <a:pt x="366540" y="225838"/>
                </a:cubicBezTo>
                <a:cubicBezTo>
                  <a:pt x="366540" y="268471"/>
                  <a:pt x="347464" y="308257"/>
                  <a:pt x="314201" y="334996"/>
                </a:cubicBezTo>
                <a:cubicBezTo>
                  <a:pt x="308042" y="339948"/>
                  <a:pt x="304259" y="347160"/>
                  <a:pt x="303566" y="355077"/>
                </a:cubicBezTo>
                <a:cubicBezTo>
                  <a:pt x="304042" y="357628"/>
                  <a:pt x="303725" y="355202"/>
                  <a:pt x="303819" y="415903"/>
                </a:cubicBezTo>
                <a:cubicBezTo>
                  <a:pt x="303819" y="423805"/>
                  <a:pt x="297413" y="430211"/>
                  <a:pt x="289510" y="430211"/>
                </a:cubicBezTo>
                <a:lnTo>
                  <a:pt x="284264" y="430211"/>
                </a:lnTo>
                <a:lnTo>
                  <a:pt x="284264" y="430688"/>
                </a:lnTo>
                <a:cubicBezTo>
                  <a:pt x="284264" y="462511"/>
                  <a:pt x="258375" y="488400"/>
                  <a:pt x="226553" y="488400"/>
                </a:cubicBezTo>
                <a:cubicBezTo>
                  <a:pt x="194730" y="488400"/>
                  <a:pt x="168841" y="462511"/>
                  <a:pt x="168841" y="430688"/>
                </a:cubicBezTo>
                <a:lnTo>
                  <a:pt x="168841" y="430211"/>
                </a:lnTo>
                <a:lnTo>
                  <a:pt x="163595" y="430211"/>
                </a:lnTo>
                <a:cubicBezTo>
                  <a:pt x="155693" y="430211"/>
                  <a:pt x="149286" y="423805"/>
                  <a:pt x="149286" y="415903"/>
                </a:cubicBezTo>
                <a:cubicBezTo>
                  <a:pt x="149371" y="354960"/>
                  <a:pt x="149091" y="357772"/>
                  <a:pt x="149500" y="355333"/>
                </a:cubicBezTo>
                <a:cubicBezTo>
                  <a:pt x="148668" y="347204"/>
                  <a:pt x="144570" y="339639"/>
                  <a:pt x="137956" y="334226"/>
                </a:cubicBezTo>
                <a:cubicBezTo>
                  <a:pt x="105302" y="307507"/>
                  <a:pt x="86571" y="268008"/>
                  <a:pt x="86565" y="225857"/>
                </a:cubicBezTo>
                <a:cubicBezTo>
                  <a:pt x="86555" y="149822"/>
                  <a:pt x="149791" y="86388"/>
                  <a:pt x="225546" y="85855"/>
                </a:cubicBezTo>
                <a:close/>
                <a:moveTo>
                  <a:pt x="376633" y="62164"/>
                </a:moveTo>
                <a:cubicBezTo>
                  <a:pt x="380295" y="62164"/>
                  <a:pt x="383957" y="63561"/>
                  <a:pt x="386750" y="66355"/>
                </a:cubicBezTo>
                <a:cubicBezTo>
                  <a:pt x="392338" y="71943"/>
                  <a:pt x="392338" y="81002"/>
                  <a:pt x="386750" y="86590"/>
                </a:cubicBezTo>
                <a:lnTo>
                  <a:pt x="365840" y="107500"/>
                </a:lnTo>
                <a:cubicBezTo>
                  <a:pt x="360252" y="113089"/>
                  <a:pt x="351191" y="113088"/>
                  <a:pt x="345605" y="107500"/>
                </a:cubicBezTo>
                <a:cubicBezTo>
                  <a:pt x="340017" y="101912"/>
                  <a:pt x="340017" y="92853"/>
                  <a:pt x="345605" y="87265"/>
                </a:cubicBezTo>
                <a:lnTo>
                  <a:pt x="366515" y="66355"/>
                </a:lnTo>
                <a:cubicBezTo>
                  <a:pt x="369309" y="63561"/>
                  <a:pt x="372971" y="62164"/>
                  <a:pt x="376633" y="62164"/>
                </a:cubicBezTo>
                <a:close/>
                <a:moveTo>
                  <a:pt x="76473" y="62164"/>
                </a:moveTo>
                <a:cubicBezTo>
                  <a:pt x="80135" y="62164"/>
                  <a:pt x="83796" y="63561"/>
                  <a:pt x="86590" y="66355"/>
                </a:cubicBezTo>
                <a:lnTo>
                  <a:pt x="107500" y="87265"/>
                </a:lnTo>
                <a:cubicBezTo>
                  <a:pt x="113088" y="92853"/>
                  <a:pt x="113088" y="101912"/>
                  <a:pt x="107500" y="107500"/>
                </a:cubicBezTo>
                <a:cubicBezTo>
                  <a:pt x="101912" y="113089"/>
                  <a:pt x="92852" y="113088"/>
                  <a:pt x="87265" y="107500"/>
                </a:cubicBezTo>
                <a:lnTo>
                  <a:pt x="66355" y="86590"/>
                </a:lnTo>
                <a:cubicBezTo>
                  <a:pt x="60767" y="81002"/>
                  <a:pt x="60767" y="71943"/>
                  <a:pt x="66355" y="66355"/>
                </a:cubicBezTo>
                <a:cubicBezTo>
                  <a:pt x="69149" y="63561"/>
                  <a:pt x="72811" y="62164"/>
                  <a:pt x="76473" y="62164"/>
                </a:cubicBezTo>
                <a:close/>
                <a:moveTo>
                  <a:pt x="313251" y="17245"/>
                </a:moveTo>
                <a:cubicBezTo>
                  <a:pt x="320552" y="20270"/>
                  <a:pt x="324018" y="28640"/>
                  <a:pt x="320994" y="35941"/>
                </a:cubicBezTo>
                <a:lnTo>
                  <a:pt x="309678" y="63261"/>
                </a:lnTo>
                <a:cubicBezTo>
                  <a:pt x="306665" y="70534"/>
                  <a:pt x="298312" y="74040"/>
                  <a:pt x="290983" y="71005"/>
                </a:cubicBezTo>
                <a:cubicBezTo>
                  <a:pt x="283682" y="67980"/>
                  <a:pt x="280215" y="59610"/>
                  <a:pt x="283239" y="52309"/>
                </a:cubicBezTo>
                <a:lnTo>
                  <a:pt x="294555" y="24989"/>
                </a:lnTo>
                <a:cubicBezTo>
                  <a:pt x="297580" y="17688"/>
                  <a:pt x="305949" y="14223"/>
                  <a:pt x="313251" y="17245"/>
                </a:cubicBezTo>
                <a:close/>
                <a:moveTo>
                  <a:pt x="139855" y="17244"/>
                </a:moveTo>
                <a:cubicBezTo>
                  <a:pt x="147156" y="14221"/>
                  <a:pt x="155525" y="17688"/>
                  <a:pt x="158550" y="24988"/>
                </a:cubicBezTo>
                <a:lnTo>
                  <a:pt x="169866" y="52308"/>
                </a:lnTo>
                <a:cubicBezTo>
                  <a:pt x="172890" y="59609"/>
                  <a:pt x="169424" y="67980"/>
                  <a:pt x="162123" y="71004"/>
                </a:cubicBezTo>
                <a:cubicBezTo>
                  <a:pt x="154811" y="74032"/>
                  <a:pt x="146447" y="70550"/>
                  <a:pt x="143427" y="63260"/>
                </a:cubicBezTo>
                <a:lnTo>
                  <a:pt x="132111" y="35940"/>
                </a:lnTo>
                <a:cubicBezTo>
                  <a:pt x="129087" y="28639"/>
                  <a:pt x="132553" y="20268"/>
                  <a:pt x="139855" y="17244"/>
                </a:cubicBezTo>
                <a:close/>
                <a:moveTo>
                  <a:pt x="226553" y="0"/>
                </a:moveTo>
                <a:cubicBezTo>
                  <a:pt x="234455" y="0"/>
                  <a:pt x="240861" y="6406"/>
                  <a:pt x="240861" y="14309"/>
                </a:cubicBezTo>
                <a:lnTo>
                  <a:pt x="240861" y="43880"/>
                </a:lnTo>
                <a:cubicBezTo>
                  <a:pt x="240861" y="51782"/>
                  <a:pt x="234455" y="58188"/>
                  <a:pt x="226553" y="58188"/>
                </a:cubicBezTo>
                <a:cubicBezTo>
                  <a:pt x="218650" y="58188"/>
                  <a:pt x="212244" y="51782"/>
                  <a:pt x="212244" y="43880"/>
                </a:cubicBezTo>
                <a:lnTo>
                  <a:pt x="212244" y="14309"/>
                </a:lnTo>
                <a:cubicBezTo>
                  <a:pt x="212244" y="6406"/>
                  <a:pt x="218650" y="0"/>
                  <a:pt x="226553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8" name="Graphic 54">
            <a:extLst>
              <a:ext uri="{FF2B5EF4-FFF2-40B4-BE49-F238E27FC236}">
                <a16:creationId xmlns:a16="http://schemas.microsoft.com/office/drawing/2014/main" xmlns="" id="{75CB8503-9550-4495-AD0E-62787260CA30}"/>
              </a:ext>
            </a:extLst>
          </p:cNvPr>
          <p:cNvSpPr/>
          <p:nvPr/>
        </p:nvSpPr>
        <p:spPr>
          <a:xfrm>
            <a:off x="2994910" y="914399"/>
            <a:ext cx="488400" cy="488400"/>
          </a:xfrm>
          <a:custGeom>
            <a:avLst/>
            <a:gdLst>
              <a:gd name="connsiteX0" fmla="*/ 463974 w 488400"/>
              <a:gd name="connsiteY0" fmla="*/ 4207 h 488400"/>
              <a:gd name="connsiteX1" fmla="*/ 357719 w 488400"/>
              <a:gd name="connsiteY1" fmla="*/ 110463 h 488400"/>
              <a:gd name="connsiteX2" fmla="*/ 357719 w 488400"/>
              <a:gd name="connsiteY2" fmla="*/ 14324 h 488400"/>
              <a:gd name="connsiteX3" fmla="*/ 343410 w 488400"/>
              <a:gd name="connsiteY3" fmla="*/ 15 h 488400"/>
              <a:gd name="connsiteX4" fmla="*/ 244207 w 488400"/>
              <a:gd name="connsiteY4" fmla="*/ 15 h 488400"/>
              <a:gd name="connsiteX5" fmla="*/ 229898 w 488400"/>
              <a:gd name="connsiteY5" fmla="*/ 14324 h 488400"/>
              <a:gd name="connsiteX6" fmla="*/ 229898 w 488400"/>
              <a:gd name="connsiteY6" fmla="*/ 238281 h 488400"/>
              <a:gd name="connsiteX7" fmla="*/ 201282 w 488400"/>
              <a:gd name="connsiteY7" fmla="*/ 266897 h 488400"/>
              <a:gd name="connsiteX8" fmla="*/ 201282 w 488400"/>
              <a:gd name="connsiteY8" fmla="*/ 129743 h 488400"/>
              <a:gd name="connsiteX9" fmla="*/ 157460 w 488400"/>
              <a:gd name="connsiteY9" fmla="*/ 9337 h 488400"/>
              <a:gd name="connsiteX10" fmla="*/ 130639 w 488400"/>
              <a:gd name="connsiteY10" fmla="*/ 9337 h 488400"/>
              <a:gd name="connsiteX11" fmla="*/ 86816 w 488400"/>
              <a:gd name="connsiteY11" fmla="*/ 129743 h 488400"/>
              <a:gd name="connsiteX12" fmla="*/ 86816 w 488400"/>
              <a:gd name="connsiteY12" fmla="*/ 381362 h 488400"/>
              <a:gd name="connsiteX13" fmla="*/ 4204 w 488400"/>
              <a:gd name="connsiteY13" fmla="*/ 463974 h 488400"/>
              <a:gd name="connsiteX14" fmla="*/ 14321 w 488400"/>
              <a:gd name="connsiteY14" fmla="*/ 488400 h 488400"/>
              <a:gd name="connsiteX15" fmla="*/ 474092 w 488400"/>
              <a:gd name="connsiteY15" fmla="*/ 488400 h 488400"/>
              <a:gd name="connsiteX16" fmla="*/ 488400 w 488400"/>
              <a:gd name="connsiteY16" fmla="*/ 474092 h 488400"/>
              <a:gd name="connsiteX17" fmla="*/ 488400 w 488400"/>
              <a:gd name="connsiteY17" fmla="*/ 14324 h 488400"/>
              <a:gd name="connsiteX18" fmla="*/ 463974 w 488400"/>
              <a:gd name="connsiteY18" fmla="*/ 4207 h 488400"/>
              <a:gd name="connsiteX19" fmla="*/ 357719 w 488400"/>
              <a:gd name="connsiteY19" fmla="*/ 252105 h 488400"/>
              <a:gd name="connsiteX20" fmla="*/ 388243 w 488400"/>
              <a:gd name="connsiteY20" fmla="*/ 221582 h 488400"/>
              <a:gd name="connsiteX21" fmla="*/ 388243 w 488400"/>
              <a:gd name="connsiteY21" fmla="*/ 388244 h 488400"/>
              <a:gd name="connsiteX22" fmla="*/ 357719 w 488400"/>
              <a:gd name="connsiteY22" fmla="*/ 388244 h 488400"/>
              <a:gd name="connsiteX23" fmla="*/ 229898 w 488400"/>
              <a:gd name="connsiteY23" fmla="*/ 278751 h 488400"/>
              <a:gd name="connsiteX24" fmla="*/ 229898 w 488400"/>
              <a:gd name="connsiteY24" fmla="*/ 459784 h 488400"/>
              <a:gd name="connsiteX25" fmla="*/ 201282 w 488400"/>
              <a:gd name="connsiteY25" fmla="*/ 459784 h 488400"/>
              <a:gd name="connsiteX26" fmla="*/ 201282 w 488400"/>
              <a:gd name="connsiteY26" fmla="*/ 307367 h 488400"/>
              <a:gd name="connsiteX27" fmla="*/ 115432 w 488400"/>
              <a:gd name="connsiteY27" fmla="*/ 144051 h 488400"/>
              <a:gd name="connsiteX28" fmla="*/ 172665 w 488400"/>
              <a:gd name="connsiteY28" fmla="*/ 144051 h 488400"/>
              <a:gd name="connsiteX29" fmla="*/ 172665 w 488400"/>
              <a:gd name="connsiteY29" fmla="*/ 401598 h 488400"/>
              <a:gd name="connsiteX30" fmla="*/ 115432 w 488400"/>
              <a:gd name="connsiteY30" fmla="*/ 401598 h 488400"/>
              <a:gd name="connsiteX31" fmla="*/ 144049 w 488400"/>
              <a:gd name="connsiteY31" fmla="*/ 55372 h 488400"/>
              <a:gd name="connsiteX32" fmla="*/ 166386 w 488400"/>
              <a:gd name="connsiteY32" fmla="*/ 115435 h 488400"/>
              <a:gd name="connsiteX33" fmla="*/ 121711 w 488400"/>
              <a:gd name="connsiteY33" fmla="*/ 115435 h 488400"/>
              <a:gd name="connsiteX34" fmla="*/ 86816 w 488400"/>
              <a:gd name="connsiteY34" fmla="*/ 421832 h 488400"/>
              <a:gd name="connsiteX35" fmla="*/ 86816 w 488400"/>
              <a:gd name="connsiteY35" fmla="*/ 459784 h 488400"/>
              <a:gd name="connsiteX36" fmla="*/ 48864 w 488400"/>
              <a:gd name="connsiteY36" fmla="*/ 459784 h 488400"/>
              <a:gd name="connsiteX37" fmla="*/ 115432 w 488400"/>
              <a:gd name="connsiteY37" fmla="*/ 459784 h 488400"/>
              <a:gd name="connsiteX38" fmla="*/ 115432 w 488400"/>
              <a:gd name="connsiteY38" fmla="*/ 430214 h 488400"/>
              <a:gd name="connsiteX39" fmla="*/ 172665 w 488400"/>
              <a:gd name="connsiteY39" fmla="*/ 430214 h 488400"/>
              <a:gd name="connsiteX40" fmla="*/ 172665 w 488400"/>
              <a:gd name="connsiteY40" fmla="*/ 459784 h 488400"/>
              <a:gd name="connsiteX41" fmla="*/ 258515 w 488400"/>
              <a:gd name="connsiteY41" fmla="*/ 459784 h 488400"/>
              <a:gd name="connsiteX42" fmla="*/ 258515 w 488400"/>
              <a:gd name="connsiteY42" fmla="*/ 28633 h 488400"/>
              <a:gd name="connsiteX43" fmla="*/ 329102 w 488400"/>
              <a:gd name="connsiteY43" fmla="*/ 28633 h 488400"/>
              <a:gd name="connsiteX44" fmla="*/ 329102 w 488400"/>
              <a:gd name="connsiteY44" fmla="*/ 86819 h 488400"/>
              <a:gd name="connsiteX45" fmla="*/ 300485 w 488400"/>
              <a:gd name="connsiteY45" fmla="*/ 86819 h 488400"/>
              <a:gd name="connsiteX46" fmla="*/ 286177 w 488400"/>
              <a:gd name="connsiteY46" fmla="*/ 101128 h 488400"/>
              <a:gd name="connsiteX47" fmla="*/ 300485 w 488400"/>
              <a:gd name="connsiteY47" fmla="*/ 115436 h 488400"/>
              <a:gd name="connsiteX48" fmla="*/ 329102 w 488400"/>
              <a:gd name="connsiteY48" fmla="*/ 115436 h 488400"/>
              <a:gd name="connsiteX49" fmla="*/ 329102 w 488400"/>
              <a:gd name="connsiteY49" fmla="*/ 145006 h 488400"/>
              <a:gd name="connsiteX50" fmla="*/ 300485 w 488400"/>
              <a:gd name="connsiteY50" fmla="*/ 145006 h 488400"/>
              <a:gd name="connsiteX51" fmla="*/ 286177 w 488400"/>
              <a:gd name="connsiteY51" fmla="*/ 159315 h 488400"/>
              <a:gd name="connsiteX52" fmla="*/ 300485 w 488400"/>
              <a:gd name="connsiteY52" fmla="*/ 173623 h 488400"/>
              <a:gd name="connsiteX53" fmla="*/ 329102 w 488400"/>
              <a:gd name="connsiteY53" fmla="*/ 173623 h 488400"/>
              <a:gd name="connsiteX54" fmla="*/ 329102 w 488400"/>
              <a:gd name="connsiteY54" fmla="*/ 201285 h 488400"/>
              <a:gd name="connsiteX55" fmla="*/ 300485 w 488400"/>
              <a:gd name="connsiteY55" fmla="*/ 201285 h 488400"/>
              <a:gd name="connsiteX56" fmla="*/ 286177 w 488400"/>
              <a:gd name="connsiteY56" fmla="*/ 215593 h 488400"/>
              <a:gd name="connsiteX57" fmla="*/ 300485 w 488400"/>
              <a:gd name="connsiteY57" fmla="*/ 229901 h 488400"/>
              <a:gd name="connsiteX58" fmla="*/ 329102 w 488400"/>
              <a:gd name="connsiteY58" fmla="*/ 229901 h 488400"/>
              <a:gd name="connsiteX59" fmla="*/ 329102 w 488400"/>
              <a:gd name="connsiteY59" fmla="*/ 259471 h 488400"/>
              <a:gd name="connsiteX60" fmla="*/ 300485 w 488400"/>
              <a:gd name="connsiteY60" fmla="*/ 259471 h 488400"/>
              <a:gd name="connsiteX61" fmla="*/ 286177 w 488400"/>
              <a:gd name="connsiteY61" fmla="*/ 273780 h 488400"/>
              <a:gd name="connsiteX62" fmla="*/ 300485 w 488400"/>
              <a:gd name="connsiteY62" fmla="*/ 288088 h 488400"/>
              <a:gd name="connsiteX63" fmla="*/ 329102 w 488400"/>
              <a:gd name="connsiteY63" fmla="*/ 288088 h 488400"/>
              <a:gd name="connsiteX64" fmla="*/ 329102 w 488400"/>
              <a:gd name="connsiteY64" fmla="*/ 317659 h 488400"/>
              <a:gd name="connsiteX65" fmla="*/ 300485 w 488400"/>
              <a:gd name="connsiteY65" fmla="*/ 317659 h 488400"/>
              <a:gd name="connsiteX66" fmla="*/ 286177 w 488400"/>
              <a:gd name="connsiteY66" fmla="*/ 331967 h 488400"/>
              <a:gd name="connsiteX67" fmla="*/ 300485 w 488400"/>
              <a:gd name="connsiteY67" fmla="*/ 346275 h 488400"/>
              <a:gd name="connsiteX68" fmla="*/ 329102 w 488400"/>
              <a:gd name="connsiteY68" fmla="*/ 346275 h 488400"/>
              <a:gd name="connsiteX69" fmla="*/ 329102 w 488400"/>
              <a:gd name="connsiteY69" fmla="*/ 375845 h 488400"/>
              <a:gd name="connsiteX70" fmla="*/ 300485 w 488400"/>
              <a:gd name="connsiteY70" fmla="*/ 375845 h 488400"/>
              <a:gd name="connsiteX71" fmla="*/ 286177 w 488400"/>
              <a:gd name="connsiteY71" fmla="*/ 390154 h 488400"/>
              <a:gd name="connsiteX72" fmla="*/ 300485 w 488400"/>
              <a:gd name="connsiteY72" fmla="*/ 404461 h 488400"/>
              <a:gd name="connsiteX73" fmla="*/ 329102 w 488400"/>
              <a:gd name="connsiteY73" fmla="*/ 404461 h 488400"/>
              <a:gd name="connsiteX74" fmla="*/ 329102 w 488400"/>
              <a:gd name="connsiteY74" fmla="*/ 459786 h 488400"/>
              <a:gd name="connsiteX75" fmla="*/ 258515 w 488400"/>
              <a:gd name="connsiteY75" fmla="*/ 459786 h 488400"/>
              <a:gd name="connsiteX76" fmla="*/ 459784 w 488400"/>
              <a:gd name="connsiteY76" fmla="*/ 459784 h 488400"/>
              <a:gd name="connsiteX77" fmla="*/ 357719 w 488400"/>
              <a:gd name="connsiteY77" fmla="*/ 459784 h 488400"/>
              <a:gd name="connsiteX78" fmla="*/ 357719 w 488400"/>
              <a:gd name="connsiteY78" fmla="*/ 416859 h 488400"/>
              <a:gd name="connsiteX79" fmla="*/ 402551 w 488400"/>
              <a:gd name="connsiteY79" fmla="*/ 416859 h 488400"/>
              <a:gd name="connsiteX80" fmla="*/ 416860 w 488400"/>
              <a:gd name="connsiteY80" fmla="*/ 402551 h 488400"/>
              <a:gd name="connsiteX81" fmla="*/ 416860 w 488400"/>
              <a:gd name="connsiteY81" fmla="*/ 187038 h 488400"/>
              <a:gd name="connsiteX82" fmla="*/ 392434 w 488400"/>
              <a:gd name="connsiteY82" fmla="*/ 176921 h 488400"/>
              <a:gd name="connsiteX83" fmla="*/ 357719 w 488400"/>
              <a:gd name="connsiteY83" fmla="*/ 211636 h 488400"/>
              <a:gd name="connsiteX84" fmla="*/ 357719 w 488400"/>
              <a:gd name="connsiteY84" fmla="*/ 150931 h 488400"/>
              <a:gd name="connsiteX85" fmla="*/ 459784 w 488400"/>
              <a:gd name="connsiteY85" fmla="*/ 48868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88400" h="488400">
                <a:moveTo>
                  <a:pt x="463974" y="4207"/>
                </a:moveTo>
                <a:lnTo>
                  <a:pt x="357719" y="110463"/>
                </a:lnTo>
                <a:lnTo>
                  <a:pt x="357719" y="14324"/>
                </a:lnTo>
                <a:cubicBezTo>
                  <a:pt x="357719" y="6422"/>
                  <a:pt x="351312" y="15"/>
                  <a:pt x="343410" y="15"/>
                </a:cubicBezTo>
                <a:lnTo>
                  <a:pt x="244207" y="15"/>
                </a:lnTo>
                <a:cubicBezTo>
                  <a:pt x="236305" y="15"/>
                  <a:pt x="229898" y="6422"/>
                  <a:pt x="229898" y="14324"/>
                </a:cubicBezTo>
                <a:lnTo>
                  <a:pt x="229898" y="238281"/>
                </a:lnTo>
                <a:lnTo>
                  <a:pt x="201282" y="266897"/>
                </a:lnTo>
                <a:lnTo>
                  <a:pt x="201282" y="129743"/>
                </a:lnTo>
                <a:cubicBezTo>
                  <a:pt x="201282" y="125192"/>
                  <a:pt x="202367" y="130953"/>
                  <a:pt x="157460" y="9337"/>
                </a:cubicBezTo>
                <a:cubicBezTo>
                  <a:pt x="152852" y="-3051"/>
                  <a:pt x="135252" y="-3069"/>
                  <a:pt x="130639" y="9337"/>
                </a:cubicBezTo>
                <a:cubicBezTo>
                  <a:pt x="85688" y="131042"/>
                  <a:pt x="86816" y="125189"/>
                  <a:pt x="86816" y="129743"/>
                </a:cubicBezTo>
                <a:lnTo>
                  <a:pt x="86816" y="381362"/>
                </a:lnTo>
                <a:lnTo>
                  <a:pt x="4204" y="463974"/>
                </a:lnTo>
                <a:cubicBezTo>
                  <a:pt x="-4780" y="472958"/>
                  <a:pt x="1585" y="488400"/>
                  <a:pt x="14321" y="488400"/>
                </a:cubicBezTo>
                <a:lnTo>
                  <a:pt x="474092" y="488400"/>
                </a:lnTo>
                <a:cubicBezTo>
                  <a:pt x="481994" y="488400"/>
                  <a:pt x="488400" y="481994"/>
                  <a:pt x="488400" y="474092"/>
                </a:cubicBezTo>
                <a:lnTo>
                  <a:pt x="488400" y="14324"/>
                </a:lnTo>
                <a:cubicBezTo>
                  <a:pt x="488400" y="1618"/>
                  <a:pt x="472977" y="-4798"/>
                  <a:pt x="463974" y="4207"/>
                </a:cubicBezTo>
                <a:close/>
                <a:moveTo>
                  <a:pt x="357719" y="252105"/>
                </a:moveTo>
                <a:lnTo>
                  <a:pt x="388243" y="221582"/>
                </a:lnTo>
                <a:lnTo>
                  <a:pt x="388243" y="388244"/>
                </a:lnTo>
                <a:lnTo>
                  <a:pt x="357719" y="388244"/>
                </a:lnTo>
                <a:close/>
                <a:moveTo>
                  <a:pt x="229898" y="278751"/>
                </a:moveTo>
                <a:lnTo>
                  <a:pt x="229898" y="459784"/>
                </a:lnTo>
                <a:lnTo>
                  <a:pt x="201282" y="459784"/>
                </a:lnTo>
                <a:lnTo>
                  <a:pt x="201282" y="307367"/>
                </a:lnTo>
                <a:close/>
                <a:moveTo>
                  <a:pt x="115432" y="144051"/>
                </a:moveTo>
                <a:lnTo>
                  <a:pt x="172665" y="144051"/>
                </a:lnTo>
                <a:lnTo>
                  <a:pt x="172665" y="401598"/>
                </a:lnTo>
                <a:lnTo>
                  <a:pt x="115432" y="401598"/>
                </a:lnTo>
                <a:close/>
                <a:moveTo>
                  <a:pt x="144049" y="55372"/>
                </a:moveTo>
                <a:lnTo>
                  <a:pt x="166386" y="115435"/>
                </a:lnTo>
                <a:lnTo>
                  <a:pt x="121711" y="115435"/>
                </a:lnTo>
                <a:close/>
                <a:moveTo>
                  <a:pt x="86816" y="421832"/>
                </a:moveTo>
                <a:lnTo>
                  <a:pt x="86816" y="459784"/>
                </a:lnTo>
                <a:lnTo>
                  <a:pt x="48864" y="459784"/>
                </a:lnTo>
                <a:close/>
                <a:moveTo>
                  <a:pt x="115432" y="459784"/>
                </a:moveTo>
                <a:lnTo>
                  <a:pt x="115432" y="430214"/>
                </a:lnTo>
                <a:lnTo>
                  <a:pt x="172665" y="430214"/>
                </a:lnTo>
                <a:lnTo>
                  <a:pt x="172665" y="459784"/>
                </a:lnTo>
                <a:close/>
                <a:moveTo>
                  <a:pt x="258515" y="459784"/>
                </a:moveTo>
                <a:lnTo>
                  <a:pt x="258515" y="28633"/>
                </a:lnTo>
                <a:lnTo>
                  <a:pt x="329102" y="28633"/>
                </a:lnTo>
                <a:lnTo>
                  <a:pt x="329102" y="86819"/>
                </a:lnTo>
                <a:lnTo>
                  <a:pt x="300485" y="86819"/>
                </a:lnTo>
                <a:cubicBezTo>
                  <a:pt x="292583" y="86819"/>
                  <a:pt x="286177" y="93225"/>
                  <a:pt x="286177" y="101128"/>
                </a:cubicBezTo>
                <a:cubicBezTo>
                  <a:pt x="286177" y="109030"/>
                  <a:pt x="292583" y="115436"/>
                  <a:pt x="300485" y="115436"/>
                </a:cubicBezTo>
                <a:lnTo>
                  <a:pt x="329102" y="115436"/>
                </a:lnTo>
                <a:lnTo>
                  <a:pt x="329102" y="145006"/>
                </a:lnTo>
                <a:lnTo>
                  <a:pt x="300485" y="145006"/>
                </a:lnTo>
                <a:cubicBezTo>
                  <a:pt x="292583" y="145006"/>
                  <a:pt x="286177" y="151413"/>
                  <a:pt x="286177" y="159315"/>
                </a:cubicBezTo>
                <a:cubicBezTo>
                  <a:pt x="286177" y="167217"/>
                  <a:pt x="292583" y="173623"/>
                  <a:pt x="300485" y="173623"/>
                </a:cubicBezTo>
                <a:lnTo>
                  <a:pt x="329102" y="173623"/>
                </a:lnTo>
                <a:lnTo>
                  <a:pt x="329102" y="201285"/>
                </a:lnTo>
                <a:lnTo>
                  <a:pt x="300485" y="201285"/>
                </a:lnTo>
                <a:cubicBezTo>
                  <a:pt x="292583" y="201285"/>
                  <a:pt x="286177" y="207691"/>
                  <a:pt x="286177" y="215593"/>
                </a:cubicBezTo>
                <a:cubicBezTo>
                  <a:pt x="286177" y="223496"/>
                  <a:pt x="292583" y="229901"/>
                  <a:pt x="300485" y="229901"/>
                </a:cubicBezTo>
                <a:lnTo>
                  <a:pt x="329102" y="229901"/>
                </a:lnTo>
                <a:lnTo>
                  <a:pt x="329102" y="259471"/>
                </a:lnTo>
                <a:lnTo>
                  <a:pt x="300485" y="259471"/>
                </a:lnTo>
                <a:cubicBezTo>
                  <a:pt x="292583" y="259471"/>
                  <a:pt x="286177" y="265878"/>
                  <a:pt x="286177" y="273780"/>
                </a:cubicBezTo>
                <a:cubicBezTo>
                  <a:pt x="286177" y="281682"/>
                  <a:pt x="292583" y="288088"/>
                  <a:pt x="300485" y="288088"/>
                </a:cubicBezTo>
                <a:lnTo>
                  <a:pt x="329102" y="288088"/>
                </a:lnTo>
                <a:lnTo>
                  <a:pt x="329102" y="317659"/>
                </a:lnTo>
                <a:lnTo>
                  <a:pt x="300485" y="317659"/>
                </a:lnTo>
                <a:cubicBezTo>
                  <a:pt x="292583" y="317659"/>
                  <a:pt x="286177" y="324065"/>
                  <a:pt x="286177" y="331967"/>
                </a:cubicBezTo>
                <a:cubicBezTo>
                  <a:pt x="286177" y="339869"/>
                  <a:pt x="292583" y="346275"/>
                  <a:pt x="300485" y="346275"/>
                </a:cubicBezTo>
                <a:lnTo>
                  <a:pt x="329102" y="346275"/>
                </a:lnTo>
                <a:lnTo>
                  <a:pt x="329102" y="375845"/>
                </a:lnTo>
                <a:lnTo>
                  <a:pt x="300485" y="375845"/>
                </a:lnTo>
                <a:cubicBezTo>
                  <a:pt x="292583" y="375845"/>
                  <a:pt x="286177" y="382251"/>
                  <a:pt x="286177" y="390154"/>
                </a:cubicBezTo>
                <a:cubicBezTo>
                  <a:pt x="286177" y="398056"/>
                  <a:pt x="292583" y="404461"/>
                  <a:pt x="300485" y="404461"/>
                </a:cubicBezTo>
                <a:lnTo>
                  <a:pt x="329102" y="404461"/>
                </a:lnTo>
                <a:lnTo>
                  <a:pt x="329102" y="459786"/>
                </a:lnTo>
                <a:lnTo>
                  <a:pt x="258515" y="459786"/>
                </a:lnTo>
                <a:close/>
                <a:moveTo>
                  <a:pt x="459784" y="459784"/>
                </a:moveTo>
                <a:lnTo>
                  <a:pt x="357719" y="459784"/>
                </a:lnTo>
                <a:lnTo>
                  <a:pt x="357719" y="416859"/>
                </a:lnTo>
                <a:lnTo>
                  <a:pt x="402551" y="416859"/>
                </a:lnTo>
                <a:cubicBezTo>
                  <a:pt x="410454" y="416859"/>
                  <a:pt x="416860" y="410453"/>
                  <a:pt x="416860" y="402551"/>
                </a:cubicBezTo>
                <a:lnTo>
                  <a:pt x="416860" y="187038"/>
                </a:lnTo>
                <a:cubicBezTo>
                  <a:pt x="416860" y="174332"/>
                  <a:pt x="401437" y="167916"/>
                  <a:pt x="392434" y="176921"/>
                </a:cubicBezTo>
                <a:lnTo>
                  <a:pt x="357719" y="211636"/>
                </a:lnTo>
                <a:lnTo>
                  <a:pt x="357719" y="150931"/>
                </a:lnTo>
                <a:lnTo>
                  <a:pt x="459784" y="48868"/>
                </a:ln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9" name="Graphic 86">
            <a:extLst>
              <a:ext uri="{FF2B5EF4-FFF2-40B4-BE49-F238E27FC236}">
                <a16:creationId xmlns:a16="http://schemas.microsoft.com/office/drawing/2014/main" xmlns="" id="{98C10A71-7E27-4480-8A7E-A6C103738296}"/>
              </a:ext>
            </a:extLst>
          </p:cNvPr>
          <p:cNvSpPr/>
          <p:nvPr/>
        </p:nvSpPr>
        <p:spPr>
          <a:xfrm>
            <a:off x="1898249" y="914400"/>
            <a:ext cx="431165" cy="488400"/>
          </a:xfrm>
          <a:custGeom>
            <a:avLst/>
            <a:gdLst>
              <a:gd name="connsiteX0" fmla="*/ 426975 w 431165"/>
              <a:gd name="connsiteY0" fmla="*/ 195113 h 488400"/>
              <a:gd name="connsiteX1" fmla="*/ 386505 w 431165"/>
              <a:gd name="connsiteY1" fmla="*/ 154643 h 488400"/>
              <a:gd name="connsiteX2" fmla="*/ 366269 w 431165"/>
              <a:gd name="connsiteY2" fmla="*/ 154643 h 488400"/>
              <a:gd name="connsiteX3" fmla="*/ 343406 w 431165"/>
              <a:gd name="connsiteY3" fmla="*/ 177505 h 488400"/>
              <a:gd name="connsiteX4" fmla="*/ 343406 w 431165"/>
              <a:gd name="connsiteY4" fmla="*/ 42926 h 488400"/>
              <a:gd name="connsiteX5" fmla="*/ 329098 w 431165"/>
              <a:gd name="connsiteY5" fmla="*/ 28617 h 488400"/>
              <a:gd name="connsiteX6" fmla="*/ 285695 w 431165"/>
              <a:gd name="connsiteY6" fmla="*/ 28617 h 488400"/>
              <a:gd name="connsiteX7" fmla="*/ 285695 w 431165"/>
              <a:gd name="connsiteY7" fmla="*/ 14309 h 488400"/>
              <a:gd name="connsiteX8" fmla="*/ 271386 w 431165"/>
              <a:gd name="connsiteY8" fmla="*/ 0 h 488400"/>
              <a:gd name="connsiteX9" fmla="*/ 257078 w 431165"/>
              <a:gd name="connsiteY9" fmla="*/ 14309 h 488400"/>
              <a:gd name="connsiteX10" fmla="*/ 257078 w 431165"/>
              <a:gd name="connsiteY10" fmla="*/ 28617 h 488400"/>
              <a:gd name="connsiteX11" fmla="*/ 218921 w 431165"/>
              <a:gd name="connsiteY11" fmla="*/ 28617 h 488400"/>
              <a:gd name="connsiteX12" fmla="*/ 218921 w 431165"/>
              <a:gd name="connsiteY12" fmla="*/ 14309 h 488400"/>
              <a:gd name="connsiteX13" fmla="*/ 204613 w 431165"/>
              <a:gd name="connsiteY13" fmla="*/ 0 h 488400"/>
              <a:gd name="connsiteX14" fmla="*/ 190304 w 431165"/>
              <a:gd name="connsiteY14" fmla="*/ 14309 h 488400"/>
              <a:gd name="connsiteX15" fmla="*/ 190304 w 431165"/>
              <a:gd name="connsiteY15" fmla="*/ 28617 h 488400"/>
              <a:gd name="connsiteX16" fmla="*/ 152148 w 431165"/>
              <a:gd name="connsiteY16" fmla="*/ 28617 h 488400"/>
              <a:gd name="connsiteX17" fmla="*/ 152148 w 431165"/>
              <a:gd name="connsiteY17" fmla="*/ 14309 h 488400"/>
              <a:gd name="connsiteX18" fmla="*/ 137839 w 431165"/>
              <a:gd name="connsiteY18" fmla="*/ 0 h 488400"/>
              <a:gd name="connsiteX19" fmla="*/ 123531 w 431165"/>
              <a:gd name="connsiteY19" fmla="*/ 14309 h 488400"/>
              <a:gd name="connsiteX20" fmla="*/ 123531 w 431165"/>
              <a:gd name="connsiteY20" fmla="*/ 28617 h 488400"/>
              <a:gd name="connsiteX21" fmla="*/ 85375 w 431165"/>
              <a:gd name="connsiteY21" fmla="*/ 28617 h 488400"/>
              <a:gd name="connsiteX22" fmla="*/ 85375 w 431165"/>
              <a:gd name="connsiteY22" fmla="*/ 14309 h 488400"/>
              <a:gd name="connsiteX23" fmla="*/ 71066 w 431165"/>
              <a:gd name="connsiteY23" fmla="*/ 0 h 488400"/>
              <a:gd name="connsiteX24" fmla="*/ 56757 w 431165"/>
              <a:gd name="connsiteY24" fmla="*/ 14309 h 488400"/>
              <a:gd name="connsiteX25" fmla="*/ 56757 w 431165"/>
              <a:gd name="connsiteY25" fmla="*/ 28617 h 488400"/>
              <a:gd name="connsiteX26" fmla="*/ 14309 w 431165"/>
              <a:gd name="connsiteY26" fmla="*/ 28617 h 488400"/>
              <a:gd name="connsiteX27" fmla="*/ 0 w 431165"/>
              <a:gd name="connsiteY27" fmla="*/ 42926 h 488400"/>
              <a:gd name="connsiteX28" fmla="*/ 0 w 431165"/>
              <a:gd name="connsiteY28" fmla="*/ 474091 h 488400"/>
              <a:gd name="connsiteX29" fmla="*/ 14309 w 431165"/>
              <a:gd name="connsiteY29" fmla="*/ 488400 h 488400"/>
              <a:gd name="connsiteX30" fmla="*/ 329098 w 431165"/>
              <a:gd name="connsiteY30" fmla="*/ 488400 h 488400"/>
              <a:gd name="connsiteX31" fmla="*/ 343406 w 431165"/>
              <a:gd name="connsiteY31" fmla="*/ 474091 h 488400"/>
              <a:gd name="connsiteX32" fmla="*/ 343406 w 431165"/>
              <a:gd name="connsiteY32" fmla="*/ 298916 h 488400"/>
              <a:gd name="connsiteX33" fmla="*/ 426974 w 431165"/>
              <a:gd name="connsiteY33" fmla="*/ 215348 h 488400"/>
              <a:gd name="connsiteX34" fmla="*/ 426975 w 431165"/>
              <a:gd name="connsiteY34" fmla="*/ 195113 h 488400"/>
              <a:gd name="connsiteX35" fmla="*/ 247245 w 431165"/>
              <a:gd name="connsiteY35" fmla="*/ 354607 h 488400"/>
              <a:gd name="connsiteX36" fmla="*/ 216892 w 431165"/>
              <a:gd name="connsiteY36" fmla="*/ 364724 h 488400"/>
              <a:gd name="connsiteX37" fmla="*/ 227009 w 431165"/>
              <a:gd name="connsiteY37" fmla="*/ 334371 h 488400"/>
              <a:gd name="connsiteX38" fmla="*/ 335915 w 431165"/>
              <a:gd name="connsiteY38" fmla="*/ 225465 h 488400"/>
              <a:gd name="connsiteX39" fmla="*/ 356150 w 431165"/>
              <a:gd name="connsiteY39" fmla="*/ 245701 h 488400"/>
              <a:gd name="connsiteX40" fmla="*/ 56757 w 431165"/>
              <a:gd name="connsiteY40" fmla="*/ 57234 h 488400"/>
              <a:gd name="connsiteX41" fmla="*/ 56757 w 431165"/>
              <a:gd name="connsiteY41" fmla="*/ 71543 h 488400"/>
              <a:gd name="connsiteX42" fmla="*/ 71066 w 431165"/>
              <a:gd name="connsiteY42" fmla="*/ 85852 h 488400"/>
              <a:gd name="connsiteX43" fmla="*/ 85375 w 431165"/>
              <a:gd name="connsiteY43" fmla="*/ 71543 h 488400"/>
              <a:gd name="connsiteX44" fmla="*/ 85375 w 431165"/>
              <a:gd name="connsiteY44" fmla="*/ 57234 h 488400"/>
              <a:gd name="connsiteX45" fmla="*/ 123531 w 431165"/>
              <a:gd name="connsiteY45" fmla="*/ 57234 h 488400"/>
              <a:gd name="connsiteX46" fmla="*/ 123531 w 431165"/>
              <a:gd name="connsiteY46" fmla="*/ 71543 h 488400"/>
              <a:gd name="connsiteX47" fmla="*/ 137839 w 431165"/>
              <a:gd name="connsiteY47" fmla="*/ 85852 h 488400"/>
              <a:gd name="connsiteX48" fmla="*/ 152148 w 431165"/>
              <a:gd name="connsiteY48" fmla="*/ 71543 h 488400"/>
              <a:gd name="connsiteX49" fmla="*/ 152148 w 431165"/>
              <a:gd name="connsiteY49" fmla="*/ 57234 h 488400"/>
              <a:gd name="connsiteX50" fmla="*/ 190304 w 431165"/>
              <a:gd name="connsiteY50" fmla="*/ 57234 h 488400"/>
              <a:gd name="connsiteX51" fmla="*/ 190304 w 431165"/>
              <a:gd name="connsiteY51" fmla="*/ 71543 h 488400"/>
              <a:gd name="connsiteX52" fmla="*/ 204613 w 431165"/>
              <a:gd name="connsiteY52" fmla="*/ 85852 h 488400"/>
              <a:gd name="connsiteX53" fmla="*/ 218921 w 431165"/>
              <a:gd name="connsiteY53" fmla="*/ 71543 h 488400"/>
              <a:gd name="connsiteX54" fmla="*/ 218921 w 431165"/>
              <a:gd name="connsiteY54" fmla="*/ 57234 h 488400"/>
              <a:gd name="connsiteX55" fmla="*/ 257078 w 431165"/>
              <a:gd name="connsiteY55" fmla="*/ 57234 h 488400"/>
              <a:gd name="connsiteX56" fmla="*/ 257078 w 431165"/>
              <a:gd name="connsiteY56" fmla="*/ 71543 h 488400"/>
              <a:gd name="connsiteX57" fmla="*/ 271386 w 431165"/>
              <a:gd name="connsiteY57" fmla="*/ 85852 h 488400"/>
              <a:gd name="connsiteX58" fmla="*/ 285695 w 431165"/>
              <a:gd name="connsiteY58" fmla="*/ 71543 h 488400"/>
              <a:gd name="connsiteX59" fmla="*/ 285695 w 431165"/>
              <a:gd name="connsiteY59" fmla="*/ 57234 h 488400"/>
              <a:gd name="connsiteX60" fmla="*/ 314789 w 431165"/>
              <a:gd name="connsiteY60" fmla="*/ 57234 h 488400"/>
              <a:gd name="connsiteX61" fmla="*/ 314789 w 431165"/>
              <a:gd name="connsiteY61" fmla="*/ 115423 h 488400"/>
              <a:gd name="connsiteX62" fmla="*/ 28617 w 431165"/>
              <a:gd name="connsiteY62" fmla="*/ 115423 h 488400"/>
              <a:gd name="connsiteX63" fmla="*/ 28617 w 431165"/>
              <a:gd name="connsiteY63" fmla="*/ 57234 h 488400"/>
              <a:gd name="connsiteX64" fmla="*/ 314789 w 431165"/>
              <a:gd name="connsiteY64" fmla="*/ 459783 h 488400"/>
              <a:gd name="connsiteX65" fmla="*/ 28617 w 431165"/>
              <a:gd name="connsiteY65" fmla="*/ 459783 h 488400"/>
              <a:gd name="connsiteX66" fmla="*/ 28617 w 431165"/>
              <a:gd name="connsiteY66" fmla="*/ 144040 h 488400"/>
              <a:gd name="connsiteX67" fmla="*/ 314789 w 431165"/>
              <a:gd name="connsiteY67" fmla="*/ 144040 h 488400"/>
              <a:gd name="connsiteX68" fmla="*/ 314795 w 431165"/>
              <a:gd name="connsiteY68" fmla="*/ 206116 h 488400"/>
              <a:gd name="connsiteX69" fmla="*/ 204385 w 431165"/>
              <a:gd name="connsiteY69" fmla="*/ 316525 h 488400"/>
              <a:gd name="connsiteX70" fmla="*/ 200928 w 431165"/>
              <a:gd name="connsiteY70" fmla="*/ 322118 h 488400"/>
              <a:gd name="connsiteX71" fmla="*/ 183975 w 431165"/>
              <a:gd name="connsiteY71" fmla="*/ 372977 h 488400"/>
              <a:gd name="connsiteX72" fmla="*/ 114946 w 431165"/>
              <a:gd name="connsiteY72" fmla="*/ 372977 h 488400"/>
              <a:gd name="connsiteX73" fmla="*/ 85852 w 431165"/>
              <a:gd name="connsiteY73" fmla="*/ 343883 h 488400"/>
              <a:gd name="connsiteX74" fmla="*/ 114946 w 431165"/>
              <a:gd name="connsiteY74" fmla="*/ 314789 h 488400"/>
              <a:gd name="connsiteX75" fmla="*/ 144994 w 431165"/>
              <a:gd name="connsiteY75" fmla="*/ 314789 h 488400"/>
              <a:gd name="connsiteX76" fmla="*/ 202228 w 431165"/>
              <a:gd name="connsiteY76" fmla="*/ 257555 h 488400"/>
              <a:gd name="connsiteX77" fmla="*/ 144994 w 431165"/>
              <a:gd name="connsiteY77" fmla="*/ 200320 h 488400"/>
              <a:gd name="connsiteX78" fmla="*/ 101114 w 431165"/>
              <a:gd name="connsiteY78" fmla="*/ 200320 h 488400"/>
              <a:gd name="connsiteX79" fmla="*/ 86805 w 431165"/>
              <a:gd name="connsiteY79" fmla="*/ 214629 h 488400"/>
              <a:gd name="connsiteX80" fmla="*/ 101114 w 431165"/>
              <a:gd name="connsiteY80" fmla="*/ 228938 h 488400"/>
              <a:gd name="connsiteX81" fmla="*/ 144994 w 431165"/>
              <a:gd name="connsiteY81" fmla="*/ 228938 h 488400"/>
              <a:gd name="connsiteX82" fmla="*/ 173611 w 431165"/>
              <a:gd name="connsiteY82" fmla="*/ 257555 h 488400"/>
              <a:gd name="connsiteX83" fmla="*/ 144994 w 431165"/>
              <a:gd name="connsiteY83" fmla="*/ 286172 h 488400"/>
              <a:gd name="connsiteX84" fmla="*/ 114946 w 431165"/>
              <a:gd name="connsiteY84" fmla="*/ 286172 h 488400"/>
              <a:gd name="connsiteX85" fmla="*/ 57234 w 431165"/>
              <a:gd name="connsiteY85" fmla="*/ 343883 h 488400"/>
              <a:gd name="connsiteX86" fmla="*/ 114946 w 431165"/>
              <a:gd name="connsiteY86" fmla="*/ 401595 h 488400"/>
              <a:gd name="connsiteX87" fmla="*/ 200198 w 431165"/>
              <a:gd name="connsiteY87" fmla="*/ 400455 h 488400"/>
              <a:gd name="connsiteX88" fmla="*/ 259499 w 431165"/>
              <a:gd name="connsiteY88" fmla="*/ 380687 h 488400"/>
              <a:gd name="connsiteX89" fmla="*/ 265092 w 431165"/>
              <a:gd name="connsiteY89" fmla="*/ 377230 h 488400"/>
              <a:gd name="connsiteX90" fmla="*/ 314789 w 431165"/>
              <a:gd name="connsiteY90" fmla="*/ 327533 h 488400"/>
              <a:gd name="connsiteX91" fmla="*/ 376386 w 431165"/>
              <a:gd name="connsiteY91" fmla="*/ 225465 h 488400"/>
              <a:gd name="connsiteX92" fmla="*/ 356150 w 431165"/>
              <a:gd name="connsiteY92" fmla="*/ 205230 h 488400"/>
              <a:gd name="connsiteX93" fmla="*/ 376386 w 431165"/>
              <a:gd name="connsiteY93" fmla="*/ 184995 h 488400"/>
              <a:gd name="connsiteX94" fmla="*/ 396621 w 431165"/>
              <a:gd name="connsiteY94" fmla="*/ 20523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31165" h="488400">
                <a:moveTo>
                  <a:pt x="426975" y="195113"/>
                </a:moveTo>
                <a:lnTo>
                  <a:pt x="386505" y="154643"/>
                </a:lnTo>
                <a:cubicBezTo>
                  <a:pt x="380918" y="149055"/>
                  <a:pt x="371857" y="149055"/>
                  <a:pt x="366269" y="154643"/>
                </a:cubicBezTo>
                <a:lnTo>
                  <a:pt x="343406" y="177505"/>
                </a:lnTo>
                <a:lnTo>
                  <a:pt x="343406" y="42926"/>
                </a:lnTo>
                <a:cubicBezTo>
                  <a:pt x="343406" y="35024"/>
                  <a:pt x="337000" y="28617"/>
                  <a:pt x="329098" y="28617"/>
                </a:cubicBezTo>
                <a:lnTo>
                  <a:pt x="285695" y="28617"/>
                </a:lnTo>
                <a:lnTo>
                  <a:pt x="285695" y="14309"/>
                </a:lnTo>
                <a:cubicBezTo>
                  <a:pt x="285695" y="6406"/>
                  <a:pt x="279288" y="0"/>
                  <a:pt x="271386" y="0"/>
                </a:cubicBezTo>
                <a:cubicBezTo>
                  <a:pt x="263484" y="0"/>
                  <a:pt x="257078" y="6406"/>
                  <a:pt x="257078" y="14309"/>
                </a:cubicBezTo>
                <a:lnTo>
                  <a:pt x="257078" y="28617"/>
                </a:lnTo>
                <a:lnTo>
                  <a:pt x="218921" y="28617"/>
                </a:lnTo>
                <a:lnTo>
                  <a:pt x="218921" y="14309"/>
                </a:lnTo>
                <a:cubicBezTo>
                  <a:pt x="218921" y="6406"/>
                  <a:pt x="212515" y="0"/>
                  <a:pt x="204613" y="0"/>
                </a:cubicBezTo>
                <a:cubicBezTo>
                  <a:pt x="196711" y="0"/>
                  <a:pt x="190304" y="6406"/>
                  <a:pt x="190304" y="14309"/>
                </a:cubicBezTo>
                <a:lnTo>
                  <a:pt x="190304" y="28617"/>
                </a:lnTo>
                <a:lnTo>
                  <a:pt x="152148" y="28617"/>
                </a:lnTo>
                <a:lnTo>
                  <a:pt x="152148" y="14309"/>
                </a:lnTo>
                <a:cubicBezTo>
                  <a:pt x="152148" y="6406"/>
                  <a:pt x="145742" y="0"/>
                  <a:pt x="137839" y="0"/>
                </a:cubicBezTo>
                <a:cubicBezTo>
                  <a:pt x="129937" y="0"/>
                  <a:pt x="123531" y="6406"/>
                  <a:pt x="123531" y="14309"/>
                </a:cubicBezTo>
                <a:lnTo>
                  <a:pt x="123531" y="28617"/>
                </a:lnTo>
                <a:lnTo>
                  <a:pt x="85375" y="28617"/>
                </a:lnTo>
                <a:lnTo>
                  <a:pt x="85375" y="14309"/>
                </a:lnTo>
                <a:cubicBezTo>
                  <a:pt x="85375" y="6406"/>
                  <a:pt x="78968" y="0"/>
                  <a:pt x="71066" y="0"/>
                </a:cubicBezTo>
                <a:cubicBezTo>
                  <a:pt x="63164" y="0"/>
                  <a:pt x="56757" y="6406"/>
                  <a:pt x="56757" y="14309"/>
                </a:cubicBezTo>
                <a:lnTo>
                  <a:pt x="56757" y="28617"/>
                </a:lnTo>
                <a:lnTo>
                  <a:pt x="14309" y="28617"/>
                </a:lnTo>
                <a:cubicBezTo>
                  <a:pt x="6406" y="28617"/>
                  <a:pt x="0" y="35024"/>
                  <a:pt x="0" y="42926"/>
                </a:cubicBezTo>
                <a:lnTo>
                  <a:pt x="0" y="474091"/>
                </a:lnTo>
                <a:cubicBezTo>
                  <a:pt x="0" y="481994"/>
                  <a:pt x="6406" y="488400"/>
                  <a:pt x="14309" y="488400"/>
                </a:cubicBezTo>
                <a:lnTo>
                  <a:pt x="329098" y="488400"/>
                </a:lnTo>
                <a:cubicBezTo>
                  <a:pt x="337000" y="488400"/>
                  <a:pt x="343406" y="481994"/>
                  <a:pt x="343406" y="474091"/>
                </a:cubicBezTo>
                <a:lnTo>
                  <a:pt x="343406" y="298916"/>
                </a:lnTo>
                <a:lnTo>
                  <a:pt x="426974" y="215348"/>
                </a:lnTo>
                <a:cubicBezTo>
                  <a:pt x="432562" y="209760"/>
                  <a:pt x="432562" y="200700"/>
                  <a:pt x="426975" y="195113"/>
                </a:cubicBezTo>
                <a:close/>
                <a:moveTo>
                  <a:pt x="247245" y="354607"/>
                </a:moveTo>
                <a:lnTo>
                  <a:pt x="216892" y="364724"/>
                </a:lnTo>
                <a:lnTo>
                  <a:pt x="227009" y="334371"/>
                </a:lnTo>
                <a:lnTo>
                  <a:pt x="335915" y="225465"/>
                </a:lnTo>
                <a:lnTo>
                  <a:pt x="356150" y="245701"/>
                </a:lnTo>
                <a:close/>
                <a:moveTo>
                  <a:pt x="56757" y="57234"/>
                </a:moveTo>
                <a:lnTo>
                  <a:pt x="56757" y="71543"/>
                </a:lnTo>
                <a:cubicBezTo>
                  <a:pt x="56757" y="79445"/>
                  <a:pt x="63164" y="85852"/>
                  <a:pt x="71066" y="85852"/>
                </a:cubicBezTo>
                <a:cubicBezTo>
                  <a:pt x="78968" y="85852"/>
                  <a:pt x="85375" y="79445"/>
                  <a:pt x="85375" y="71543"/>
                </a:cubicBezTo>
                <a:lnTo>
                  <a:pt x="85375" y="57234"/>
                </a:lnTo>
                <a:lnTo>
                  <a:pt x="123531" y="57234"/>
                </a:lnTo>
                <a:lnTo>
                  <a:pt x="123531" y="71543"/>
                </a:lnTo>
                <a:cubicBezTo>
                  <a:pt x="123531" y="79445"/>
                  <a:pt x="129937" y="85852"/>
                  <a:pt x="137839" y="85852"/>
                </a:cubicBezTo>
                <a:cubicBezTo>
                  <a:pt x="145742" y="85852"/>
                  <a:pt x="152148" y="79445"/>
                  <a:pt x="152148" y="71543"/>
                </a:cubicBezTo>
                <a:lnTo>
                  <a:pt x="152148" y="57234"/>
                </a:lnTo>
                <a:lnTo>
                  <a:pt x="190304" y="57234"/>
                </a:lnTo>
                <a:lnTo>
                  <a:pt x="190304" y="71543"/>
                </a:lnTo>
                <a:cubicBezTo>
                  <a:pt x="190304" y="79445"/>
                  <a:pt x="196711" y="85852"/>
                  <a:pt x="204613" y="85852"/>
                </a:cubicBezTo>
                <a:cubicBezTo>
                  <a:pt x="212515" y="85852"/>
                  <a:pt x="218921" y="79445"/>
                  <a:pt x="218921" y="71543"/>
                </a:cubicBezTo>
                <a:lnTo>
                  <a:pt x="218921" y="57234"/>
                </a:lnTo>
                <a:lnTo>
                  <a:pt x="257078" y="57234"/>
                </a:lnTo>
                <a:lnTo>
                  <a:pt x="257078" y="71543"/>
                </a:lnTo>
                <a:cubicBezTo>
                  <a:pt x="257078" y="79445"/>
                  <a:pt x="263484" y="85852"/>
                  <a:pt x="271386" y="85852"/>
                </a:cubicBezTo>
                <a:cubicBezTo>
                  <a:pt x="279288" y="85852"/>
                  <a:pt x="285695" y="79445"/>
                  <a:pt x="285695" y="71543"/>
                </a:cubicBezTo>
                <a:lnTo>
                  <a:pt x="285695" y="57234"/>
                </a:lnTo>
                <a:lnTo>
                  <a:pt x="314789" y="57234"/>
                </a:lnTo>
                <a:lnTo>
                  <a:pt x="314789" y="115423"/>
                </a:lnTo>
                <a:lnTo>
                  <a:pt x="28617" y="115423"/>
                </a:lnTo>
                <a:lnTo>
                  <a:pt x="28617" y="57234"/>
                </a:lnTo>
                <a:close/>
                <a:moveTo>
                  <a:pt x="314789" y="459783"/>
                </a:moveTo>
                <a:lnTo>
                  <a:pt x="28617" y="459783"/>
                </a:lnTo>
                <a:lnTo>
                  <a:pt x="28617" y="144040"/>
                </a:lnTo>
                <a:lnTo>
                  <a:pt x="314789" y="144040"/>
                </a:lnTo>
                <a:cubicBezTo>
                  <a:pt x="314790" y="155551"/>
                  <a:pt x="314785" y="204893"/>
                  <a:pt x="314795" y="206116"/>
                </a:cubicBezTo>
                <a:lnTo>
                  <a:pt x="204385" y="316525"/>
                </a:lnTo>
                <a:cubicBezTo>
                  <a:pt x="202814" y="318095"/>
                  <a:pt x="201631" y="320011"/>
                  <a:pt x="200928" y="322118"/>
                </a:cubicBezTo>
                <a:lnTo>
                  <a:pt x="183975" y="372977"/>
                </a:lnTo>
                <a:lnTo>
                  <a:pt x="114946" y="372977"/>
                </a:lnTo>
                <a:cubicBezTo>
                  <a:pt x="98903" y="372977"/>
                  <a:pt x="85852" y="359926"/>
                  <a:pt x="85852" y="343883"/>
                </a:cubicBezTo>
                <a:cubicBezTo>
                  <a:pt x="85852" y="327840"/>
                  <a:pt x="98903" y="314789"/>
                  <a:pt x="114946" y="314789"/>
                </a:cubicBezTo>
                <a:lnTo>
                  <a:pt x="144994" y="314789"/>
                </a:lnTo>
                <a:cubicBezTo>
                  <a:pt x="176553" y="314789"/>
                  <a:pt x="202228" y="289114"/>
                  <a:pt x="202228" y="257555"/>
                </a:cubicBezTo>
                <a:cubicBezTo>
                  <a:pt x="202228" y="225996"/>
                  <a:pt x="176553" y="200320"/>
                  <a:pt x="144994" y="200320"/>
                </a:cubicBezTo>
                <a:lnTo>
                  <a:pt x="101114" y="200320"/>
                </a:lnTo>
                <a:cubicBezTo>
                  <a:pt x="93212" y="200320"/>
                  <a:pt x="86805" y="206727"/>
                  <a:pt x="86805" y="214629"/>
                </a:cubicBezTo>
                <a:cubicBezTo>
                  <a:pt x="86805" y="222531"/>
                  <a:pt x="93212" y="228938"/>
                  <a:pt x="101114" y="228938"/>
                </a:cubicBezTo>
                <a:lnTo>
                  <a:pt x="144994" y="228938"/>
                </a:lnTo>
                <a:cubicBezTo>
                  <a:pt x="160773" y="228938"/>
                  <a:pt x="173611" y="241775"/>
                  <a:pt x="173611" y="257555"/>
                </a:cubicBezTo>
                <a:cubicBezTo>
                  <a:pt x="173611" y="273334"/>
                  <a:pt x="160773" y="286172"/>
                  <a:pt x="144994" y="286172"/>
                </a:cubicBezTo>
                <a:lnTo>
                  <a:pt x="114946" y="286172"/>
                </a:lnTo>
                <a:cubicBezTo>
                  <a:pt x="83123" y="286172"/>
                  <a:pt x="57234" y="312061"/>
                  <a:pt x="57234" y="343883"/>
                </a:cubicBezTo>
                <a:cubicBezTo>
                  <a:pt x="57234" y="375706"/>
                  <a:pt x="83123" y="401595"/>
                  <a:pt x="114946" y="401595"/>
                </a:cubicBezTo>
                <a:cubicBezTo>
                  <a:pt x="200000" y="401663"/>
                  <a:pt x="196275" y="402126"/>
                  <a:pt x="200198" y="400455"/>
                </a:cubicBezTo>
                <a:lnTo>
                  <a:pt x="259499" y="380687"/>
                </a:lnTo>
                <a:cubicBezTo>
                  <a:pt x="261606" y="379985"/>
                  <a:pt x="263520" y="378801"/>
                  <a:pt x="265092" y="377230"/>
                </a:cubicBezTo>
                <a:lnTo>
                  <a:pt x="314789" y="327533"/>
                </a:lnTo>
                <a:close/>
                <a:moveTo>
                  <a:pt x="376386" y="225465"/>
                </a:moveTo>
                <a:lnTo>
                  <a:pt x="356150" y="205230"/>
                </a:lnTo>
                <a:lnTo>
                  <a:pt x="376386" y="184995"/>
                </a:lnTo>
                <a:lnTo>
                  <a:pt x="396621" y="205230"/>
                </a:ln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0" name="Graphic 88">
            <a:extLst>
              <a:ext uri="{FF2B5EF4-FFF2-40B4-BE49-F238E27FC236}">
                <a16:creationId xmlns:a16="http://schemas.microsoft.com/office/drawing/2014/main" xmlns="" id="{E2B1E042-E658-422C-AA27-C152C965964C}"/>
              </a:ext>
            </a:extLst>
          </p:cNvPr>
          <p:cNvSpPr/>
          <p:nvPr/>
        </p:nvSpPr>
        <p:spPr>
          <a:xfrm>
            <a:off x="5245469" y="914400"/>
            <a:ext cx="488400" cy="488400"/>
          </a:xfrm>
          <a:custGeom>
            <a:avLst/>
            <a:gdLst>
              <a:gd name="connsiteX0" fmla="*/ 474091 w 488400"/>
              <a:gd name="connsiteY0" fmla="*/ 228938 h 488400"/>
              <a:gd name="connsiteX1" fmla="*/ 308722 w 488400"/>
              <a:gd name="connsiteY1" fmla="*/ 228938 h 488400"/>
              <a:gd name="connsiteX2" fmla="*/ 258509 w 488400"/>
              <a:gd name="connsiteY2" fmla="*/ 178724 h 488400"/>
              <a:gd name="connsiteX3" fmla="*/ 258509 w 488400"/>
              <a:gd name="connsiteY3" fmla="*/ 115423 h 488400"/>
              <a:gd name="connsiteX4" fmla="*/ 330052 w 488400"/>
              <a:gd name="connsiteY4" fmla="*/ 115423 h 488400"/>
              <a:gd name="connsiteX5" fmla="*/ 344360 w 488400"/>
              <a:gd name="connsiteY5" fmla="*/ 101114 h 488400"/>
              <a:gd name="connsiteX6" fmla="*/ 344360 w 488400"/>
              <a:gd name="connsiteY6" fmla="*/ 14309 h 488400"/>
              <a:gd name="connsiteX7" fmla="*/ 330052 w 488400"/>
              <a:gd name="connsiteY7" fmla="*/ 0 h 488400"/>
              <a:gd name="connsiteX8" fmla="*/ 158348 w 488400"/>
              <a:gd name="connsiteY8" fmla="*/ 0 h 488400"/>
              <a:gd name="connsiteX9" fmla="*/ 144040 w 488400"/>
              <a:gd name="connsiteY9" fmla="*/ 14309 h 488400"/>
              <a:gd name="connsiteX10" fmla="*/ 144040 w 488400"/>
              <a:gd name="connsiteY10" fmla="*/ 101114 h 488400"/>
              <a:gd name="connsiteX11" fmla="*/ 158348 w 488400"/>
              <a:gd name="connsiteY11" fmla="*/ 115423 h 488400"/>
              <a:gd name="connsiteX12" fmla="*/ 229891 w 488400"/>
              <a:gd name="connsiteY12" fmla="*/ 115423 h 488400"/>
              <a:gd name="connsiteX13" fmla="*/ 229891 w 488400"/>
              <a:gd name="connsiteY13" fmla="*/ 178724 h 488400"/>
              <a:gd name="connsiteX14" fmla="*/ 179678 w 488400"/>
              <a:gd name="connsiteY14" fmla="*/ 228938 h 488400"/>
              <a:gd name="connsiteX15" fmla="*/ 14309 w 488400"/>
              <a:gd name="connsiteY15" fmla="*/ 228938 h 488400"/>
              <a:gd name="connsiteX16" fmla="*/ 0 w 488400"/>
              <a:gd name="connsiteY16" fmla="*/ 243246 h 488400"/>
              <a:gd name="connsiteX17" fmla="*/ 0 w 488400"/>
              <a:gd name="connsiteY17" fmla="*/ 431533 h 488400"/>
              <a:gd name="connsiteX18" fmla="*/ 14309 w 488400"/>
              <a:gd name="connsiteY18" fmla="*/ 445841 h 488400"/>
              <a:gd name="connsiteX19" fmla="*/ 144040 w 488400"/>
              <a:gd name="connsiteY19" fmla="*/ 445841 h 488400"/>
              <a:gd name="connsiteX20" fmla="*/ 144040 w 488400"/>
              <a:gd name="connsiteY20" fmla="*/ 474091 h 488400"/>
              <a:gd name="connsiteX21" fmla="*/ 158348 w 488400"/>
              <a:gd name="connsiteY21" fmla="*/ 488400 h 488400"/>
              <a:gd name="connsiteX22" fmla="*/ 330052 w 488400"/>
              <a:gd name="connsiteY22" fmla="*/ 488400 h 488400"/>
              <a:gd name="connsiteX23" fmla="*/ 344360 w 488400"/>
              <a:gd name="connsiteY23" fmla="*/ 474091 h 488400"/>
              <a:gd name="connsiteX24" fmla="*/ 344360 w 488400"/>
              <a:gd name="connsiteY24" fmla="*/ 445841 h 488400"/>
              <a:gd name="connsiteX25" fmla="*/ 474091 w 488400"/>
              <a:gd name="connsiteY25" fmla="*/ 445841 h 488400"/>
              <a:gd name="connsiteX26" fmla="*/ 488400 w 488400"/>
              <a:gd name="connsiteY26" fmla="*/ 431533 h 488400"/>
              <a:gd name="connsiteX27" fmla="*/ 488400 w 488400"/>
              <a:gd name="connsiteY27" fmla="*/ 243246 h 488400"/>
              <a:gd name="connsiteX28" fmla="*/ 474091 w 488400"/>
              <a:gd name="connsiteY28" fmla="*/ 228938 h 488400"/>
              <a:gd name="connsiteX29" fmla="*/ 172657 w 488400"/>
              <a:gd name="connsiteY29" fmla="*/ 28617 h 488400"/>
              <a:gd name="connsiteX30" fmla="*/ 315743 w 488400"/>
              <a:gd name="connsiteY30" fmla="*/ 28617 h 488400"/>
              <a:gd name="connsiteX31" fmla="*/ 315743 w 488400"/>
              <a:gd name="connsiteY31" fmla="*/ 86805 h 488400"/>
              <a:gd name="connsiteX32" fmla="*/ 172657 w 488400"/>
              <a:gd name="connsiteY32" fmla="*/ 86805 h 488400"/>
              <a:gd name="connsiteX33" fmla="*/ 244200 w 488400"/>
              <a:gd name="connsiteY33" fmla="*/ 204886 h 488400"/>
              <a:gd name="connsiteX34" fmla="*/ 283514 w 488400"/>
              <a:gd name="connsiteY34" fmla="*/ 244200 h 488400"/>
              <a:gd name="connsiteX35" fmla="*/ 244200 w 488400"/>
              <a:gd name="connsiteY35" fmla="*/ 283514 h 488400"/>
              <a:gd name="connsiteX36" fmla="*/ 204886 w 488400"/>
              <a:gd name="connsiteY36" fmla="*/ 244200 h 488400"/>
              <a:gd name="connsiteX37" fmla="*/ 28617 w 488400"/>
              <a:gd name="connsiteY37" fmla="*/ 417224 h 488400"/>
              <a:gd name="connsiteX38" fmla="*/ 28617 w 488400"/>
              <a:gd name="connsiteY38" fmla="*/ 257555 h 488400"/>
              <a:gd name="connsiteX39" fmla="*/ 177770 w 488400"/>
              <a:gd name="connsiteY39" fmla="*/ 257555 h 488400"/>
              <a:gd name="connsiteX40" fmla="*/ 229891 w 488400"/>
              <a:gd name="connsiteY40" fmla="*/ 309676 h 488400"/>
              <a:gd name="connsiteX41" fmla="*/ 229891 w 488400"/>
              <a:gd name="connsiteY41" fmla="*/ 372977 h 488400"/>
              <a:gd name="connsiteX42" fmla="*/ 158348 w 488400"/>
              <a:gd name="connsiteY42" fmla="*/ 372977 h 488400"/>
              <a:gd name="connsiteX43" fmla="*/ 144040 w 488400"/>
              <a:gd name="connsiteY43" fmla="*/ 387286 h 488400"/>
              <a:gd name="connsiteX44" fmla="*/ 144040 w 488400"/>
              <a:gd name="connsiteY44" fmla="*/ 417224 h 488400"/>
              <a:gd name="connsiteX45" fmla="*/ 315743 w 488400"/>
              <a:gd name="connsiteY45" fmla="*/ 459783 h 488400"/>
              <a:gd name="connsiteX46" fmla="*/ 172657 w 488400"/>
              <a:gd name="connsiteY46" fmla="*/ 459783 h 488400"/>
              <a:gd name="connsiteX47" fmla="*/ 172657 w 488400"/>
              <a:gd name="connsiteY47" fmla="*/ 401595 h 488400"/>
              <a:gd name="connsiteX48" fmla="*/ 315743 w 488400"/>
              <a:gd name="connsiteY48" fmla="*/ 401595 h 488400"/>
              <a:gd name="connsiteX49" fmla="*/ 459783 w 488400"/>
              <a:gd name="connsiteY49" fmla="*/ 417224 h 488400"/>
              <a:gd name="connsiteX50" fmla="*/ 344360 w 488400"/>
              <a:gd name="connsiteY50" fmla="*/ 417224 h 488400"/>
              <a:gd name="connsiteX51" fmla="*/ 344360 w 488400"/>
              <a:gd name="connsiteY51" fmla="*/ 387286 h 488400"/>
              <a:gd name="connsiteX52" fmla="*/ 330052 w 488400"/>
              <a:gd name="connsiteY52" fmla="*/ 372977 h 488400"/>
              <a:gd name="connsiteX53" fmla="*/ 258509 w 488400"/>
              <a:gd name="connsiteY53" fmla="*/ 372977 h 488400"/>
              <a:gd name="connsiteX54" fmla="*/ 258509 w 488400"/>
              <a:gd name="connsiteY54" fmla="*/ 309676 h 488400"/>
              <a:gd name="connsiteX55" fmla="*/ 310630 w 488400"/>
              <a:gd name="connsiteY55" fmla="*/ 257555 h 488400"/>
              <a:gd name="connsiteX56" fmla="*/ 459783 w 488400"/>
              <a:gd name="connsiteY56" fmla="*/ 257555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88400" h="488400">
                <a:moveTo>
                  <a:pt x="474091" y="228938"/>
                </a:moveTo>
                <a:lnTo>
                  <a:pt x="308722" y="228938"/>
                </a:lnTo>
                <a:lnTo>
                  <a:pt x="258509" y="178724"/>
                </a:lnTo>
                <a:lnTo>
                  <a:pt x="258509" y="115423"/>
                </a:lnTo>
                <a:lnTo>
                  <a:pt x="330052" y="115423"/>
                </a:lnTo>
                <a:cubicBezTo>
                  <a:pt x="337954" y="115423"/>
                  <a:pt x="344360" y="109016"/>
                  <a:pt x="344360" y="101114"/>
                </a:cubicBezTo>
                <a:lnTo>
                  <a:pt x="344360" y="14309"/>
                </a:lnTo>
                <a:cubicBezTo>
                  <a:pt x="344360" y="6406"/>
                  <a:pt x="337954" y="0"/>
                  <a:pt x="330052" y="0"/>
                </a:cubicBezTo>
                <a:lnTo>
                  <a:pt x="158348" y="0"/>
                </a:lnTo>
                <a:cubicBezTo>
                  <a:pt x="150446" y="0"/>
                  <a:pt x="144040" y="6406"/>
                  <a:pt x="144040" y="14309"/>
                </a:cubicBezTo>
                <a:lnTo>
                  <a:pt x="144040" y="101114"/>
                </a:lnTo>
                <a:cubicBezTo>
                  <a:pt x="144040" y="109016"/>
                  <a:pt x="150446" y="115423"/>
                  <a:pt x="158348" y="115423"/>
                </a:cubicBezTo>
                <a:lnTo>
                  <a:pt x="229891" y="115423"/>
                </a:lnTo>
                <a:lnTo>
                  <a:pt x="229891" y="178724"/>
                </a:lnTo>
                <a:lnTo>
                  <a:pt x="179678" y="228938"/>
                </a:lnTo>
                <a:lnTo>
                  <a:pt x="14309" y="228938"/>
                </a:lnTo>
                <a:cubicBezTo>
                  <a:pt x="6406" y="228938"/>
                  <a:pt x="0" y="235344"/>
                  <a:pt x="0" y="243246"/>
                </a:cubicBezTo>
                <a:lnTo>
                  <a:pt x="0" y="431533"/>
                </a:lnTo>
                <a:cubicBezTo>
                  <a:pt x="0" y="439435"/>
                  <a:pt x="6406" y="445841"/>
                  <a:pt x="14309" y="445841"/>
                </a:cubicBezTo>
                <a:lnTo>
                  <a:pt x="144040" y="445841"/>
                </a:lnTo>
                <a:lnTo>
                  <a:pt x="144040" y="474091"/>
                </a:lnTo>
                <a:cubicBezTo>
                  <a:pt x="144040" y="481994"/>
                  <a:pt x="150446" y="488400"/>
                  <a:pt x="158348" y="488400"/>
                </a:cubicBezTo>
                <a:lnTo>
                  <a:pt x="330052" y="488400"/>
                </a:lnTo>
                <a:cubicBezTo>
                  <a:pt x="337954" y="488400"/>
                  <a:pt x="344360" y="481994"/>
                  <a:pt x="344360" y="474091"/>
                </a:cubicBezTo>
                <a:lnTo>
                  <a:pt x="344360" y="445841"/>
                </a:lnTo>
                <a:lnTo>
                  <a:pt x="474091" y="445841"/>
                </a:lnTo>
                <a:cubicBezTo>
                  <a:pt x="481994" y="445841"/>
                  <a:pt x="488400" y="439435"/>
                  <a:pt x="488400" y="431533"/>
                </a:cubicBezTo>
                <a:lnTo>
                  <a:pt x="488400" y="243246"/>
                </a:lnTo>
                <a:cubicBezTo>
                  <a:pt x="488400" y="235344"/>
                  <a:pt x="481994" y="228938"/>
                  <a:pt x="474091" y="228938"/>
                </a:cubicBezTo>
                <a:close/>
                <a:moveTo>
                  <a:pt x="172657" y="28617"/>
                </a:moveTo>
                <a:lnTo>
                  <a:pt x="315743" y="28617"/>
                </a:lnTo>
                <a:lnTo>
                  <a:pt x="315743" y="86805"/>
                </a:lnTo>
                <a:lnTo>
                  <a:pt x="172657" y="86805"/>
                </a:lnTo>
                <a:close/>
                <a:moveTo>
                  <a:pt x="244200" y="204886"/>
                </a:moveTo>
                <a:lnTo>
                  <a:pt x="283514" y="244200"/>
                </a:lnTo>
                <a:lnTo>
                  <a:pt x="244200" y="283514"/>
                </a:lnTo>
                <a:lnTo>
                  <a:pt x="204886" y="244200"/>
                </a:lnTo>
                <a:close/>
                <a:moveTo>
                  <a:pt x="28617" y="417224"/>
                </a:moveTo>
                <a:lnTo>
                  <a:pt x="28617" y="257555"/>
                </a:lnTo>
                <a:lnTo>
                  <a:pt x="177770" y="257555"/>
                </a:lnTo>
                <a:lnTo>
                  <a:pt x="229891" y="309676"/>
                </a:lnTo>
                <a:lnTo>
                  <a:pt x="229891" y="372977"/>
                </a:lnTo>
                <a:lnTo>
                  <a:pt x="158348" y="372977"/>
                </a:lnTo>
                <a:cubicBezTo>
                  <a:pt x="150446" y="372977"/>
                  <a:pt x="144040" y="379384"/>
                  <a:pt x="144040" y="387286"/>
                </a:cubicBezTo>
                <a:lnTo>
                  <a:pt x="144040" y="417224"/>
                </a:lnTo>
                <a:close/>
                <a:moveTo>
                  <a:pt x="315743" y="459783"/>
                </a:moveTo>
                <a:lnTo>
                  <a:pt x="172657" y="459783"/>
                </a:lnTo>
                <a:lnTo>
                  <a:pt x="172657" y="401595"/>
                </a:lnTo>
                <a:lnTo>
                  <a:pt x="315743" y="401595"/>
                </a:lnTo>
                <a:close/>
                <a:moveTo>
                  <a:pt x="459783" y="417224"/>
                </a:moveTo>
                <a:lnTo>
                  <a:pt x="344360" y="417224"/>
                </a:lnTo>
                <a:lnTo>
                  <a:pt x="344360" y="387286"/>
                </a:lnTo>
                <a:cubicBezTo>
                  <a:pt x="344360" y="379384"/>
                  <a:pt x="337954" y="372977"/>
                  <a:pt x="330052" y="372977"/>
                </a:cubicBezTo>
                <a:lnTo>
                  <a:pt x="258509" y="372977"/>
                </a:lnTo>
                <a:lnTo>
                  <a:pt x="258509" y="309676"/>
                </a:lnTo>
                <a:lnTo>
                  <a:pt x="310630" y="257555"/>
                </a:lnTo>
                <a:lnTo>
                  <a:pt x="459783" y="257555"/>
                </a:ln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1" name="Graphic 90">
            <a:extLst>
              <a:ext uri="{FF2B5EF4-FFF2-40B4-BE49-F238E27FC236}">
                <a16:creationId xmlns:a16="http://schemas.microsoft.com/office/drawing/2014/main" xmlns="" id="{53124454-FCD9-41BF-8FE8-CD426B37C0F9}"/>
              </a:ext>
            </a:extLst>
          </p:cNvPr>
          <p:cNvSpPr/>
          <p:nvPr/>
        </p:nvSpPr>
        <p:spPr>
          <a:xfrm>
            <a:off x="4120190" y="914400"/>
            <a:ext cx="488399" cy="488400"/>
          </a:xfrm>
          <a:custGeom>
            <a:avLst/>
            <a:gdLst>
              <a:gd name="connsiteX0" fmla="*/ 482211 w 488399"/>
              <a:gd name="connsiteY0" fmla="*/ 404121 h 488400"/>
              <a:gd name="connsiteX1" fmla="*/ 420830 w 488399"/>
              <a:gd name="connsiteY1" fmla="*/ 361819 h 488400"/>
              <a:gd name="connsiteX2" fmla="*/ 398402 w 488399"/>
              <a:gd name="connsiteY2" fmla="*/ 373600 h 488400"/>
              <a:gd name="connsiteX3" fmla="*/ 398402 w 488399"/>
              <a:gd name="connsiteY3" fmla="*/ 401595 h 488400"/>
              <a:gd name="connsiteX4" fmla="*/ 315272 w 488399"/>
              <a:gd name="connsiteY4" fmla="*/ 401595 h 488400"/>
              <a:gd name="connsiteX5" fmla="*/ 244200 w 488399"/>
              <a:gd name="connsiteY5" fmla="*/ 343406 h 488400"/>
              <a:gd name="connsiteX6" fmla="*/ 173128 w 488399"/>
              <a:gd name="connsiteY6" fmla="*/ 401595 h 488400"/>
              <a:gd name="connsiteX7" fmla="*/ 86805 w 488399"/>
              <a:gd name="connsiteY7" fmla="*/ 401595 h 488400"/>
              <a:gd name="connsiteX8" fmla="*/ 86805 w 488399"/>
              <a:gd name="connsiteY8" fmla="*/ 315272 h 488400"/>
              <a:gd name="connsiteX9" fmla="*/ 143569 w 488399"/>
              <a:gd name="connsiteY9" fmla="*/ 258509 h 488400"/>
              <a:gd name="connsiteX10" fmla="*/ 344830 w 488399"/>
              <a:gd name="connsiteY10" fmla="*/ 258509 h 488400"/>
              <a:gd name="connsiteX11" fmla="*/ 415902 w 488399"/>
              <a:gd name="connsiteY11" fmla="*/ 316697 h 488400"/>
              <a:gd name="connsiteX12" fmla="*/ 488399 w 488399"/>
              <a:gd name="connsiteY12" fmla="*/ 244200 h 488400"/>
              <a:gd name="connsiteX13" fmla="*/ 430211 w 488399"/>
              <a:gd name="connsiteY13" fmla="*/ 173128 h 488400"/>
              <a:gd name="connsiteX14" fmla="*/ 430211 w 488399"/>
              <a:gd name="connsiteY14" fmla="*/ 72497 h 488400"/>
              <a:gd name="connsiteX15" fmla="*/ 415902 w 488399"/>
              <a:gd name="connsiteY15" fmla="*/ 58188 h 488400"/>
              <a:gd name="connsiteX16" fmla="*/ 315272 w 488399"/>
              <a:gd name="connsiteY16" fmla="*/ 58188 h 488400"/>
              <a:gd name="connsiteX17" fmla="*/ 244200 w 488399"/>
              <a:gd name="connsiteY17" fmla="*/ 0 h 488400"/>
              <a:gd name="connsiteX18" fmla="*/ 172695 w 488399"/>
              <a:gd name="connsiteY18" fmla="*/ 60606 h 488400"/>
              <a:gd name="connsiteX19" fmla="*/ 111473 w 488399"/>
              <a:gd name="connsiteY19" fmla="*/ 18412 h 488400"/>
              <a:gd name="connsiteX20" fmla="*/ 89044 w 488399"/>
              <a:gd name="connsiteY20" fmla="*/ 30194 h 488400"/>
              <a:gd name="connsiteX21" fmla="*/ 89044 w 488399"/>
              <a:gd name="connsiteY21" fmla="*/ 58188 h 488400"/>
              <a:gd name="connsiteX22" fmla="*/ 43880 w 488399"/>
              <a:gd name="connsiteY22" fmla="*/ 58188 h 488400"/>
              <a:gd name="connsiteX23" fmla="*/ 29571 w 488399"/>
              <a:gd name="connsiteY23" fmla="*/ 72497 h 488400"/>
              <a:gd name="connsiteX24" fmla="*/ 43880 w 488399"/>
              <a:gd name="connsiteY24" fmla="*/ 86805 h 488400"/>
              <a:gd name="connsiteX25" fmla="*/ 89044 w 488399"/>
              <a:gd name="connsiteY25" fmla="*/ 86805 h 488400"/>
              <a:gd name="connsiteX26" fmla="*/ 89044 w 488399"/>
              <a:gd name="connsiteY26" fmla="*/ 114800 h 488400"/>
              <a:gd name="connsiteX27" fmla="*/ 111473 w 488399"/>
              <a:gd name="connsiteY27" fmla="*/ 126581 h 488400"/>
              <a:gd name="connsiteX28" fmla="*/ 172695 w 488399"/>
              <a:gd name="connsiteY28" fmla="*/ 84387 h 488400"/>
              <a:gd name="connsiteX29" fmla="*/ 244200 w 488399"/>
              <a:gd name="connsiteY29" fmla="*/ 144994 h 488400"/>
              <a:gd name="connsiteX30" fmla="*/ 315272 w 488399"/>
              <a:gd name="connsiteY30" fmla="*/ 86805 h 488400"/>
              <a:gd name="connsiteX31" fmla="*/ 401595 w 488399"/>
              <a:gd name="connsiteY31" fmla="*/ 86805 h 488400"/>
              <a:gd name="connsiteX32" fmla="*/ 401595 w 488399"/>
              <a:gd name="connsiteY32" fmla="*/ 173128 h 488400"/>
              <a:gd name="connsiteX33" fmla="*/ 344831 w 488399"/>
              <a:gd name="connsiteY33" fmla="*/ 229891 h 488400"/>
              <a:gd name="connsiteX34" fmla="*/ 143569 w 488399"/>
              <a:gd name="connsiteY34" fmla="*/ 229891 h 488400"/>
              <a:gd name="connsiteX35" fmla="*/ 72497 w 488399"/>
              <a:gd name="connsiteY35" fmla="*/ 171703 h 488400"/>
              <a:gd name="connsiteX36" fmla="*/ 0 w 488399"/>
              <a:gd name="connsiteY36" fmla="*/ 244200 h 488400"/>
              <a:gd name="connsiteX37" fmla="*/ 58188 w 488399"/>
              <a:gd name="connsiteY37" fmla="*/ 315272 h 488400"/>
              <a:gd name="connsiteX38" fmla="*/ 58188 w 488399"/>
              <a:gd name="connsiteY38" fmla="*/ 415903 h 488400"/>
              <a:gd name="connsiteX39" fmla="*/ 72497 w 488399"/>
              <a:gd name="connsiteY39" fmla="*/ 430212 h 488400"/>
              <a:gd name="connsiteX40" fmla="*/ 173128 w 488399"/>
              <a:gd name="connsiteY40" fmla="*/ 430212 h 488400"/>
              <a:gd name="connsiteX41" fmla="*/ 244200 w 488399"/>
              <a:gd name="connsiteY41" fmla="*/ 488400 h 488400"/>
              <a:gd name="connsiteX42" fmla="*/ 315272 w 488399"/>
              <a:gd name="connsiteY42" fmla="*/ 430212 h 488400"/>
              <a:gd name="connsiteX43" fmla="*/ 398402 w 488399"/>
              <a:gd name="connsiteY43" fmla="*/ 430212 h 488400"/>
              <a:gd name="connsiteX44" fmla="*/ 398402 w 488399"/>
              <a:gd name="connsiteY44" fmla="*/ 458206 h 488400"/>
              <a:gd name="connsiteX45" fmla="*/ 420830 w 488399"/>
              <a:gd name="connsiteY45" fmla="*/ 469988 h 488400"/>
              <a:gd name="connsiteX46" fmla="*/ 482211 w 488399"/>
              <a:gd name="connsiteY46" fmla="*/ 427685 h 488400"/>
              <a:gd name="connsiteX47" fmla="*/ 482211 w 488399"/>
              <a:gd name="connsiteY47" fmla="*/ 404121 h 488400"/>
              <a:gd name="connsiteX48" fmla="*/ 117661 w 488399"/>
              <a:gd name="connsiteY48" fmla="*/ 87561 h 488400"/>
              <a:gd name="connsiteX49" fmla="*/ 117661 w 488399"/>
              <a:gd name="connsiteY49" fmla="*/ 57433 h 488400"/>
              <a:gd name="connsiteX50" fmla="*/ 139519 w 488399"/>
              <a:gd name="connsiteY50" fmla="*/ 72497 h 488400"/>
              <a:gd name="connsiteX51" fmla="*/ 244200 w 488399"/>
              <a:gd name="connsiteY51" fmla="*/ 116377 h 488400"/>
              <a:gd name="connsiteX52" fmla="*/ 200320 w 488399"/>
              <a:gd name="connsiteY52" fmla="*/ 72497 h 488400"/>
              <a:gd name="connsiteX53" fmla="*/ 244200 w 488399"/>
              <a:gd name="connsiteY53" fmla="*/ 28617 h 488400"/>
              <a:gd name="connsiteX54" fmla="*/ 288080 w 488399"/>
              <a:gd name="connsiteY54" fmla="*/ 72497 h 488400"/>
              <a:gd name="connsiteX55" fmla="*/ 244200 w 488399"/>
              <a:gd name="connsiteY55" fmla="*/ 116377 h 488400"/>
              <a:gd name="connsiteX56" fmla="*/ 415903 w 488399"/>
              <a:gd name="connsiteY56" fmla="*/ 200320 h 488400"/>
              <a:gd name="connsiteX57" fmla="*/ 459783 w 488399"/>
              <a:gd name="connsiteY57" fmla="*/ 244200 h 488400"/>
              <a:gd name="connsiteX58" fmla="*/ 415903 w 488399"/>
              <a:gd name="connsiteY58" fmla="*/ 288080 h 488400"/>
              <a:gd name="connsiteX59" fmla="*/ 372023 w 488399"/>
              <a:gd name="connsiteY59" fmla="*/ 244200 h 488400"/>
              <a:gd name="connsiteX60" fmla="*/ 415903 w 488399"/>
              <a:gd name="connsiteY60" fmla="*/ 200320 h 488400"/>
              <a:gd name="connsiteX61" fmla="*/ 28617 w 488399"/>
              <a:gd name="connsiteY61" fmla="*/ 244200 h 488400"/>
              <a:gd name="connsiteX62" fmla="*/ 72497 w 488399"/>
              <a:gd name="connsiteY62" fmla="*/ 200320 h 488400"/>
              <a:gd name="connsiteX63" fmla="*/ 116377 w 488399"/>
              <a:gd name="connsiteY63" fmla="*/ 244200 h 488400"/>
              <a:gd name="connsiteX64" fmla="*/ 72497 w 488399"/>
              <a:gd name="connsiteY64" fmla="*/ 288080 h 488400"/>
              <a:gd name="connsiteX65" fmla="*/ 28617 w 488399"/>
              <a:gd name="connsiteY65" fmla="*/ 244200 h 488400"/>
              <a:gd name="connsiteX66" fmla="*/ 244200 w 488399"/>
              <a:gd name="connsiteY66" fmla="*/ 459783 h 488400"/>
              <a:gd name="connsiteX67" fmla="*/ 200320 w 488399"/>
              <a:gd name="connsiteY67" fmla="*/ 415903 h 488400"/>
              <a:gd name="connsiteX68" fmla="*/ 244200 w 488399"/>
              <a:gd name="connsiteY68" fmla="*/ 372023 h 488400"/>
              <a:gd name="connsiteX69" fmla="*/ 288080 w 488399"/>
              <a:gd name="connsiteY69" fmla="*/ 415903 h 488400"/>
              <a:gd name="connsiteX70" fmla="*/ 244200 w 488399"/>
              <a:gd name="connsiteY70" fmla="*/ 459783 h 488400"/>
              <a:gd name="connsiteX71" fmla="*/ 427019 w 488399"/>
              <a:gd name="connsiteY71" fmla="*/ 430967 h 488400"/>
              <a:gd name="connsiteX72" fmla="*/ 427019 w 488399"/>
              <a:gd name="connsiteY72" fmla="*/ 400840 h 488400"/>
              <a:gd name="connsiteX73" fmla="*/ 448877 w 488399"/>
              <a:gd name="connsiteY73" fmla="*/ 415903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88399" h="488400">
                <a:moveTo>
                  <a:pt x="482211" y="404121"/>
                </a:moveTo>
                <a:lnTo>
                  <a:pt x="420830" y="361819"/>
                </a:lnTo>
                <a:cubicBezTo>
                  <a:pt x="411350" y="355285"/>
                  <a:pt x="398402" y="362090"/>
                  <a:pt x="398402" y="373600"/>
                </a:cubicBezTo>
                <a:lnTo>
                  <a:pt x="398402" y="401595"/>
                </a:lnTo>
                <a:lnTo>
                  <a:pt x="315272" y="401595"/>
                </a:lnTo>
                <a:cubicBezTo>
                  <a:pt x="308610" y="368450"/>
                  <a:pt x="279277" y="343406"/>
                  <a:pt x="244200" y="343406"/>
                </a:cubicBezTo>
                <a:cubicBezTo>
                  <a:pt x="209123" y="343406"/>
                  <a:pt x="179790" y="368450"/>
                  <a:pt x="173128" y="401595"/>
                </a:cubicBezTo>
                <a:lnTo>
                  <a:pt x="86805" y="401595"/>
                </a:lnTo>
                <a:lnTo>
                  <a:pt x="86805" y="315272"/>
                </a:lnTo>
                <a:cubicBezTo>
                  <a:pt x="115322" y="309540"/>
                  <a:pt x="137837" y="287026"/>
                  <a:pt x="143569" y="258509"/>
                </a:cubicBezTo>
                <a:lnTo>
                  <a:pt x="344830" y="258509"/>
                </a:lnTo>
                <a:cubicBezTo>
                  <a:pt x="351493" y="291653"/>
                  <a:pt x="380825" y="316697"/>
                  <a:pt x="415902" y="316697"/>
                </a:cubicBezTo>
                <a:cubicBezTo>
                  <a:pt x="455877" y="316697"/>
                  <a:pt x="488399" y="284175"/>
                  <a:pt x="488399" y="244200"/>
                </a:cubicBezTo>
                <a:cubicBezTo>
                  <a:pt x="488399" y="209123"/>
                  <a:pt x="463355" y="179790"/>
                  <a:pt x="430211" y="173128"/>
                </a:cubicBezTo>
                <a:lnTo>
                  <a:pt x="430211" y="72497"/>
                </a:lnTo>
                <a:cubicBezTo>
                  <a:pt x="430211" y="64595"/>
                  <a:pt x="423804" y="58188"/>
                  <a:pt x="415902" y="58188"/>
                </a:cubicBezTo>
                <a:lnTo>
                  <a:pt x="315272" y="58188"/>
                </a:lnTo>
                <a:cubicBezTo>
                  <a:pt x="308610" y="25043"/>
                  <a:pt x="279277" y="0"/>
                  <a:pt x="244200" y="0"/>
                </a:cubicBezTo>
                <a:cubicBezTo>
                  <a:pt x="208276" y="0"/>
                  <a:pt x="178386" y="26271"/>
                  <a:pt x="172695" y="60606"/>
                </a:cubicBezTo>
                <a:lnTo>
                  <a:pt x="111473" y="18412"/>
                </a:lnTo>
                <a:cubicBezTo>
                  <a:pt x="101991" y="11879"/>
                  <a:pt x="89044" y="18685"/>
                  <a:pt x="89044" y="30194"/>
                </a:cubicBezTo>
                <a:lnTo>
                  <a:pt x="89044" y="58188"/>
                </a:lnTo>
                <a:lnTo>
                  <a:pt x="43880" y="58188"/>
                </a:lnTo>
                <a:cubicBezTo>
                  <a:pt x="35978" y="58188"/>
                  <a:pt x="29571" y="64595"/>
                  <a:pt x="29571" y="72497"/>
                </a:cubicBezTo>
                <a:cubicBezTo>
                  <a:pt x="29571" y="80399"/>
                  <a:pt x="35978" y="86805"/>
                  <a:pt x="43880" y="86805"/>
                </a:cubicBezTo>
                <a:lnTo>
                  <a:pt x="89044" y="86805"/>
                </a:lnTo>
                <a:lnTo>
                  <a:pt x="89044" y="114800"/>
                </a:lnTo>
                <a:cubicBezTo>
                  <a:pt x="89044" y="126398"/>
                  <a:pt x="102074" y="133061"/>
                  <a:pt x="111473" y="126581"/>
                </a:cubicBezTo>
                <a:lnTo>
                  <a:pt x="172695" y="84387"/>
                </a:lnTo>
                <a:cubicBezTo>
                  <a:pt x="178386" y="118723"/>
                  <a:pt x="208276" y="144994"/>
                  <a:pt x="244200" y="144994"/>
                </a:cubicBezTo>
                <a:cubicBezTo>
                  <a:pt x="279277" y="144994"/>
                  <a:pt x="308610" y="119951"/>
                  <a:pt x="315272" y="86805"/>
                </a:cubicBezTo>
                <a:lnTo>
                  <a:pt x="401595" y="86805"/>
                </a:lnTo>
                <a:lnTo>
                  <a:pt x="401595" y="173128"/>
                </a:lnTo>
                <a:cubicBezTo>
                  <a:pt x="373078" y="178860"/>
                  <a:pt x="350563" y="201374"/>
                  <a:pt x="344831" y="229891"/>
                </a:cubicBezTo>
                <a:lnTo>
                  <a:pt x="143569" y="229891"/>
                </a:lnTo>
                <a:cubicBezTo>
                  <a:pt x="136907" y="196746"/>
                  <a:pt x="107574" y="171703"/>
                  <a:pt x="72497" y="171703"/>
                </a:cubicBezTo>
                <a:cubicBezTo>
                  <a:pt x="32522" y="171703"/>
                  <a:pt x="0" y="204225"/>
                  <a:pt x="0" y="244200"/>
                </a:cubicBezTo>
                <a:cubicBezTo>
                  <a:pt x="0" y="279277"/>
                  <a:pt x="25044" y="308610"/>
                  <a:pt x="58188" y="315272"/>
                </a:cubicBezTo>
                <a:lnTo>
                  <a:pt x="58188" y="415903"/>
                </a:lnTo>
                <a:cubicBezTo>
                  <a:pt x="58188" y="423805"/>
                  <a:pt x="64595" y="430212"/>
                  <a:pt x="72497" y="430212"/>
                </a:cubicBezTo>
                <a:lnTo>
                  <a:pt x="173128" y="430212"/>
                </a:lnTo>
                <a:cubicBezTo>
                  <a:pt x="179790" y="463356"/>
                  <a:pt x="209123" y="488400"/>
                  <a:pt x="244200" y="488400"/>
                </a:cubicBezTo>
                <a:cubicBezTo>
                  <a:pt x="279277" y="488400"/>
                  <a:pt x="308610" y="463356"/>
                  <a:pt x="315272" y="430212"/>
                </a:cubicBezTo>
                <a:lnTo>
                  <a:pt x="398402" y="430212"/>
                </a:lnTo>
                <a:lnTo>
                  <a:pt x="398402" y="458206"/>
                </a:lnTo>
                <a:cubicBezTo>
                  <a:pt x="398402" y="469805"/>
                  <a:pt x="411431" y="476468"/>
                  <a:pt x="420830" y="469988"/>
                </a:cubicBezTo>
                <a:lnTo>
                  <a:pt x="482211" y="427685"/>
                </a:lnTo>
                <a:cubicBezTo>
                  <a:pt x="490442" y="422012"/>
                  <a:pt x="490470" y="409813"/>
                  <a:pt x="482211" y="404121"/>
                </a:cubicBezTo>
                <a:close/>
                <a:moveTo>
                  <a:pt x="117661" y="87561"/>
                </a:moveTo>
                <a:lnTo>
                  <a:pt x="117661" y="57433"/>
                </a:lnTo>
                <a:lnTo>
                  <a:pt x="139519" y="72497"/>
                </a:lnTo>
                <a:close/>
                <a:moveTo>
                  <a:pt x="244200" y="116377"/>
                </a:moveTo>
                <a:cubicBezTo>
                  <a:pt x="220005" y="116377"/>
                  <a:pt x="200320" y="96692"/>
                  <a:pt x="200320" y="72497"/>
                </a:cubicBezTo>
                <a:cubicBezTo>
                  <a:pt x="200320" y="48302"/>
                  <a:pt x="220005" y="28617"/>
                  <a:pt x="244200" y="28617"/>
                </a:cubicBezTo>
                <a:cubicBezTo>
                  <a:pt x="268395" y="28617"/>
                  <a:pt x="288080" y="48302"/>
                  <a:pt x="288080" y="72497"/>
                </a:cubicBezTo>
                <a:cubicBezTo>
                  <a:pt x="288080" y="96692"/>
                  <a:pt x="268395" y="116377"/>
                  <a:pt x="244200" y="116377"/>
                </a:cubicBezTo>
                <a:close/>
                <a:moveTo>
                  <a:pt x="415903" y="200320"/>
                </a:moveTo>
                <a:cubicBezTo>
                  <a:pt x="440098" y="200320"/>
                  <a:pt x="459783" y="220005"/>
                  <a:pt x="459783" y="244200"/>
                </a:cubicBezTo>
                <a:cubicBezTo>
                  <a:pt x="459783" y="268395"/>
                  <a:pt x="440098" y="288080"/>
                  <a:pt x="415903" y="288080"/>
                </a:cubicBezTo>
                <a:cubicBezTo>
                  <a:pt x="391708" y="288080"/>
                  <a:pt x="372023" y="268395"/>
                  <a:pt x="372023" y="244200"/>
                </a:cubicBezTo>
                <a:cubicBezTo>
                  <a:pt x="372023" y="220005"/>
                  <a:pt x="391708" y="200320"/>
                  <a:pt x="415903" y="200320"/>
                </a:cubicBezTo>
                <a:close/>
                <a:moveTo>
                  <a:pt x="28617" y="244200"/>
                </a:moveTo>
                <a:cubicBezTo>
                  <a:pt x="28617" y="220005"/>
                  <a:pt x="48302" y="200320"/>
                  <a:pt x="72497" y="200320"/>
                </a:cubicBezTo>
                <a:cubicBezTo>
                  <a:pt x="96692" y="200320"/>
                  <a:pt x="116377" y="220005"/>
                  <a:pt x="116377" y="244200"/>
                </a:cubicBezTo>
                <a:cubicBezTo>
                  <a:pt x="116377" y="268395"/>
                  <a:pt x="96692" y="288080"/>
                  <a:pt x="72497" y="288080"/>
                </a:cubicBezTo>
                <a:cubicBezTo>
                  <a:pt x="48302" y="288080"/>
                  <a:pt x="28617" y="268395"/>
                  <a:pt x="28617" y="244200"/>
                </a:cubicBezTo>
                <a:close/>
                <a:moveTo>
                  <a:pt x="244200" y="459783"/>
                </a:moveTo>
                <a:cubicBezTo>
                  <a:pt x="220005" y="459783"/>
                  <a:pt x="200320" y="440098"/>
                  <a:pt x="200320" y="415903"/>
                </a:cubicBezTo>
                <a:cubicBezTo>
                  <a:pt x="200320" y="391708"/>
                  <a:pt x="220005" y="372023"/>
                  <a:pt x="244200" y="372023"/>
                </a:cubicBezTo>
                <a:cubicBezTo>
                  <a:pt x="268395" y="372023"/>
                  <a:pt x="288080" y="391708"/>
                  <a:pt x="288080" y="415903"/>
                </a:cubicBezTo>
                <a:cubicBezTo>
                  <a:pt x="288080" y="440098"/>
                  <a:pt x="268395" y="459783"/>
                  <a:pt x="244200" y="459783"/>
                </a:cubicBezTo>
                <a:close/>
                <a:moveTo>
                  <a:pt x="427019" y="430967"/>
                </a:moveTo>
                <a:lnTo>
                  <a:pt x="427019" y="400840"/>
                </a:lnTo>
                <a:lnTo>
                  <a:pt x="448877" y="415903"/>
                </a:ln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9" name="Freeform: Shape 428">
            <a:extLst>
              <a:ext uri="{FF2B5EF4-FFF2-40B4-BE49-F238E27FC236}">
                <a16:creationId xmlns:a16="http://schemas.microsoft.com/office/drawing/2014/main" xmlns="" id="{4AACE3A8-8526-4B73-828B-25EF86215D80}"/>
              </a:ext>
            </a:extLst>
          </p:cNvPr>
          <p:cNvSpPr/>
          <p:nvPr/>
        </p:nvSpPr>
        <p:spPr>
          <a:xfrm>
            <a:off x="7496027" y="914400"/>
            <a:ext cx="488400" cy="488400"/>
          </a:xfrm>
          <a:custGeom>
            <a:avLst/>
            <a:gdLst>
              <a:gd name="connsiteX0" fmla="*/ 201274 w 488400"/>
              <a:gd name="connsiteY0" fmla="*/ 373931 h 488400"/>
              <a:gd name="connsiteX1" fmla="*/ 201274 w 488400"/>
              <a:gd name="connsiteY1" fmla="*/ 391285 h 488400"/>
              <a:gd name="connsiteX2" fmla="*/ 147085 w 488400"/>
              <a:gd name="connsiteY2" fmla="*/ 445474 h 488400"/>
              <a:gd name="connsiteX3" fmla="*/ 144040 w 488400"/>
              <a:gd name="connsiteY3" fmla="*/ 445474 h 488400"/>
              <a:gd name="connsiteX4" fmla="*/ 144040 w 488400"/>
              <a:gd name="connsiteY4" fmla="*/ 459783 h 488400"/>
              <a:gd name="connsiteX5" fmla="*/ 344360 w 488400"/>
              <a:gd name="connsiteY5" fmla="*/ 459783 h 488400"/>
              <a:gd name="connsiteX6" fmla="*/ 344360 w 488400"/>
              <a:gd name="connsiteY6" fmla="*/ 445474 h 488400"/>
              <a:gd name="connsiteX7" fmla="*/ 341315 w 488400"/>
              <a:gd name="connsiteY7" fmla="*/ 445474 h 488400"/>
              <a:gd name="connsiteX8" fmla="*/ 287126 w 488400"/>
              <a:gd name="connsiteY8" fmla="*/ 391285 h 488400"/>
              <a:gd name="connsiteX9" fmla="*/ 287126 w 488400"/>
              <a:gd name="connsiteY9" fmla="*/ 373931 h 488400"/>
              <a:gd name="connsiteX10" fmla="*/ 28617 w 488400"/>
              <a:gd name="connsiteY10" fmla="*/ 287126 h 488400"/>
              <a:gd name="connsiteX11" fmla="*/ 28617 w 488400"/>
              <a:gd name="connsiteY11" fmla="*/ 345314 h 488400"/>
              <a:gd name="connsiteX12" fmla="*/ 459783 w 488400"/>
              <a:gd name="connsiteY12" fmla="*/ 345314 h 488400"/>
              <a:gd name="connsiteX13" fmla="*/ 459783 w 488400"/>
              <a:gd name="connsiteY13" fmla="*/ 287126 h 488400"/>
              <a:gd name="connsiteX14" fmla="*/ 344359 w 488400"/>
              <a:gd name="connsiteY14" fmla="*/ 158348 h 488400"/>
              <a:gd name="connsiteX15" fmla="*/ 344359 w 488400"/>
              <a:gd name="connsiteY15" fmla="*/ 186966 h 488400"/>
              <a:gd name="connsiteX16" fmla="*/ 359622 w 488400"/>
              <a:gd name="connsiteY16" fmla="*/ 186966 h 488400"/>
              <a:gd name="connsiteX17" fmla="*/ 373930 w 488400"/>
              <a:gd name="connsiteY17" fmla="*/ 172657 h 488400"/>
              <a:gd name="connsiteX18" fmla="*/ 359622 w 488400"/>
              <a:gd name="connsiteY18" fmla="*/ 158348 h 488400"/>
              <a:gd name="connsiteX19" fmla="*/ 344359 w 488400"/>
              <a:gd name="connsiteY19" fmla="*/ 99206 h 488400"/>
              <a:gd name="connsiteX20" fmla="*/ 344359 w 488400"/>
              <a:gd name="connsiteY20" fmla="*/ 129731 h 488400"/>
              <a:gd name="connsiteX21" fmla="*/ 359622 w 488400"/>
              <a:gd name="connsiteY21" fmla="*/ 129731 h 488400"/>
              <a:gd name="connsiteX22" fmla="*/ 373930 w 488400"/>
              <a:gd name="connsiteY22" fmla="*/ 115423 h 488400"/>
              <a:gd name="connsiteX23" fmla="*/ 373930 w 488400"/>
              <a:gd name="connsiteY23" fmla="*/ 113515 h 488400"/>
              <a:gd name="connsiteX24" fmla="*/ 359622 w 488400"/>
              <a:gd name="connsiteY24" fmla="*/ 99206 h 488400"/>
              <a:gd name="connsiteX25" fmla="*/ 129254 w 488400"/>
              <a:gd name="connsiteY25" fmla="*/ 99206 h 488400"/>
              <a:gd name="connsiteX26" fmla="*/ 114468 w 488400"/>
              <a:gd name="connsiteY26" fmla="*/ 113992 h 488400"/>
              <a:gd name="connsiteX27" fmla="*/ 114468 w 488400"/>
              <a:gd name="connsiteY27" fmla="*/ 145948 h 488400"/>
              <a:gd name="connsiteX28" fmla="*/ 144039 w 488400"/>
              <a:gd name="connsiteY28" fmla="*/ 145948 h 488400"/>
              <a:gd name="connsiteX29" fmla="*/ 144039 w 488400"/>
              <a:gd name="connsiteY29" fmla="*/ 113992 h 488400"/>
              <a:gd name="connsiteX30" fmla="*/ 129254 w 488400"/>
              <a:gd name="connsiteY30" fmla="*/ 99206 h 488400"/>
              <a:gd name="connsiteX31" fmla="*/ 330051 w 488400"/>
              <a:gd name="connsiteY31" fmla="*/ 70589 h 488400"/>
              <a:gd name="connsiteX32" fmla="*/ 359622 w 488400"/>
              <a:gd name="connsiteY32" fmla="*/ 70589 h 488400"/>
              <a:gd name="connsiteX33" fmla="*/ 391591 w 488400"/>
              <a:gd name="connsiteY33" fmla="*/ 144040 h 488400"/>
              <a:gd name="connsiteX34" fmla="*/ 359622 w 488400"/>
              <a:gd name="connsiteY34" fmla="*/ 215583 h 488400"/>
              <a:gd name="connsiteX35" fmla="*/ 330051 w 488400"/>
              <a:gd name="connsiteY35" fmla="*/ 215583 h 488400"/>
              <a:gd name="connsiteX36" fmla="*/ 315742 w 488400"/>
              <a:gd name="connsiteY36" fmla="*/ 201274 h 488400"/>
              <a:gd name="connsiteX37" fmla="*/ 315742 w 488400"/>
              <a:gd name="connsiteY37" fmla="*/ 84898 h 488400"/>
              <a:gd name="connsiteX38" fmla="*/ 330051 w 488400"/>
              <a:gd name="connsiteY38" fmla="*/ 70589 h 488400"/>
              <a:gd name="connsiteX39" fmla="*/ 129254 w 488400"/>
              <a:gd name="connsiteY39" fmla="*/ 70589 h 488400"/>
              <a:gd name="connsiteX40" fmla="*/ 172656 w 488400"/>
              <a:gd name="connsiteY40" fmla="*/ 113992 h 488400"/>
              <a:gd name="connsiteX41" fmla="*/ 172656 w 488400"/>
              <a:gd name="connsiteY41" fmla="*/ 201274 h 488400"/>
              <a:gd name="connsiteX42" fmla="*/ 158348 w 488400"/>
              <a:gd name="connsiteY42" fmla="*/ 215583 h 488400"/>
              <a:gd name="connsiteX43" fmla="*/ 144039 w 488400"/>
              <a:gd name="connsiteY43" fmla="*/ 201274 h 488400"/>
              <a:gd name="connsiteX44" fmla="*/ 144039 w 488400"/>
              <a:gd name="connsiteY44" fmla="*/ 174565 h 488400"/>
              <a:gd name="connsiteX45" fmla="*/ 114468 w 488400"/>
              <a:gd name="connsiteY45" fmla="*/ 174565 h 488400"/>
              <a:gd name="connsiteX46" fmla="*/ 114468 w 488400"/>
              <a:gd name="connsiteY46" fmla="*/ 201274 h 488400"/>
              <a:gd name="connsiteX47" fmla="*/ 100160 w 488400"/>
              <a:gd name="connsiteY47" fmla="*/ 215583 h 488400"/>
              <a:gd name="connsiteX48" fmla="*/ 85851 w 488400"/>
              <a:gd name="connsiteY48" fmla="*/ 201274 h 488400"/>
              <a:gd name="connsiteX49" fmla="*/ 85851 w 488400"/>
              <a:gd name="connsiteY49" fmla="*/ 113992 h 488400"/>
              <a:gd name="connsiteX50" fmla="*/ 129254 w 488400"/>
              <a:gd name="connsiteY50" fmla="*/ 70589 h 488400"/>
              <a:gd name="connsiteX51" fmla="*/ 258509 w 488400"/>
              <a:gd name="connsiteY51" fmla="*/ 28617 h 488400"/>
              <a:gd name="connsiteX52" fmla="*/ 258509 w 488400"/>
              <a:gd name="connsiteY52" fmla="*/ 258509 h 488400"/>
              <a:gd name="connsiteX53" fmla="*/ 459783 w 488400"/>
              <a:gd name="connsiteY53" fmla="*/ 258509 h 488400"/>
              <a:gd name="connsiteX54" fmla="*/ 459783 w 488400"/>
              <a:gd name="connsiteY54" fmla="*/ 28617 h 488400"/>
              <a:gd name="connsiteX55" fmla="*/ 28617 w 488400"/>
              <a:gd name="connsiteY55" fmla="*/ 28617 h 488400"/>
              <a:gd name="connsiteX56" fmla="*/ 28617 w 488400"/>
              <a:gd name="connsiteY56" fmla="*/ 258509 h 488400"/>
              <a:gd name="connsiteX57" fmla="*/ 229891 w 488400"/>
              <a:gd name="connsiteY57" fmla="*/ 258509 h 488400"/>
              <a:gd name="connsiteX58" fmla="*/ 229891 w 488400"/>
              <a:gd name="connsiteY58" fmla="*/ 28617 h 488400"/>
              <a:gd name="connsiteX59" fmla="*/ 14309 w 488400"/>
              <a:gd name="connsiteY59" fmla="*/ 0 h 488400"/>
              <a:gd name="connsiteX60" fmla="*/ 474091 w 488400"/>
              <a:gd name="connsiteY60" fmla="*/ 0 h 488400"/>
              <a:gd name="connsiteX61" fmla="*/ 488400 w 488400"/>
              <a:gd name="connsiteY61" fmla="*/ 14309 h 488400"/>
              <a:gd name="connsiteX62" fmla="*/ 488400 w 488400"/>
              <a:gd name="connsiteY62" fmla="*/ 359623 h 488400"/>
              <a:gd name="connsiteX63" fmla="*/ 474091 w 488400"/>
              <a:gd name="connsiteY63" fmla="*/ 373931 h 488400"/>
              <a:gd name="connsiteX64" fmla="*/ 315743 w 488400"/>
              <a:gd name="connsiteY64" fmla="*/ 373931 h 488400"/>
              <a:gd name="connsiteX65" fmla="*/ 315743 w 488400"/>
              <a:gd name="connsiteY65" fmla="*/ 391285 h 488400"/>
              <a:gd name="connsiteX66" fmla="*/ 341315 w 488400"/>
              <a:gd name="connsiteY66" fmla="*/ 416857 h 488400"/>
              <a:gd name="connsiteX67" fmla="*/ 358669 w 488400"/>
              <a:gd name="connsiteY67" fmla="*/ 416857 h 488400"/>
              <a:gd name="connsiteX68" fmla="*/ 372977 w 488400"/>
              <a:gd name="connsiteY68" fmla="*/ 431166 h 488400"/>
              <a:gd name="connsiteX69" fmla="*/ 372977 w 488400"/>
              <a:gd name="connsiteY69" fmla="*/ 474091 h 488400"/>
              <a:gd name="connsiteX70" fmla="*/ 358669 w 488400"/>
              <a:gd name="connsiteY70" fmla="*/ 488400 h 488400"/>
              <a:gd name="connsiteX71" fmla="*/ 129731 w 488400"/>
              <a:gd name="connsiteY71" fmla="*/ 488400 h 488400"/>
              <a:gd name="connsiteX72" fmla="*/ 115423 w 488400"/>
              <a:gd name="connsiteY72" fmla="*/ 474091 h 488400"/>
              <a:gd name="connsiteX73" fmla="*/ 115423 w 488400"/>
              <a:gd name="connsiteY73" fmla="*/ 431166 h 488400"/>
              <a:gd name="connsiteX74" fmla="*/ 129731 w 488400"/>
              <a:gd name="connsiteY74" fmla="*/ 416857 h 488400"/>
              <a:gd name="connsiteX75" fmla="*/ 147085 w 488400"/>
              <a:gd name="connsiteY75" fmla="*/ 416857 h 488400"/>
              <a:gd name="connsiteX76" fmla="*/ 172657 w 488400"/>
              <a:gd name="connsiteY76" fmla="*/ 391285 h 488400"/>
              <a:gd name="connsiteX77" fmla="*/ 172657 w 488400"/>
              <a:gd name="connsiteY77" fmla="*/ 373931 h 488400"/>
              <a:gd name="connsiteX78" fmla="*/ 14309 w 488400"/>
              <a:gd name="connsiteY78" fmla="*/ 373931 h 488400"/>
              <a:gd name="connsiteX79" fmla="*/ 0 w 488400"/>
              <a:gd name="connsiteY79" fmla="*/ 359623 h 488400"/>
              <a:gd name="connsiteX80" fmla="*/ 0 w 488400"/>
              <a:gd name="connsiteY80" fmla="*/ 14309 h 488400"/>
              <a:gd name="connsiteX81" fmla="*/ 14309 w 488400"/>
              <a:gd name="connsiteY81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88400" h="488400">
                <a:moveTo>
                  <a:pt x="201274" y="373931"/>
                </a:moveTo>
                <a:lnTo>
                  <a:pt x="201274" y="391285"/>
                </a:lnTo>
                <a:cubicBezTo>
                  <a:pt x="201274" y="421165"/>
                  <a:pt x="176966" y="445474"/>
                  <a:pt x="147085" y="445474"/>
                </a:cubicBezTo>
                <a:lnTo>
                  <a:pt x="144040" y="445474"/>
                </a:lnTo>
                <a:lnTo>
                  <a:pt x="144040" y="459783"/>
                </a:lnTo>
                <a:lnTo>
                  <a:pt x="344360" y="459783"/>
                </a:lnTo>
                <a:lnTo>
                  <a:pt x="344360" y="445474"/>
                </a:lnTo>
                <a:lnTo>
                  <a:pt x="341315" y="445474"/>
                </a:lnTo>
                <a:cubicBezTo>
                  <a:pt x="311434" y="445474"/>
                  <a:pt x="287126" y="421165"/>
                  <a:pt x="287126" y="391285"/>
                </a:cubicBezTo>
                <a:lnTo>
                  <a:pt x="287126" y="373931"/>
                </a:lnTo>
                <a:close/>
                <a:moveTo>
                  <a:pt x="28617" y="287126"/>
                </a:moveTo>
                <a:lnTo>
                  <a:pt x="28617" y="345314"/>
                </a:lnTo>
                <a:cubicBezTo>
                  <a:pt x="45142" y="345314"/>
                  <a:pt x="435358" y="345314"/>
                  <a:pt x="459783" y="345314"/>
                </a:cubicBezTo>
                <a:lnTo>
                  <a:pt x="459783" y="287126"/>
                </a:lnTo>
                <a:close/>
                <a:moveTo>
                  <a:pt x="344359" y="158348"/>
                </a:moveTo>
                <a:lnTo>
                  <a:pt x="344359" y="186966"/>
                </a:lnTo>
                <a:lnTo>
                  <a:pt x="359622" y="186966"/>
                </a:lnTo>
                <a:cubicBezTo>
                  <a:pt x="367511" y="186966"/>
                  <a:pt x="373930" y="180547"/>
                  <a:pt x="373930" y="172657"/>
                </a:cubicBezTo>
                <a:cubicBezTo>
                  <a:pt x="373930" y="164767"/>
                  <a:pt x="367511" y="158348"/>
                  <a:pt x="359622" y="158348"/>
                </a:cubicBezTo>
                <a:close/>
                <a:moveTo>
                  <a:pt x="344359" y="99206"/>
                </a:moveTo>
                <a:lnTo>
                  <a:pt x="344359" y="129731"/>
                </a:lnTo>
                <a:lnTo>
                  <a:pt x="359622" y="129731"/>
                </a:lnTo>
                <a:cubicBezTo>
                  <a:pt x="367511" y="129731"/>
                  <a:pt x="373930" y="123312"/>
                  <a:pt x="373930" y="115423"/>
                </a:cubicBezTo>
                <a:lnTo>
                  <a:pt x="373930" y="113515"/>
                </a:lnTo>
                <a:cubicBezTo>
                  <a:pt x="373930" y="105625"/>
                  <a:pt x="367511" y="99206"/>
                  <a:pt x="359622" y="99206"/>
                </a:cubicBezTo>
                <a:close/>
                <a:moveTo>
                  <a:pt x="129254" y="99206"/>
                </a:moveTo>
                <a:cubicBezTo>
                  <a:pt x="121101" y="99206"/>
                  <a:pt x="114468" y="105839"/>
                  <a:pt x="114468" y="113992"/>
                </a:cubicBezTo>
                <a:lnTo>
                  <a:pt x="114468" y="145948"/>
                </a:lnTo>
                <a:lnTo>
                  <a:pt x="144039" y="145948"/>
                </a:lnTo>
                <a:lnTo>
                  <a:pt x="144039" y="113992"/>
                </a:lnTo>
                <a:cubicBezTo>
                  <a:pt x="144039" y="105839"/>
                  <a:pt x="137407" y="99206"/>
                  <a:pt x="129254" y="99206"/>
                </a:cubicBezTo>
                <a:close/>
                <a:moveTo>
                  <a:pt x="330051" y="70589"/>
                </a:moveTo>
                <a:lnTo>
                  <a:pt x="359622" y="70589"/>
                </a:lnTo>
                <a:cubicBezTo>
                  <a:pt x="399079" y="70589"/>
                  <a:pt x="415150" y="117750"/>
                  <a:pt x="391591" y="144040"/>
                </a:cubicBezTo>
                <a:cubicBezTo>
                  <a:pt x="416140" y="171434"/>
                  <a:pt x="396821" y="215583"/>
                  <a:pt x="359622" y="215583"/>
                </a:cubicBezTo>
                <a:lnTo>
                  <a:pt x="330051" y="215583"/>
                </a:lnTo>
                <a:cubicBezTo>
                  <a:pt x="322148" y="215583"/>
                  <a:pt x="315742" y="209176"/>
                  <a:pt x="315742" y="201274"/>
                </a:cubicBezTo>
                <a:lnTo>
                  <a:pt x="315742" y="84898"/>
                </a:lnTo>
                <a:cubicBezTo>
                  <a:pt x="315742" y="76995"/>
                  <a:pt x="322148" y="70589"/>
                  <a:pt x="330051" y="70589"/>
                </a:cubicBezTo>
                <a:close/>
                <a:moveTo>
                  <a:pt x="129254" y="70589"/>
                </a:moveTo>
                <a:cubicBezTo>
                  <a:pt x="153186" y="70589"/>
                  <a:pt x="172656" y="90059"/>
                  <a:pt x="172656" y="113992"/>
                </a:cubicBezTo>
                <a:lnTo>
                  <a:pt x="172656" y="201274"/>
                </a:lnTo>
                <a:cubicBezTo>
                  <a:pt x="172656" y="209176"/>
                  <a:pt x="166250" y="215583"/>
                  <a:pt x="158348" y="215583"/>
                </a:cubicBezTo>
                <a:cubicBezTo>
                  <a:pt x="150446" y="215583"/>
                  <a:pt x="144039" y="209176"/>
                  <a:pt x="144039" y="201274"/>
                </a:cubicBezTo>
                <a:lnTo>
                  <a:pt x="144039" y="174565"/>
                </a:lnTo>
                <a:lnTo>
                  <a:pt x="114468" y="174565"/>
                </a:lnTo>
                <a:lnTo>
                  <a:pt x="114468" y="201274"/>
                </a:lnTo>
                <a:cubicBezTo>
                  <a:pt x="114468" y="209176"/>
                  <a:pt x="108062" y="215583"/>
                  <a:pt x="100160" y="215583"/>
                </a:cubicBezTo>
                <a:cubicBezTo>
                  <a:pt x="92257" y="215583"/>
                  <a:pt x="85851" y="209176"/>
                  <a:pt x="85851" y="201274"/>
                </a:cubicBezTo>
                <a:lnTo>
                  <a:pt x="85851" y="113992"/>
                </a:lnTo>
                <a:cubicBezTo>
                  <a:pt x="85851" y="90059"/>
                  <a:pt x="105321" y="70589"/>
                  <a:pt x="129254" y="70589"/>
                </a:cubicBezTo>
                <a:close/>
                <a:moveTo>
                  <a:pt x="258509" y="28617"/>
                </a:moveTo>
                <a:lnTo>
                  <a:pt x="258509" y="258509"/>
                </a:lnTo>
                <a:lnTo>
                  <a:pt x="459783" y="258509"/>
                </a:lnTo>
                <a:lnTo>
                  <a:pt x="459783" y="28617"/>
                </a:lnTo>
                <a:close/>
                <a:moveTo>
                  <a:pt x="28617" y="28617"/>
                </a:moveTo>
                <a:lnTo>
                  <a:pt x="28617" y="258509"/>
                </a:lnTo>
                <a:lnTo>
                  <a:pt x="229891" y="258509"/>
                </a:lnTo>
                <a:lnTo>
                  <a:pt x="229891" y="28617"/>
                </a:lnTo>
                <a:close/>
                <a:moveTo>
                  <a:pt x="14309" y="0"/>
                </a:moveTo>
                <a:lnTo>
                  <a:pt x="474091" y="0"/>
                </a:lnTo>
                <a:cubicBezTo>
                  <a:pt x="481994" y="0"/>
                  <a:pt x="488400" y="6406"/>
                  <a:pt x="488400" y="14309"/>
                </a:cubicBezTo>
                <a:lnTo>
                  <a:pt x="488400" y="359623"/>
                </a:lnTo>
                <a:cubicBezTo>
                  <a:pt x="488400" y="367525"/>
                  <a:pt x="481994" y="373931"/>
                  <a:pt x="474091" y="373931"/>
                </a:cubicBezTo>
                <a:lnTo>
                  <a:pt x="315743" y="373931"/>
                </a:lnTo>
                <a:lnTo>
                  <a:pt x="315743" y="391285"/>
                </a:lnTo>
                <a:cubicBezTo>
                  <a:pt x="315743" y="405385"/>
                  <a:pt x="327214" y="416857"/>
                  <a:pt x="341315" y="416857"/>
                </a:cubicBezTo>
                <a:lnTo>
                  <a:pt x="358669" y="416857"/>
                </a:lnTo>
                <a:cubicBezTo>
                  <a:pt x="366571" y="416857"/>
                  <a:pt x="372977" y="423263"/>
                  <a:pt x="372977" y="431166"/>
                </a:cubicBezTo>
                <a:lnTo>
                  <a:pt x="372977" y="474091"/>
                </a:lnTo>
                <a:cubicBezTo>
                  <a:pt x="372977" y="481994"/>
                  <a:pt x="366571" y="488400"/>
                  <a:pt x="358669" y="488400"/>
                </a:cubicBezTo>
                <a:lnTo>
                  <a:pt x="129731" y="488400"/>
                </a:lnTo>
                <a:cubicBezTo>
                  <a:pt x="121829" y="488400"/>
                  <a:pt x="115423" y="481994"/>
                  <a:pt x="115423" y="474091"/>
                </a:cubicBezTo>
                <a:lnTo>
                  <a:pt x="115423" y="431166"/>
                </a:lnTo>
                <a:cubicBezTo>
                  <a:pt x="115423" y="423263"/>
                  <a:pt x="121829" y="416857"/>
                  <a:pt x="129731" y="416857"/>
                </a:cubicBezTo>
                <a:lnTo>
                  <a:pt x="147085" y="416857"/>
                </a:lnTo>
                <a:cubicBezTo>
                  <a:pt x="161186" y="416857"/>
                  <a:pt x="172657" y="405385"/>
                  <a:pt x="172657" y="391285"/>
                </a:cubicBezTo>
                <a:lnTo>
                  <a:pt x="172657" y="373931"/>
                </a:lnTo>
                <a:lnTo>
                  <a:pt x="14309" y="373931"/>
                </a:lnTo>
                <a:cubicBezTo>
                  <a:pt x="6406" y="373931"/>
                  <a:pt x="0" y="367525"/>
                  <a:pt x="0" y="359623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7" name="Freeform: Shape 426">
            <a:extLst>
              <a:ext uri="{FF2B5EF4-FFF2-40B4-BE49-F238E27FC236}">
                <a16:creationId xmlns:a16="http://schemas.microsoft.com/office/drawing/2014/main" xmlns="" id="{7AF918D2-F342-4B46-AEAB-A52C15A52CBB}"/>
              </a:ext>
            </a:extLst>
          </p:cNvPr>
          <p:cNvSpPr/>
          <p:nvPr/>
        </p:nvSpPr>
        <p:spPr>
          <a:xfrm>
            <a:off x="6400319" y="914399"/>
            <a:ext cx="429258" cy="488400"/>
          </a:xfrm>
          <a:custGeom>
            <a:avLst/>
            <a:gdLst>
              <a:gd name="connsiteX0" fmla="*/ 72020 w 429258"/>
              <a:gd name="connsiteY0" fmla="*/ 372977 h 488400"/>
              <a:gd name="connsiteX1" fmla="*/ 28617 w 429258"/>
              <a:gd name="connsiteY1" fmla="*/ 416380 h 488400"/>
              <a:gd name="connsiteX2" fmla="*/ 72020 w 429258"/>
              <a:gd name="connsiteY2" fmla="*/ 459783 h 488400"/>
              <a:gd name="connsiteX3" fmla="*/ 343406 w 429258"/>
              <a:gd name="connsiteY3" fmla="*/ 459783 h 488400"/>
              <a:gd name="connsiteX4" fmla="*/ 343406 w 429258"/>
              <a:gd name="connsiteY4" fmla="*/ 431046 h 488400"/>
              <a:gd name="connsiteX5" fmla="*/ 129707 w 429258"/>
              <a:gd name="connsiteY5" fmla="*/ 430689 h 488400"/>
              <a:gd name="connsiteX6" fmla="*/ 115423 w 429258"/>
              <a:gd name="connsiteY6" fmla="*/ 416380 h 488400"/>
              <a:gd name="connsiteX7" fmla="*/ 72020 w 429258"/>
              <a:gd name="connsiteY7" fmla="*/ 372977 h 488400"/>
              <a:gd name="connsiteX8" fmla="*/ 400641 w 429258"/>
              <a:gd name="connsiteY8" fmla="*/ 363935 h 488400"/>
              <a:gd name="connsiteX9" fmla="*/ 362115 w 429258"/>
              <a:gd name="connsiteY9" fmla="*/ 402460 h 488400"/>
              <a:gd name="connsiteX10" fmla="*/ 400641 w 429258"/>
              <a:gd name="connsiteY10" fmla="*/ 402526 h 488400"/>
              <a:gd name="connsiteX11" fmla="*/ 343273 w 429258"/>
              <a:gd name="connsiteY11" fmla="*/ 344360 h 488400"/>
              <a:gd name="connsiteX12" fmla="*/ 342926 w 429258"/>
              <a:gd name="connsiteY12" fmla="*/ 381178 h 488400"/>
              <a:gd name="connsiteX13" fmla="*/ 379744 w 429258"/>
              <a:gd name="connsiteY13" fmla="*/ 344360 h 488400"/>
              <a:gd name="connsiteX14" fmla="*/ 186966 w 429258"/>
              <a:gd name="connsiteY14" fmla="*/ 314789 h 488400"/>
              <a:gd name="connsiteX15" fmla="*/ 271863 w 429258"/>
              <a:gd name="connsiteY15" fmla="*/ 314789 h 488400"/>
              <a:gd name="connsiteX16" fmla="*/ 286172 w 429258"/>
              <a:gd name="connsiteY16" fmla="*/ 329098 h 488400"/>
              <a:gd name="connsiteX17" fmla="*/ 271863 w 429258"/>
              <a:gd name="connsiteY17" fmla="*/ 343406 h 488400"/>
              <a:gd name="connsiteX18" fmla="*/ 186966 w 429258"/>
              <a:gd name="connsiteY18" fmla="*/ 343406 h 488400"/>
              <a:gd name="connsiteX19" fmla="*/ 172657 w 429258"/>
              <a:gd name="connsiteY19" fmla="*/ 329098 h 488400"/>
              <a:gd name="connsiteX20" fmla="*/ 186966 w 429258"/>
              <a:gd name="connsiteY20" fmla="*/ 314789 h 488400"/>
              <a:gd name="connsiteX21" fmla="*/ 186966 w 429258"/>
              <a:gd name="connsiteY21" fmla="*/ 258508 h 488400"/>
              <a:gd name="connsiteX22" fmla="*/ 357715 w 429258"/>
              <a:gd name="connsiteY22" fmla="*/ 258508 h 488400"/>
              <a:gd name="connsiteX23" fmla="*/ 372023 w 429258"/>
              <a:gd name="connsiteY23" fmla="*/ 272817 h 488400"/>
              <a:gd name="connsiteX24" fmla="*/ 357715 w 429258"/>
              <a:gd name="connsiteY24" fmla="*/ 287125 h 488400"/>
              <a:gd name="connsiteX25" fmla="*/ 186966 w 429258"/>
              <a:gd name="connsiteY25" fmla="*/ 287125 h 488400"/>
              <a:gd name="connsiteX26" fmla="*/ 172657 w 429258"/>
              <a:gd name="connsiteY26" fmla="*/ 272817 h 488400"/>
              <a:gd name="connsiteX27" fmla="*/ 186966 w 429258"/>
              <a:gd name="connsiteY27" fmla="*/ 258508 h 488400"/>
              <a:gd name="connsiteX28" fmla="*/ 186966 w 429258"/>
              <a:gd name="connsiteY28" fmla="*/ 201274 h 488400"/>
              <a:gd name="connsiteX29" fmla="*/ 357715 w 429258"/>
              <a:gd name="connsiteY29" fmla="*/ 201274 h 488400"/>
              <a:gd name="connsiteX30" fmla="*/ 372023 w 429258"/>
              <a:gd name="connsiteY30" fmla="*/ 215583 h 488400"/>
              <a:gd name="connsiteX31" fmla="*/ 357715 w 429258"/>
              <a:gd name="connsiteY31" fmla="*/ 229891 h 488400"/>
              <a:gd name="connsiteX32" fmla="*/ 186966 w 429258"/>
              <a:gd name="connsiteY32" fmla="*/ 229891 h 488400"/>
              <a:gd name="connsiteX33" fmla="*/ 172657 w 429258"/>
              <a:gd name="connsiteY33" fmla="*/ 215583 h 488400"/>
              <a:gd name="connsiteX34" fmla="*/ 186966 w 429258"/>
              <a:gd name="connsiteY34" fmla="*/ 201274 h 488400"/>
              <a:gd name="connsiteX35" fmla="*/ 186966 w 429258"/>
              <a:gd name="connsiteY35" fmla="*/ 144039 h 488400"/>
              <a:gd name="connsiteX36" fmla="*/ 357715 w 429258"/>
              <a:gd name="connsiteY36" fmla="*/ 144039 h 488400"/>
              <a:gd name="connsiteX37" fmla="*/ 372023 w 429258"/>
              <a:gd name="connsiteY37" fmla="*/ 158348 h 488400"/>
              <a:gd name="connsiteX38" fmla="*/ 357715 w 429258"/>
              <a:gd name="connsiteY38" fmla="*/ 172656 h 488400"/>
              <a:gd name="connsiteX39" fmla="*/ 186966 w 429258"/>
              <a:gd name="connsiteY39" fmla="*/ 172656 h 488400"/>
              <a:gd name="connsiteX40" fmla="*/ 172657 w 429258"/>
              <a:gd name="connsiteY40" fmla="*/ 158348 h 488400"/>
              <a:gd name="connsiteX41" fmla="*/ 186966 w 429258"/>
              <a:gd name="connsiteY41" fmla="*/ 144039 h 488400"/>
              <a:gd name="connsiteX42" fmla="*/ 144040 w 429258"/>
              <a:gd name="connsiteY42" fmla="*/ 86329 h 488400"/>
              <a:gd name="connsiteX43" fmla="*/ 144040 w 429258"/>
              <a:gd name="connsiteY43" fmla="*/ 402095 h 488400"/>
              <a:gd name="connsiteX44" fmla="*/ 314109 w 429258"/>
              <a:gd name="connsiteY44" fmla="*/ 402380 h 488400"/>
              <a:gd name="connsiteX45" fmla="*/ 314789 w 429258"/>
              <a:gd name="connsiteY45" fmla="*/ 329917 h 488400"/>
              <a:gd name="connsiteX46" fmla="*/ 329098 w 429258"/>
              <a:gd name="connsiteY46" fmla="*/ 315743 h 488400"/>
              <a:gd name="connsiteX47" fmla="*/ 400641 w 429258"/>
              <a:gd name="connsiteY47" fmla="*/ 315743 h 488400"/>
              <a:gd name="connsiteX48" fmla="*/ 400641 w 429258"/>
              <a:gd name="connsiteY48" fmla="*/ 86329 h 488400"/>
              <a:gd name="connsiteX49" fmla="*/ 72020 w 429258"/>
              <a:gd name="connsiteY49" fmla="*/ 28617 h 488400"/>
              <a:gd name="connsiteX50" fmla="*/ 28617 w 429258"/>
              <a:gd name="connsiteY50" fmla="*/ 72020 h 488400"/>
              <a:gd name="connsiteX51" fmla="*/ 28617 w 429258"/>
              <a:gd name="connsiteY51" fmla="*/ 358943 h 488400"/>
              <a:gd name="connsiteX52" fmla="*/ 115423 w 429258"/>
              <a:gd name="connsiteY52" fmla="*/ 358946 h 488400"/>
              <a:gd name="connsiteX53" fmla="*/ 115423 w 429258"/>
              <a:gd name="connsiteY53" fmla="*/ 72020 h 488400"/>
              <a:gd name="connsiteX54" fmla="*/ 72020 w 429258"/>
              <a:gd name="connsiteY54" fmla="*/ 28617 h 488400"/>
              <a:gd name="connsiteX55" fmla="*/ 72020 w 429258"/>
              <a:gd name="connsiteY55" fmla="*/ 0 h 488400"/>
              <a:gd name="connsiteX56" fmla="*/ 142612 w 429258"/>
              <a:gd name="connsiteY56" fmla="*/ 57711 h 488400"/>
              <a:gd name="connsiteX57" fmla="*/ 414949 w 429258"/>
              <a:gd name="connsiteY57" fmla="*/ 57711 h 488400"/>
              <a:gd name="connsiteX58" fmla="*/ 429258 w 429258"/>
              <a:gd name="connsiteY58" fmla="*/ 72020 h 488400"/>
              <a:gd name="connsiteX59" fmla="*/ 429258 w 429258"/>
              <a:gd name="connsiteY59" fmla="*/ 416857 h 488400"/>
              <a:gd name="connsiteX60" fmla="*/ 414949 w 429258"/>
              <a:gd name="connsiteY60" fmla="*/ 431166 h 488400"/>
              <a:gd name="connsiteX61" fmla="*/ 372023 w 429258"/>
              <a:gd name="connsiteY61" fmla="*/ 431094 h 488400"/>
              <a:gd name="connsiteX62" fmla="*/ 372023 w 429258"/>
              <a:gd name="connsiteY62" fmla="*/ 474091 h 488400"/>
              <a:gd name="connsiteX63" fmla="*/ 357715 w 429258"/>
              <a:gd name="connsiteY63" fmla="*/ 488400 h 488400"/>
              <a:gd name="connsiteX64" fmla="*/ 72020 w 429258"/>
              <a:gd name="connsiteY64" fmla="*/ 488400 h 488400"/>
              <a:gd name="connsiteX65" fmla="*/ 0 w 429258"/>
              <a:gd name="connsiteY65" fmla="*/ 416380 h 488400"/>
              <a:gd name="connsiteX66" fmla="*/ 0 w 429258"/>
              <a:gd name="connsiteY66" fmla="*/ 72020 h 488400"/>
              <a:gd name="connsiteX67" fmla="*/ 72020 w 429258"/>
              <a:gd name="connsiteY67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29258" h="488400">
                <a:moveTo>
                  <a:pt x="72020" y="372977"/>
                </a:moveTo>
                <a:cubicBezTo>
                  <a:pt x="48087" y="372977"/>
                  <a:pt x="28617" y="392448"/>
                  <a:pt x="28617" y="416380"/>
                </a:cubicBezTo>
                <a:cubicBezTo>
                  <a:pt x="28617" y="440313"/>
                  <a:pt x="48087" y="459783"/>
                  <a:pt x="72020" y="459783"/>
                </a:cubicBezTo>
                <a:lnTo>
                  <a:pt x="343406" y="459783"/>
                </a:lnTo>
                <a:lnTo>
                  <a:pt x="343406" y="431046"/>
                </a:lnTo>
                <a:lnTo>
                  <a:pt x="129707" y="430689"/>
                </a:lnTo>
                <a:cubicBezTo>
                  <a:pt x="121815" y="430675"/>
                  <a:pt x="115423" y="424273"/>
                  <a:pt x="115423" y="416380"/>
                </a:cubicBezTo>
                <a:cubicBezTo>
                  <a:pt x="115423" y="392448"/>
                  <a:pt x="95952" y="372977"/>
                  <a:pt x="72020" y="372977"/>
                </a:cubicBezTo>
                <a:close/>
                <a:moveTo>
                  <a:pt x="400641" y="363935"/>
                </a:moveTo>
                <a:lnTo>
                  <a:pt x="362115" y="402460"/>
                </a:lnTo>
                <a:lnTo>
                  <a:pt x="400641" y="402526"/>
                </a:lnTo>
                <a:close/>
                <a:moveTo>
                  <a:pt x="343273" y="344360"/>
                </a:moveTo>
                <a:lnTo>
                  <a:pt x="342926" y="381178"/>
                </a:lnTo>
                <a:lnTo>
                  <a:pt x="379744" y="344360"/>
                </a:lnTo>
                <a:close/>
                <a:moveTo>
                  <a:pt x="186966" y="314789"/>
                </a:moveTo>
                <a:lnTo>
                  <a:pt x="271863" y="314789"/>
                </a:lnTo>
                <a:cubicBezTo>
                  <a:pt x="279765" y="314789"/>
                  <a:pt x="286172" y="321195"/>
                  <a:pt x="286172" y="329098"/>
                </a:cubicBezTo>
                <a:cubicBezTo>
                  <a:pt x="286172" y="337000"/>
                  <a:pt x="279765" y="343406"/>
                  <a:pt x="271863" y="343406"/>
                </a:cubicBezTo>
                <a:lnTo>
                  <a:pt x="186966" y="343406"/>
                </a:lnTo>
                <a:cubicBezTo>
                  <a:pt x="179063" y="343406"/>
                  <a:pt x="172657" y="337000"/>
                  <a:pt x="172657" y="329098"/>
                </a:cubicBezTo>
                <a:cubicBezTo>
                  <a:pt x="172657" y="321195"/>
                  <a:pt x="179063" y="314789"/>
                  <a:pt x="186966" y="314789"/>
                </a:cubicBezTo>
                <a:close/>
                <a:moveTo>
                  <a:pt x="186966" y="258508"/>
                </a:moveTo>
                <a:lnTo>
                  <a:pt x="357715" y="258508"/>
                </a:lnTo>
                <a:cubicBezTo>
                  <a:pt x="365617" y="258508"/>
                  <a:pt x="372023" y="264914"/>
                  <a:pt x="372023" y="272817"/>
                </a:cubicBezTo>
                <a:cubicBezTo>
                  <a:pt x="372023" y="280719"/>
                  <a:pt x="365617" y="287125"/>
                  <a:pt x="357715" y="287125"/>
                </a:cubicBezTo>
                <a:lnTo>
                  <a:pt x="186966" y="287125"/>
                </a:lnTo>
                <a:cubicBezTo>
                  <a:pt x="179063" y="287125"/>
                  <a:pt x="172657" y="280719"/>
                  <a:pt x="172657" y="272817"/>
                </a:cubicBezTo>
                <a:cubicBezTo>
                  <a:pt x="172657" y="264914"/>
                  <a:pt x="179063" y="258508"/>
                  <a:pt x="186966" y="258508"/>
                </a:cubicBezTo>
                <a:close/>
                <a:moveTo>
                  <a:pt x="186966" y="201274"/>
                </a:moveTo>
                <a:lnTo>
                  <a:pt x="357715" y="201274"/>
                </a:lnTo>
                <a:cubicBezTo>
                  <a:pt x="365617" y="201274"/>
                  <a:pt x="372023" y="207680"/>
                  <a:pt x="372023" y="215583"/>
                </a:cubicBezTo>
                <a:cubicBezTo>
                  <a:pt x="372023" y="223485"/>
                  <a:pt x="365617" y="229891"/>
                  <a:pt x="357715" y="229891"/>
                </a:cubicBezTo>
                <a:lnTo>
                  <a:pt x="186966" y="229891"/>
                </a:lnTo>
                <a:cubicBezTo>
                  <a:pt x="179063" y="229891"/>
                  <a:pt x="172657" y="223485"/>
                  <a:pt x="172657" y="215583"/>
                </a:cubicBezTo>
                <a:cubicBezTo>
                  <a:pt x="172657" y="207680"/>
                  <a:pt x="179063" y="201274"/>
                  <a:pt x="186966" y="201274"/>
                </a:cubicBezTo>
                <a:close/>
                <a:moveTo>
                  <a:pt x="186966" y="144039"/>
                </a:moveTo>
                <a:lnTo>
                  <a:pt x="357715" y="144039"/>
                </a:lnTo>
                <a:cubicBezTo>
                  <a:pt x="365617" y="144039"/>
                  <a:pt x="372023" y="150445"/>
                  <a:pt x="372023" y="158348"/>
                </a:cubicBezTo>
                <a:cubicBezTo>
                  <a:pt x="372023" y="166250"/>
                  <a:pt x="365617" y="172656"/>
                  <a:pt x="357715" y="172656"/>
                </a:cubicBezTo>
                <a:lnTo>
                  <a:pt x="186966" y="172656"/>
                </a:lnTo>
                <a:cubicBezTo>
                  <a:pt x="179063" y="172656"/>
                  <a:pt x="172657" y="166250"/>
                  <a:pt x="172657" y="158348"/>
                </a:cubicBezTo>
                <a:cubicBezTo>
                  <a:pt x="172657" y="150445"/>
                  <a:pt x="179063" y="144039"/>
                  <a:pt x="186966" y="144039"/>
                </a:cubicBezTo>
                <a:close/>
                <a:moveTo>
                  <a:pt x="144040" y="86329"/>
                </a:moveTo>
                <a:lnTo>
                  <a:pt x="144040" y="402095"/>
                </a:lnTo>
                <a:lnTo>
                  <a:pt x="314109" y="402380"/>
                </a:lnTo>
                <a:lnTo>
                  <a:pt x="314789" y="329917"/>
                </a:lnTo>
                <a:cubicBezTo>
                  <a:pt x="314863" y="322067"/>
                  <a:pt x="321248" y="315743"/>
                  <a:pt x="329098" y="315743"/>
                </a:cubicBezTo>
                <a:lnTo>
                  <a:pt x="400641" y="315743"/>
                </a:lnTo>
                <a:lnTo>
                  <a:pt x="400641" y="86329"/>
                </a:lnTo>
                <a:close/>
                <a:moveTo>
                  <a:pt x="72020" y="28617"/>
                </a:moveTo>
                <a:cubicBezTo>
                  <a:pt x="48087" y="28617"/>
                  <a:pt x="28617" y="48087"/>
                  <a:pt x="28617" y="72020"/>
                </a:cubicBezTo>
                <a:lnTo>
                  <a:pt x="28617" y="358943"/>
                </a:lnTo>
                <a:cubicBezTo>
                  <a:pt x="54307" y="339482"/>
                  <a:pt x="89753" y="339500"/>
                  <a:pt x="115423" y="358946"/>
                </a:cubicBezTo>
                <a:lnTo>
                  <a:pt x="115423" y="72020"/>
                </a:lnTo>
                <a:cubicBezTo>
                  <a:pt x="115423" y="48087"/>
                  <a:pt x="95952" y="28617"/>
                  <a:pt x="72020" y="28617"/>
                </a:cubicBezTo>
                <a:close/>
                <a:moveTo>
                  <a:pt x="72020" y="0"/>
                </a:moveTo>
                <a:cubicBezTo>
                  <a:pt x="106834" y="0"/>
                  <a:pt x="135957" y="24831"/>
                  <a:pt x="142612" y="57711"/>
                </a:cubicBezTo>
                <a:lnTo>
                  <a:pt x="414949" y="57711"/>
                </a:lnTo>
                <a:cubicBezTo>
                  <a:pt x="422851" y="57711"/>
                  <a:pt x="429258" y="64118"/>
                  <a:pt x="429258" y="72020"/>
                </a:cubicBezTo>
                <a:lnTo>
                  <a:pt x="429258" y="416857"/>
                </a:lnTo>
                <a:cubicBezTo>
                  <a:pt x="429258" y="424766"/>
                  <a:pt x="422840" y="431166"/>
                  <a:pt x="414949" y="431166"/>
                </a:cubicBezTo>
                <a:cubicBezTo>
                  <a:pt x="415045" y="431166"/>
                  <a:pt x="372120" y="431094"/>
                  <a:pt x="372023" y="431094"/>
                </a:cubicBezTo>
                <a:lnTo>
                  <a:pt x="372023" y="474091"/>
                </a:lnTo>
                <a:cubicBezTo>
                  <a:pt x="372023" y="481994"/>
                  <a:pt x="365617" y="488400"/>
                  <a:pt x="357715" y="488400"/>
                </a:cubicBezTo>
                <a:lnTo>
                  <a:pt x="72020" y="488400"/>
                </a:lnTo>
                <a:cubicBezTo>
                  <a:pt x="32308" y="488400"/>
                  <a:pt x="0" y="456092"/>
                  <a:pt x="0" y="416380"/>
                </a:cubicBezTo>
                <a:lnTo>
                  <a:pt x="0" y="72020"/>
                </a:lnTo>
                <a:cubicBezTo>
                  <a:pt x="0" y="32308"/>
                  <a:pt x="32308" y="0"/>
                  <a:pt x="72020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4" name="Freeform: Shape 443">
            <a:extLst>
              <a:ext uri="{FF2B5EF4-FFF2-40B4-BE49-F238E27FC236}">
                <a16:creationId xmlns:a16="http://schemas.microsoft.com/office/drawing/2014/main" xmlns="" id="{9B9ADD77-6CE8-4AA1-8706-B8A28C822E4D}"/>
              </a:ext>
            </a:extLst>
          </p:cNvPr>
          <p:cNvSpPr/>
          <p:nvPr/>
        </p:nvSpPr>
        <p:spPr>
          <a:xfrm>
            <a:off x="10930531" y="5627756"/>
            <a:ext cx="371070" cy="488400"/>
          </a:xfrm>
          <a:custGeom>
            <a:avLst/>
            <a:gdLst>
              <a:gd name="connsiteX0" fmla="*/ 171226 w 371070"/>
              <a:gd name="connsiteY0" fmla="*/ 387277 h 488400"/>
              <a:gd name="connsiteX1" fmla="*/ 171226 w 371070"/>
              <a:gd name="connsiteY1" fmla="*/ 451015 h 488400"/>
              <a:gd name="connsiteX2" fmla="*/ 200320 w 371070"/>
              <a:gd name="connsiteY2" fmla="*/ 436588 h 488400"/>
              <a:gd name="connsiteX3" fmla="*/ 200320 w 371070"/>
              <a:gd name="connsiteY3" fmla="*/ 387277 h 488400"/>
              <a:gd name="connsiteX4" fmla="*/ 72220 w 371070"/>
              <a:gd name="connsiteY4" fmla="*/ 244195 h 488400"/>
              <a:gd name="connsiteX5" fmla="*/ 163795 w 371070"/>
              <a:gd name="connsiteY5" fmla="*/ 358661 h 488400"/>
              <a:gd name="connsiteX6" fmla="*/ 208229 w 371070"/>
              <a:gd name="connsiteY6" fmla="*/ 358661 h 488400"/>
              <a:gd name="connsiteX7" fmla="*/ 299804 w 371070"/>
              <a:gd name="connsiteY7" fmla="*/ 244195 h 488400"/>
              <a:gd name="connsiteX8" fmla="*/ 28617 w 371070"/>
              <a:gd name="connsiteY8" fmla="*/ 186007 h 488400"/>
              <a:gd name="connsiteX9" fmla="*/ 28617 w 371070"/>
              <a:gd name="connsiteY9" fmla="*/ 215578 h 488400"/>
              <a:gd name="connsiteX10" fmla="*/ 342452 w 371070"/>
              <a:gd name="connsiteY10" fmla="*/ 215578 h 488400"/>
              <a:gd name="connsiteX11" fmla="*/ 342452 w 371070"/>
              <a:gd name="connsiteY11" fmla="*/ 186007 h 488400"/>
              <a:gd name="connsiteX12" fmla="*/ 250639 w 371070"/>
              <a:gd name="connsiteY12" fmla="*/ 126866 h 488400"/>
              <a:gd name="connsiteX13" fmla="*/ 235853 w 371070"/>
              <a:gd name="connsiteY13" fmla="*/ 141652 h 488400"/>
              <a:gd name="connsiteX14" fmla="*/ 250639 w 371070"/>
              <a:gd name="connsiteY14" fmla="*/ 156437 h 488400"/>
              <a:gd name="connsiteX15" fmla="*/ 265424 w 371070"/>
              <a:gd name="connsiteY15" fmla="*/ 141652 h 488400"/>
              <a:gd name="connsiteX16" fmla="*/ 250639 w 371070"/>
              <a:gd name="connsiteY16" fmla="*/ 126866 h 488400"/>
              <a:gd name="connsiteX17" fmla="*/ 121385 w 371070"/>
              <a:gd name="connsiteY17" fmla="*/ 126866 h 488400"/>
              <a:gd name="connsiteX18" fmla="*/ 106599 w 371070"/>
              <a:gd name="connsiteY18" fmla="*/ 141652 h 488400"/>
              <a:gd name="connsiteX19" fmla="*/ 121385 w 371070"/>
              <a:gd name="connsiteY19" fmla="*/ 156437 h 488400"/>
              <a:gd name="connsiteX20" fmla="*/ 136170 w 371070"/>
              <a:gd name="connsiteY20" fmla="*/ 141652 h 488400"/>
              <a:gd name="connsiteX21" fmla="*/ 121385 w 371070"/>
              <a:gd name="connsiteY21" fmla="*/ 126866 h 488400"/>
              <a:gd name="connsiteX22" fmla="*/ 121385 w 371070"/>
              <a:gd name="connsiteY22" fmla="*/ 98250 h 488400"/>
              <a:gd name="connsiteX23" fmla="*/ 161821 w 371070"/>
              <a:gd name="connsiteY23" fmla="*/ 157391 h 488400"/>
              <a:gd name="connsiteX24" fmla="*/ 210203 w 371070"/>
              <a:gd name="connsiteY24" fmla="*/ 157391 h 488400"/>
              <a:gd name="connsiteX25" fmla="*/ 250639 w 371070"/>
              <a:gd name="connsiteY25" fmla="*/ 98250 h 488400"/>
              <a:gd name="connsiteX26" fmla="*/ 291075 w 371070"/>
              <a:gd name="connsiteY26" fmla="*/ 157391 h 488400"/>
              <a:gd name="connsiteX27" fmla="*/ 356761 w 371070"/>
              <a:gd name="connsiteY27" fmla="*/ 157391 h 488400"/>
              <a:gd name="connsiteX28" fmla="*/ 371070 w 371070"/>
              <a:gd name="connsiteY28" fmla="*/ 171699 h 488400"/>
              <a:gd name="connsiteX29" fmla="*/ 371070 w 371070"/>
              <a:gd name="connsiteY29" fmla="*/ 229886 h 488400"/>
              <a:gd name="connsiteX30" fmla="*/ 356761 w 371070"/>
              <a:gd name="connsiteY30" fmla="*/ 244195 h 488400"/>
              <a:gd name="connsiteX31" fmla="*/ 336451 w 371070"/>
              <a:gd name="connsiteY31" fmla="*/ 244195 h 488400"/>
              <a:gd name="connsiteX32" fmla="*/ 228938 w 371070"/>
              <a:gd name="connsiteY32" fmla="*/ 378585 h 488400"/>
              <a:gd name="connsiteX33" fmla="*/ 228938 w 371070"/>
              <a:gd name="connsiteY33" fmla="*/ 445465 h 488400"/>
              <a:gd name="connsiteX34" fmla="*/ 220986 w 371070"/>
              <a:gd name="connsiteY34" fmla="*/ 458284 h 488400"/>
              <a:gd name="connsiteX35" fmla="*/ 163274 w 371070"/>
              <a:gd name="connsiteY35" fmla="*/ 486900 h 488400"/>
              <a:gd name="connsiteX36" fmla="*/ 142609 w 371070"/>
              <a:gd name="connsiteY36" fmla="*/ 474081 h 488400"/>
              <a:gd name="connsiteX37" fmla="*/ 142609 w 371070"/>
              <a:gd name="connsiteY37" fmla="*/ 377988 h 488400"/>
              <a:gd name="connsiteX38" fmla="*/ 35572 w 371070"/>
              <a:gd name="connsiteY38" fmla="*/ 244196 h 488400"/>
              <a:gd name="connsiteX39" fmla="*/ 14309 w 371070"/>
              <a:gd name="connsiteY39" fmla="*/ 244196 h 488400"/>
              <a:gd name="connsiteX40" fmla="*/ 0 w 371070"/>
              <a:gd name="connsiteY40" fmla="*/ 229887 h 488400"/>
              <a:gd name="connsiteX41" fmla="*/ 0 w 371070"/>
              <a:gd name="connsiteY41" fmla="*/ 171700 h 488400"/>
              <a:gd name="connsiteX42" fmla="*/ 14309 w 371070"/>
              <a:gd name="connsiteY42" fmla="*/ 157391 h 488400"/>
              <a:gd name="connsiteX43" fmla="*/ 80948 w 371070"/>
              <a:gd name="connsiteY43" fmla="*/ 157391 h 488400"/>
              <a:gd name="connsiteX44" fmla="*/ 121385 w 371070"/>
              <a:gd name="connsiteY44" fmla="*/ 98250 h 488400"/>
              <a:gd name="connsiteX45" fmla="*/ 315266 w 371070"/>
              <a:gd name="connsiteY45" fmla="*/ 28616 h 488400"/>
              <a:gd name="connsiteX46" fmla="*/ 300480 w 371070"/>
              <a:gd name="connsiteY46" fmla="*/ 43402 h 488400"/>
              <a:gd name="connsiteX47" fmla="*/ 315266 w 371070"/>
              <a:gd name="connsiteY47" fmla="*/ 58187 h 488400"/>
              <a:gd name="connsiteX48" fmla="*/ 330051 w 371070"/>
              <a:gd name="connsiteY48" fmla="*/ 43402 h 488400"/>
              <a:gd name="connsiteX49" fmla="*/ 315266 w 371070"/>
              <a:gd name="connsiteY49" fmla="*/ 28616 h 488400"/>
              <a:gd name="connsiteX50" fmla="*/ 186012 w 371070"/>
              <a:gd name="connsiteY50" fmla="*/ 28616 h 488400"/>
              <a:gd name="connsiteX51" fmla="*/ 171226 w 371070"/>
              <a:gd name="connsiteY51" fmla="*/ 43402 h 488400"/>
              <a:gd name="connsiteX52" fmla="*/ 186012 w 371070"/>
              <a:gd name="connsiteY52" fmla="*/ 58187 h 488400"/>
              <a:gd name="connsiteX53" fmla="*/ 200797 w 371070"/>
              <a:gd name="connsiteY53" fmla="*/ 43402 h 488400"/>
              <a:gd name="connsiteX54" fmla="*/ 186012 w 371070"/>
              <a:gd name="connsiteY54" fmla="*/ 28616 h 488400"/>
              <a:gd name="connsiteX55" fmla="*/ 56757 w 371070"/>
              <a:gd name="connsiteY55" fmla="*/ 28616 h 488400"/>
              <a:gd name="connsiteX56" fmla="*/ 41971 w 371070"/>
              <a:gd name="connsiteY56" fmla="*/ 43402 h 488400"/>
              <a:gd name="connsiteX57" fmla="*/ 56757 w 371070"/>
              <a:gd name="connsiteY57" fmla="*/ 58187 h 488400"/>
              <a:gd name="connsiteX58" fmla="*/ 71542 w 371070"/>
              <a:gd name="connsiteY58" fmla="*/ 43402 h 488400"/>
              <a:gd name="connsiteX59" fmla="*/ 56757 w 371070"/>
              <a:gd name="connsiteY59" fmla="*/ 28616 h 488400"/>
              <a:gd name="connsiteX60" fmla="*/ 315266 w 371070"/>
              <a:gd name="connsiteY60" fmla="*/ 0 h 488400"/>
              <a:gd name="connsiteX61" fmla="*/ 358668 w 371070"/>
              <a:gd name="connsiteY61" fmla="*/ 43402 h 488400"/>
              <a:gd name="connsiteX62" fmla="*/ 315266 w 371070"/>
              <a:gd name="connsiteY62" fmla="*/ 86804 h 488400"/>
              <a:gd name="connsiteX63" fmla="*/ 271863 w 371070"/>
              <a:gd name="connsiteY63" fmla="*/ 43402 h 488400"/>
              <a:gd name="connsiteX64" fmla="*/ 315266 w 371070"/>
              <a:gd name="connsiteY64" fmla="*/ 0 h 488400"/>
              <a:gd name="connsiteX65" fmla="*/ 186012 w 371070"/>
              <a:gd name="connsiteY65" fmla="*/ 0 h 488400"/>
              <a:gd name="connsiteX66" fmla="*/ 229414 w 371070"/>
              <a:gd name="connsiteY66" fmla="*/ 43402 h 488400"/>
              <a:gd name="connsiteX67" fmla="*/ 186012 w 371070"/>
              <a:gd name="connsiteY67" fmla="*/ 86804 h 488400"/>
              <a:gd name="connsiteX68" fmla="*/ 142609 w 371070"/>
              <a:gd name="connsiteY68" fmla="*/ 43402 h 488400"/>
              <a:gd name="connsiteX69" fmla="*/ 186012 w 371070"/>
              <a:gd name="connsiteY69" fmla="*/ 0 h 488400"/>
              <a:gd name="connsiteX70" fmla="*/ 56757 w 371070"/>
              <a:gd name="connsiteY70" fmla="*/ 0 h 488400"/>
              <a:gd name="connsiteX71" fmla="*/ 100159 w 371070"/>
              <a:gd name="connsiteY71" fmla="*/ 43402 h 488400"/>
              <a:gd name="connsiteX72" fmla="*/ 56757 w 371070"/>
              <a:gd name="connsiteY72" fmla="*/ 86804 h 488400"/>
              <a:gd name="connsiteX73" fmla="*/ 13354 w 371070"/>
              <a:gd name="connsiteY73" fmla="*/ 43402 h 488400"/>
              <a:gd name="connsiteX74" fmla="*/ 56757 w 371070"/>
              <a:gd name="connsiteY74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371070" h="488400">
                <a:moveTo>
                  <a:pt x="171226" y="387277"/>
                </a:moveTo>
                <a:lnTo>
                  <a:pt x="171226" y="451015"/>
                </a:lnTo>
                <a:lnTo>
                  <a:pt x="200320" y="436588"/>
                </a:lnTo>
                <a:lnTo>
                  <a:pt x="200320" y="387277"/>
                </a:lnTo>
                <a:close/>
                <a:moveTo>
                  <a:pt x="72220" y="244195"/>
                </a:moveTo>
                <a:lnTo>
                  <a:pt x="163795" y="358661"/>
                </a:lnTo>
                <a:lnTo>
                  <a:pt x="208229" y="358661"/>
                </a:lnTo>
                <a:lnTo>
                  <a:pt x="299804" y="244195"/>
                </a:lnTo>
                <a:close/>
                <a:moveTo>
                  <a:pt x="28617" y="186007"/>
                </a:moveTo>
                <a:lnTo>
                  <a:pt x="28617" y="215578"/>
                </a:lnTo>
                <a:lnTo>
                  <a:pt x="342452" y="215578"/>
                </a:lnTo>
                <a:lnTo>
                  <a:pt x="342452" y="186007"/>
                </a:lnTo>
                <a:close/>
                <a:moveTo>
                  <a:pt x="250639" y="126866"/>
                </a:moveTo>
                <a:cubicBezTo>
                  <a:pt x="242486" y="126866"/>
                  <a:pt x="235853" y="133499"/>
                  <a:pt x="235853" y="141652"/>
                </a:cubicBezTo>
                <a:cubicBezTo>
                  <a:pt x="235853" y="149805"/>
                  <a:pt x="242486" y="156437"/>
                  <a:pt x="250639" y="156437"/>
                </a:cubicBezTo>
                <a:cubicBezTo>
                  <a:pt x="258792" y="156437"/>
                  <a:pt x="265424" y="149805"/>
                  <a:pt x="265424" y="141652"/>
                </a:cubicBezTo>
                <a:cubicBezTo>
                  <a:pt x="265424" y="133499"/>
                  <a:pt x="258792" y="126866"/>
                  <a:pt x="250639" y="126866"/>
                </a:cubicBezTo>
                <a:close/>
                <a:moveTo>
                  <a:pt x="121385" y="126866"/>
                </a:moveTo>
                <a:cubicBezTo>
                  <a:pt x="113232" y="126866"/>
                  <a:pt x="106599" y="133499"/>
                  <a:pt x="106599" y="141652"/>
                </a:cubicBezTo>
                <a:cubicBezTo>
                  <a:pt x="106599" y="149805"/>
                  <a:pt x="113232" y="156437"/>
                  <a:pt x="121385" y="156437"/>
                </a:cubicBezTo>
                <a:cubicBezTo>
                  <a:pt x="129538" y="156437"/>
                  <a:pt x="136170" y="149805"/>
                  <a:pt x="136170" y="141652"/>
                </a:cubicBezTo>
                <a:cubicBezTo>
                  <a:pt x="136170" y="133499"/>
                  <a:pt x="129538" y="126866"/>
                  <a:pt x="121385" y="126866"/>
                </a:cubicBezTo>
                <a:close/>
                <a:moveTo>
                  <a:pt x="121385" y="98250"/>
                </a:moveTo>
                <a:cubicBezTo>
                  <a:pt x="151880" y="98250"/>
                  <a:pt x="172897" y="129036"/>
                  <a:pt x="161821" y="157391"/>
                </a:cubicBezTo>
                <a:lnTo>
                  <a:pt x="210203" y="157391"/>
                </a:lnTo>
                <a:cubicBezTo>
                  <a:pt x="199107" y="128988"/>
                  <a:pt x="220200" y="98250"/>
                  <a:pt x="250639" y="98250"/>
                </a:cubicBezTo>
                <a:cubicBezTo>
                  <a:pt x="281134" y="98250"/>
                  <a:pt x="302152" y="129036"/>
                  <a:pt x="291075" y="157391"/>
                </a:cubicBezTo>
                <a:lnTo>
                  <a:pt x="356761" y="157391"/>
                </a:lnTo>
                <a:cubicBezTo>
                  <a:pt x="364663" y="157391"/>
                  <a:pt x="371070" y="163797"/>
                  <a:pt x="371070" y="171699"/>
                </a:cubicBezTo>
                <a:lnTo>
                  <a:pt x="371070" y="229886"/>
                </a:lnTo>
                <a:cubicBezTo>
                  <a:pt x="371070" y="237788"/>
                  <a:pt x="364663" y="244195"/>
                  <a:pt x="356761" y="244195"/>
                </a:cubicBezTo>
                <a:lnTo>
                  <a:pt x="336451" y="244195"/>
                </a:lnTo>
                <a:lnTo>
                  <a:pt x="228938" y="378585"/>
                </a:lnTo>
                <a:lnTo>
                  <a:pt x="228938" y="445465"/>
                </a:lnTo>
                <a:cubicBezTo>
                  <a:pt x="228938" y="450902"/>
                  <a:pt x="225856" y="455869"/>
                  <a:pt x="220986" y="458284"/>
                </a:cubicBezTo>
                <a:lnTo>
                  <a:pt x="163274" y="486900"/>
                </a:lnTo>
                <a:cubicBezTo>
                  <a:pt x="153839" y="491581"/>
                  <a:pt x="142609" y="484754"/>
                  <a:pt x="142609" y="474081"/>
                </a:cubicBezTo>
                <a:lnTo>
                  <a:pt x="142609" y="377988"/>
                </a:lnTo>
                <a:lnTo>
                  <a:pt x="35572" y="244196"/>
                </a:lnTo>
                <a:lnTo>
                  <a:pt x="14309" y="244196"/>
                </a:lnTo>
                <a:cubicBezTo>
                  <a:pt x="6406" y="244196"/>
                  <a:pt x="0" y="237789"/>
                  <a:pt x="0" y="229887"/>
                </a:cubicBezTo>
                <a:lnTo>
                  <a:pt x="0" y="171700"/>
                </a:lnTo>
                <a:cubicBezTo>
                  <a:pt x="0" y="163798"/>
                  <a:pt x="6406" y="157391"/>
                  <a:pt x="14309" y="157391"/>
                </a:cubicBezTo>
                <a:lnTo>
                  <a:pt x="80948" y="157391"/>
                </a:lnTo>
                <a:cubicBezTo>
                  <a:pt x="69853" y="128988"/>
                  <a:pt x="90945" y="98250"/>
                  <a:pt x="121385" y="98250"/>
                </a:cubicBezTo>
                <a:close/>
                <a:moveTo>
                  <a:pt x="315266" y="28616"/>
                </a:moveTo>
                <a:cubicBezTo>
                  <a:pt x="307113" y="28616"/>
                  <a:pt x="300480" y="35249"/>
                  <a:pt x="300480" y="43402"/>
                </a:cubicBezTo>
                <a:cubicBezTo>
                  <a:pt x="300480" y="51555"/>
                  <a:pt x="307113" y="58187"/>
                  <a:pt x="315266" y="58187"/>
                </a:cubicBezTo>
                <a:cubicBezTo>
                  <a:pt x="323419" y="58187"/>
                  <a:pt x="330051" y="51555"/>
                  <a:pt x="330051" y="43402"/>
                </a:cubicBezTo>
                <a:cubicBezTo>
                  <a:pt x="330051" y="35249"/>
                  <a:pt x="323419" y="28616"/>
                  <a:pt x="315266" y="28616"/>
                </a:cubicBezTo>
                <a:close/>
                <a:moveTo>
                  <a:pt x="186012" y="28616"/>
                </a:moveTo>
                <a:cubicBezTo>
                  <a:pt x="177859" y="28616"/>
                  <a:pt x="171226" y="35249"/>
                  <a:pt x="171226" y="43402"/>
                </a:cubicBezTo>
                <a:cubicBezTo>
                  <a:pt x="171226" y="51555"/>
                  <a:pt x="177859" y="58187"/>
                  <a:pt x="186012" y="58187"/>
                </a:cubicBezTo>
                <a:cubicBezTo>
                  <a:pt x="194165" y="58187"/>
                  <a:pt x="200797" y="51555"/>
                  <a:pt x="200797" y="43402"/>
                </a:cubicBezTo>
                <a:cubicBezTo>
                  <a:pt x="200797" y="35249"/>
                  <a:pt x="194165" y="28616"/>
                  <a:pt x="186012" y="28616"/>
                </a:cubicBezTo>
                <a:close/>
                <a:moveTo>
                  <a:pt x="56757" y="28616"/>
                </a:moveTo>
                <a:cubicBezTo>
                  <a:pt x="48604" y="28616"/>
                  <a:pt x="41971" y="35249"/>
                  <a:pt x="41971" y="43402"/>
                </a:cubicBezTo>
                <a:cubicBezTo>
                  <a:pt x="41971" y="51555"/>
                  <a:pt x="48604" y="58187"/>
                  <a:pt x="56757" y="58187"/>
                </a:cubicBezTo>
                <a:cubicBezTo>
                  <a:pt x="64910" y="58187"/>
                  <a:pt x="71542" y="51555"/>
                  <a:pt x="71542" y="43402"/>
                </a:cubicBezTo>
                <a:cubicBezTo>
                  <a:pt x="71542" y="35249"/>
                  <a:pt x="64910" y="28616"/>
                  <a:pt x="56757" y="28616"/>
                </a:cubicBezTo>
                <a:close/>
                <a:moveTo>
                  <a:pt x="315266" y="0"/>
                </a:moveTo>
                <a:cubicBezTo>
                  <a:pt x="339198" y="0"/>
                  <a:pt x="358668" y="19470"/>
                  <a:pt x="358668" y="43402"/>
                </a:cubicBezTo>
                <a:cubicBezTo>
                  <a:pt x="358668" y="67333"/>
                  <a:pt x="339198" y="86804"/>
                  <a:pt x="315266" y="86804"/>
                </a:cubicBezTo>
                <a:cubicBezTo>
                  <a:pt x="291333" y="86804"/>
                  <a:pt x="271863" y="67333"/>
                  <a:pt x="271863" y="43402"/>
                </a:cubicBezTo>
                <a:cubicBezTo>
                  <a:pt x="271863" y="19470"/>
                  <a:pt x="291333" y="0"/>
                  <a:pt x="315266" y="0"/>
                </a:cubicBezTo>
                <a:close/>
                <a:moveTo>
                  <a:pt x="186012" y="0"/>
                </a:moveTo>
                <a:cubicBezTo>
                  <a:pt x="209944" y="0"/>
                  <a:pt x="229414" y="19470"/>
                  <a:pt x="229414" y="43402"/>
                </a:cubicBezTo>
                <a:cubicBezTo>
                  <a:pt x="229414" y="67333"/>
                  <a:pt x="209944" y="86804"/>
                  <a:pt x="186012" y="86804"/>
                </a:cubicBezTo>
                <a:cubicBezTo>
                  <a:pt x="162079" y="86804"/>
                  <a:pt x="142609" y="67333"/>
                  <a:pt x="142609" y="43402"/>
                </a:cubicBezTo>
                <a:cubicBezTo>
                  <a:pt x="142609" y="19470"/>
                  <a:pt x="162079" y="0"/>
                  <a:pt x="186012" y="0"/>
                </a:cubicBezTo>
                <a:close/>
                <a:moveTo>
                  <a:pt x="56757" y="0"/>
                </a:moveTo>
                <a:cubicBezTo>
                  <a:pt x="80689" y="0"/>
                  <a:pt x="100159" y="19470"/>
                  <a:pt x="100159" y="43402"/>
                </a:cubicBezTo>
                <a:cubicBezTo>
                  <a:pt x="100159" y="67333"/>
                  <a:pt x="80689" y="86804"/>
                  <a:pt x="56757" y="86804"/>
                </a:cubicBezTo>
                <a:cubicBezTo>
                  <a:pt x="32824" y="86804"/>
                  <a:pt x="13354" y="67333"/>
                  <a:pt x="13354" y="43402"/>
                </a:cubicBezTo>
                <a:cubicBezTo>
                  <a:pt x="13354" y="19470"/>
                  <a:pt x="32824" y="0"/>
                  <a:pt x="56757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7" name="Graphic 98">
            <a:extLst>
              <a:ext uri="{FF2B5EF4-FFF2-40B4-BE49-F238E27FC236}">
                <a16:creationId xmlns:a16="http://schemas.microsoft.com/office/drawing/2014/main" xmlns="" id="{E4B8916D-6C49-4470-B5AF-D1A2D5750AD5}"/>
              </a:ext>
            </a:extLst>
          </p:cNvPr>
          <p:cNvSpPr/>
          <p:nvPr/>
        </p:nvSpPr>
        <p:spPr>
          <a:xfrm>
            <a:off x="9756124" y="914400"/>
            <a:ext cx="469321" cy="488400"/>
          </a:xfrm>
          <a:custGeom>
            <a:avLst/>
            <a:gdLst>
              <a:gd name="connsiteX0" fmla="*/ 428443 w 469321"/>
              <a:gd name="connsiteY0" fmla="*/ 183133 h 488400"/>
              <a:gd name="connsiteX1" fmla="*/ 338854 w 469321"/>
              <a:gd name="connsiteY1" fmla="*/ 83305 h 488400"/>
              <a:gd name="connsiteX2" fmla="*/ 234422 w 469321"/>
              <a:gd name="connsiteY2" fmla="*/ 0 h 488400"/>
              <a:gd name="connsiteX3" fmla="*/ 130265 w 469321"/>
              <a:gd name="connsiteY3" fmla="*/ 83358 h 488400"/>
              <a:gd name="connsiteX4" fmla="*/ 40437 w 469321"/>
              <a:gd name="connsiteY4" fmla="*/ 183235 h 488400"/>
              <a:gd name="connsiteX5" fmla="*/ 0 w 469321"/>
              <a:gd name="connsiteY5" fmla="*/ 234252 h 488400"/>
              <a:gd name="connsiteX6" fmla="*/ 52484 w 469321"/>
              <a:gd name="connsiteY6" fmla="*/ 286736 h 488400"/>
              <a:gd name="connsiteX7" fmla="*/ 163595 w 469321"/>
              <a:gd name="connsiteY7" fmla="*/ 286736 h 488400"/>
              <a:gd name="connsiteX8" fmla="*/ 166021 w 469321"/>
              <a:gd name="connsiteY8" fmla="*/ 396213 h 488400"/>
              <a:gd name="connsiteX9" fmla="*/ 223610 w 469321"/>
              <a:gd name="connsiteY9" fmla="*/ 482064 h 488400"/>
              <a:gd name="connsiteX10" fmla="*/ 247481 w 469321"/>
              <a:gd name="connsiteY10" fmla="*/ 481904 h 488400"/>
              <a:gd name="connsiteX11" fmla="*/ 303407 w 469321"/>
              <a:gd name="connsiteY11" fmla="*/ 396052 h 488400"/>
              <a:gd name="connsiteX12" fmla="*/ 305727 w 469321"/>
              <a:gd name="connsiteY12" fmla="*/ 286737 h 488400"/>
              <a:gd name="connsiteX13" fmla="*/ 416838 w 469321"/>
              <a:gd name="connsiteY13" fmla="*/ 286737 h 488400"/>
              <a:gd name="connsiteX14" fmla="*/ 469322 w 469321"/>
              <a:gd name="connsiteY14" fmla="*/ 234253 h 488400"/>
              <a:gd name="connsiteX15" fmla="*/ 428443 w 469321"/>
              <a:gd name="connsiteY15" fmla="*/ 183133 h 488400"/>
              <a:gd name="connsiteX16" fmla="*/ 277110 w 469321"/>
              <a:gd name="connsiteY16" fmla="*/ 373932 h 488400"/>
              <a:gd name="connsiteX17" fmla="*/ 248970 w 469321"/>
              <a:gd name="connsiteY17" fmla="*/ 373932 h 488400"/>
              <a:gd name="connsiteX18" fmla="*/ 248970 w 469321"/>
              <a:gd name="connsiteY18" fmla="*/ 287127 h 488400"/>
              <a:gd name="connsiteX19" fmla="*/ 277110 w 469321"/>
              <a:gd name="connsiteY19" fmla="*/ 287127 h 488400"/>
              <a:gd name="connsiteX20" fmla="*/ 220352 w 469321"/>
              <a:gd name="connsiteY20" fmla="*/ 373932 h 488400"/>
              <a:gd name="connsiteX21" fmla="*/ 192212 w 469321"/>
              <a:gd name="connsiteY21" fmla="*/ 373932 h 488400"/>
              <a:gd name="connsiteX22" fmla="*/ 192212 w 469321"/>
              <a:gd name="connsiteY22" fmla="*/ 287127 h 488400"/>
              <a:gd name="connsiteX23" fmla="*/ 220352 w 469321"/>
              <a:gd name="connsiteY23" fmla="*/ 287127 h 488400"/>
              <a:gd name="connsiteX24" fmla="*/ 235317 w 469321"/>
              <a:gd name="connsiteY24" fmla="*/ 448147 h 488400"/>
              <a:gd name="connsiteX25" fmla="*/ 204731 w 469321"/>
              <a:gd name="connsiteY25" fmla="*/ 402550 h 488400"/>
              <a:gd name="connsiteX26" fmla="*/ 265021 w 469321"/>
              <a:gd name="connsiteY26" fmla="*/ 402550 h 488400"/>
              <a:gd name="connsiteX27" fmla="*/ 416838 w 469321"/>
              <a:gd name="connsiteY27" fmla="*/ 258118 h 488400"/>
              <a:gd name="connsiteX28" fmla="*/ 316463 w 469321"/>
              <a:gd name="connsiteY28" fmla="*/ 258118 h 488400"/>
              <a:gd name="connsiteX29" fmla="*/ 285694 w 469321"/>
              <a:gd name="connsiteY29" fmla="*/ 183962 h 488400"/>
              <a:gd name="connsiteX30" fmla="*/ 336299 w 469321"/>
              <a:gd name="connsiteY30" fmla="*/ 176232 h 488400"/>
              <a:gd name="connsiteX31" fmla="*/ 355603 w 469321"/>
              <a:gd name="connsiteY31" fmla="*/ 170165 h 488400"/>
              <a:gd name="connsiteX32" fmla="*/ 349536 w 469321"/>
              <a:gd name="connsiteY32" fmla="*/ 150861 h 488400"/>
              <a:gd name="connsiteX33" fmla="*/ 265470 w 469321"/>
              <a:gd name="connsiteY33" fmla="*/ 163716 h 488400"/>
              <a:gd name="connsiteX34" fmla="*/ 259152 w 469321"/>
              <a:gd name="connsiteY34" fmla="*/ 258119 h 488400"/>
              <a:gd name="connsiteX35" fmla="*/ 209692 w 469321"/>
              <a:gd name="connsiteY35" fmla="*/ 258119 h 488400"/>
              <a:gd name="connsiteX36" fmla="*/ 203375 w 469321"/>
              <a:gd name="connsiteY36" fmla="*/ 163716 h 488400"/>
              <a:gd name="connsiteX37" fmla="*/ 119309 w 469321"/>
              <a:gd name="connsiteY37" fmla="*/ 150861 h 488400"/>
              <a:gd name="connsiteX38" fmla="*/ 113242 w 469321"/>
              <a:gd name="connsiteY38" fmla="*/ 170165 h 488400"/>
              <a:gd name="connsiteX39" fmla="*/ 132546 w 469321"/>
              <a:gd name="connsiteY39" fmla="*/ 176232 h 488400"/>
              <a:gd name="connsiteX40" fmla="*/ 183151 w 469321"/>
              <a:gd name="connsiteY40" fmla="*/ 183962 h 488400"/>
              <a:gd name="connsiteX41" fmla="*/ 152382 w 469321"/>
              <a:gd name="connsiteY41" fmla="*/ 258118 h 488400"/>
              <a:gd name="connsiteX42" fmla="*/ 52484 w 469321"/>
              <a:gd name="connsiteY42" fmla="*/ 258118 h 488400"/>
              <a:gd name="connsiteX43" fmla="*/ 28617 w 469321"/>
              <a:gd name="connsiteY43" fmla="*/ 234252 h 488400"/>
              <a:gd name="connsiteX44" fmla="*/ 56570 w 469321"/>
              <a:gd name="connsiteY44" fmla="*/ 210713 h 488400"/>
              <a:gd name="connsiteX45" fmla="*/ 155388 w 469321"/>
              <a:gd name="connsiteY45" fmla="*/ 226203 h 488400"/>
              <a:gd name="connsiteX46" fmla="*/ 160707 w 469321"/>
              <a:gd name="connsiteY46" fmla="*/ 206679 h 488400"/>
              <a:gd name="connsiteX47" fmla="*/ 141183 w 469321"/>
              <a:gd name="connsiteY47" fmla="*/ 201360 h 488400"/>
              <a:gd name="connsiteX48" fmla="*/ 67710 w 469321"/>
              <a:gd name="connsiteY48" fmla="*/ 142972 h 488400"/>
              <a:gd name="connsiteX49" fmla="*/ 135613 w 469321"/>
              <a:gd name="connsiteY49" fmla="*/ 115455 h 488400"/>
              <a:gd name="connsiteX50" fmla="*/ 156429 w 469321"/>
              <a:gd name="connsiteY50" fmla="*/ 103310 h 488400"/>
              <a:gd name="connsiteX51" fmla="*/ 234422 w 469321"/>
              <a:gd name="connsiteY51" fmla="*/ 28617 h 488400"/>
              <a:gd name="connsiteX52" fmla="*/ 312752 w 469321"/>
              <a:gd name="connsiteY52" fmla="*/ 103188 h 488400"/>
              <a:gd name="connsiteX53" fmla="*/ 333484 w 469321"/>
              <a:gd name="connsiteY53" fmla="*/ 115324 h 488400"/>
              <a:gd name="connsiteX54" fmla="*/ 401171 w 469321"/>
              <a:gd name="connsiteY54" fmla="*/ 143068 h 488400"/>
              <a:gd name="connsiteX55" fmla="*/ 327662 w 469321"/>
              <a:gd name="connsiteY55" fmla="*/ 201360 h 488400"/>
              <a:gd name="connsiteX56" fmla="*/ 308138 w 469321"/>
              <a:gd name="connsiteY56" fmla="*/ 206679 h 488400"/>
              <a:gd name="connsiteX57" fmla="*/ 313457 w 469321"/>
              <a:gd name="connsiteY57" fmla="*/ 226203 h 488400"/>
              <a:gd name="connsiteX58" fmla="*/ 412014 w 469321"/>
              <a:gd name="connsiteY58" fmla="*/ 210854 h 488400"/>
              <a:gd name="connsiteX59" fmla="*/ 440705 w 469321"/>
              <a:gd name="connsiteY59" fmla="*/ 234252 h 488400"/>
              <a:gd name="connsiteX60" fmla="*/ 416838 w 469321"/>
              <a:gd name="connsiteY60" fmla="*/ 258118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469321" h="488400">
                <a:moveTo>
                  <a:pt x="428443" y="183133"/>
                </a:moveTo>
                <a:cubicBezTo>
                  <a:pt x="446979" y="127956"/>
                  <a:pt x="398691" y="70269"/>
                  <a:pt x="338854" y="83305"/>
                </a:cubicBezTo>
                <a:cubicBezTo>
                  <a:pt x="328192" y="35923"/>
                  <a:pt x="285629" y="0"/>
                  <a:pt x="234422" y="0"/>
                </a:cubicBezTo>
                <a:cubicBezTo>
                  <a:pt x="183467" y="0"/>
                  <a:pt x="140848" y="35355"/>
                  <a:pt x="130265" y="83358"/>
                </a:cubicBezTo>
                <a:cubicBezTo>
                  <a:pt x="70669" y="70130"/>
                  <a:pt x="21685" y="127669"/>
                  <a:pt x="40437" y="183235"/>
                </a:cubicBezTo>
                <a:cubicBezTo>
                  <a:pt x="17352" y="188748"/>
                  <a:pt x="0" y="208823"/>
                  <a:pt x="0" y="234252"/>
                </a:cubicBezTo>
                <a:cubicBezTo>
                  <a:pt x="0" y="263191"/>
                  <a:pt x="23544" y="286736"/>
                  <a:pt x="52484" y="286736"/>
                </a:cubicBezTo>
                <a:cubicBezTo>
                  <a:pt x="190194" y="286744"/>
                  <a:pt x="138728" y="286736"/>
                  <a:pt x="163595" y="286736"/>
                </a:cubicBezTo>
                <a:cubicBezTo>
                  <a:pt x="164434" y="393207"/>
                  <a:pt x="161711" y="389787"/>
                  <a:pt x="166021" y="396213"/>
                </a:cubicBezTo>
                <a:lnTo>
                  <a:pt x="223610" y="482064"/>
                </a:lnTo>
                <a:cubicBezTo>
                  <a:pt x="229320" y="490577"/>
                  <a:pt x="241882" y="490501"/>
                  <a:pt x="247481" y="481904"/>
                </a:cubicBezTo>
                <a:lnTo>
                  <a:pt x="303407" y="396052"/>
                </a:lnTo>
                <a:cubicBezTo>
                  <a:pt x="307531" y="389722"/>
                  <a:pt x="304925" y="393197"/>
                  <a:pt x="305727" y="286737"/>
                </a:cubicBezTo>
                <a:lnTo>
                  <a:pt x="416838" y="286737"/>
                </a:lnTo>
                <a:cubicBezTo>
                  <a:pt x="445778" y="286737"/>
                  <a:pt x="469322" y="263192"/>
                  <a:pt x="469322" y="234253"/>
                </a:cubicBezTo>
                <a:cubicBezTo>
                  <a:pt x="469322" y="208657"/>
                  <a:pt x="451718" y="188481"/>
                  <a:pt x="428443" y="183133"/>
                </a:cubicBezTo>
                <a:close/>
                <a:moveTo>
                  <a:pt x="277110" y="373932"/>
                </a:moveTo>
                <a:lnTo>
                  <a:pt x="248970" y="373932"/>
                </a:lnTo>
                <a:lnTo>
                  <a:pt x="248970" y="287127"/>
                </a:lnTo>
                <a:lnTo>
                  <a:pt x="277110" y="287127"/>
                </a:lnTo>
                <a:close/>
                <a:moveTo>
                  <a:pt x="220352" y="373932"/>
                </a:moveTo>
                <a:lnTo>
                  <a:pt x="192212" y="373932"/>
                </a:lnTo>
                <a:lnTo>
                  <a:pt x="192212" y="287127"/>
                </a:lnTo>
                <a:lnTo>
                  <a:pt x="220352" y="287127"/>
                </a:lnTo>
                <a:close/>
                <a:moveTo>
                  <a:pt x="235317" y="448147"/>
                </a:moveTo>
                <a:lnTo>
                  <a:pt x="204731" y="402550"/>
                </a:lnTo>
                <a:lnTo>
                  <a:pt x="265021" y="402550"/>
                </a:lnTo>
                <a:close/>
                <a:moveTo>
                  <a:pt x="416838" y="258118"/>
                </a:moveTo>
                <a:lnTo>
                  <a:pt x="316463" y="258118"/>
                </a:lnTo>
                <a:cubicBezTo>
                  <a:pt x="278477" y="257568"/>
                  <a:pt x="258046" y="211579"/>
                  <a:pt x="285694" y="183962"/>
                </a:cubicBezTo>
                <a:cubicBezTo>
                  <a:pt x="299119" y="170551"/>
                  <a:pt x="319457" y="167445"/>
                  <a:pt x="336299" y="176232"/>
                </a:cubicBezTo>
                <a:cubicBezTo>
                  <a:pt x="343305" y="179888"/>
                  <a:pt x="351948" y="177171"/>
                  <a:pt x="355603" y="170165"/>
                </a:cubicBezTo>
                <a:cubicBezTo>
                  <a:pt x="359258" y="163159"/>
                  <a:pt x="356542" y="154517"/>
                  <a:pt x="349536" y="150861"/>
                </a:cubicBezTo>
                <a:cubicBezTo>
                  <a:pt x="321563" y="136267"/>
                  <a:pt x="287779" y="141432"/>
                  <a:pt x="265470" y="163716"/>
                </a:cubicBezTo>
                <a:cubicBezTo>
                  <a:pt x="239066" y="190091"/>
                  <a:pt x="237844" y="229638"/>
                  <a:pt x="259152" y="258119"/>
                </a:cubicBezTo>
                <a:lnTo>
                  <a:pt x="209692" y="258119"/>
                </a:lnTo>
                <a:cubicBezTo>
                  <a:pt x="231054" y="229568"/>
                  <a:pt x="229754" y="190066"/>
                  <a:pt x="203375" y="163716"/>
                </a:cubicBezTo>
                <a:cubicBezTo>
                  <a:pt x="181066" y="141432"/>
                  <a:pt x="147282" y="136266"/>
                  <a:pt x="119309" y="150861"/>
                </a:cubicBezTo>
                <a:cubicBezTo>
                  <a:pt x="112302" y="154517"/>
                  <a:pt x="109587" y="163160"/>
                  <a:pt x="113242" y="170165"/>
                </a:cubicBezTo>
                <a:cubicBezTo>
                  <a:pt x="116897" y="177172"/>
                  <a:pt x="125540" y="179889"/>
                  <a:pt x="132546" y="176232"/>
                </a:cubicBezTo>
                <a:cubicBezTo>
                  <a:pt x="149388" y="167444"/>
                  <a:pt x="169725" y="170551"/>
                  <a:pt x="183151" y="183962"/>
                </a:cubicBezTo>
                <a:cubicBezTo>
                  <a:pt x="210791" y="211573"/>
                  <a:pt x="190381" y="257568"/>
                  <a:pt x="152382" y="258118"/>
                </a:cubicBezTo>
                <a:lnTo>
                  <a:pt x="52484" y="258118"/>
                </a:lnTo>
                <a:cubicBezTo>
                  <a:pt x="39324" y="258118"/>
                  <a:pt x="28617" y="247412"/>
                  <a:pt x="28617" y="234252"/>
                </a:cubicBezTo>
                <a:cubicBezTo>
                  <a:pt x="28617" y="218408"/>
                  <a:pt x="43019" y="208418"/>
                  <a:pt x="56570" y="210713"/>
                </a:cubicBezTo>
                <a:cubicBezTo>
                  <a:pt x="79718" y="237155"/>
                  <a:pt x="121945" y="245327"/>
                  <a:pt x="155388" y="226203"/>
                </a:cubicBezTo>
                <a:cubicBezTo>
                  <a:pt x="162248" y="222280"/>
                  <a:pt x="164629" y="213539"/>
                  <a:pt x="160707" y="206679"/>
                </a:cubicBezTo>
                <a:cubicBezTo>
                  <a:pt x="156783" y="199819"/>
                  <a:pt x="148041" y="197438"/>
                  <a:pt x="141183" y="201360"/>
                </a:cubicBezTo>
                <a:cubicBezTo>
                  <a:pt x="100918" y="224385"/>
                  <a:pt x="52999" y="186084"/>
                  <a:pt x="67710" y="142972"/>
                </a:cubicBezTo>
                <a:cubicBezTo>
                  <a:pt x="77324" y="114798"/>
                  <a:pt x="109532" y="102107"/>
                  <a:pt x="135613" y="115455"/>
                </a:cubicBezTo>
                <a:cubicBezTo>
                  <a:pt x="144876" y="120195"/>
                  <a:pt x="155997" y="113750"/>
                  <a:pt x="156429" y="103310"/>
                </a:cubicBezTo>
                <a:cubicBezTo>
                  <a:pt x="158161" y="61426"/>
                  <a:pt x="192420" y="28617"/>
                  <a:pt x="234422" y="28617"/>
                </a:cubicBezTo>
                <a:cubicBezTo>
                  <a:pt x="276467" y="28617"/>
                  <a:pt x="310873" y="61372"/>
                  <a:pt x="312752" y="103188"/>
                </a:cubicBezTo>
                <a:cubicBezTo>
                  <a:pt x="313218" y="113544"/>
                  <a:pt x="324227" y="119986"/>
                  <a:pt x="333484" y="115324"/>
                </a:cubicBezTo>
                <a:cubicBezTo>
                  <a:pt x="359306" y="102318"/>
                  <a:pt x="391525" y="114607"/>
                  <a:pt x="401171" y="143068"/>
                </a:cubicBezTo>
                <a:cubicBezTo>
                  <a:pt x="415827" y="186311"/>
                  <a:pt x="367770" y="224294"/>
                  <a:pt x="327662" y="201360"/>
                </a:cubicBezTo>
                <a:cubicBezTo>
                  <a:pt x="320802" y="197437"/>
                  <a:pt x="312060" y="199820"/>
                  <a:pt x="308138" y="206679"/>
                </a:cubicBezTo>
                <a:cubicBezTo>
                  <a:pt x="304216" y="213539"/>
                  <a:pt x="306597" y="222280"/>
                  <a:pt x="313457" y="226203"/>
                </a:cubicBezTo>
                <a:cubicBezTo>
                  <a:pt x="346166" y="244906"/>
                  <a:pt x="386860" y="238309"/>
                  <a:pt x="412014" y="210854"/>
                </a:cubicBezTo>
                <a:cubicBezTo>
                  <a:pt x="425658" y="208082"/>
                  <a:pt x="440705" y="217983"/>
                  <a:pt x="440705" y="234252"/>
                </a:cubicBezTo>
                <a:cubicBezTo>
                  <a:pt x="440705" y="247412"/>
                  <a:pt x="429998" y="258118"/>
                  <a:pt x="416838" y="258118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0" name="Freeform: Shape 429">
            <a:extLst>
              <a:ext uri="{FF2B5EF4-FFF2-40B4-BE49-F238E27FC236}">
                <a16:creationId xmlns:a16="http://schemas.microsoft.com/office/drawing/2014/main" xmlns="" id="{E02D3A48-3D11-4BC3-974F-A30F288C2B52}"/>
              </a:ext>
            </a:extLst>
          </p:cNvPr>
          <p:cNvSpPr/>
          <p:nvPr/>
        </p:nvSpPr>
        <p:spPr>
          <a:xfrm>
            <a:off x="8621306" y="914400"/>
            <a:ext cx="488400" cy="488399"/>
          </a:xfrm>
          <a:custGeom>
            <a:avLst/>
            <a:gdLst>
              <a:gd name="connsiteX0" fmla="*/ 167669 w 488400"/>
              <a:gd name="connsiteY0" fmla="*/ 372976 h 488399"/>
              <a:gd name="connsiteX1" fmla="*/ 124266 w 488400"/>
              <a:gd name="connsiteY1" fmla="*/ 459782 h 488399"/>
              <a:gd name="connsiteX2" fmla="*/ 364380 w 488400"/>
              <a:gd name="connsiteY2" fmla="*/ 459782 h 488399"/>
              <a:gd name="connsiteX3" fmla="*/ 322005 w 488400"/>
              <a:gd name="connsiteY3" fmla="*/ 372976 h 488399"/>
              <a:gd name="connsiteX4" fmla="*/ 429258 w 488400"/>
              <a:gd name="connsiteY4" fmla="*/ 272817 h 488399"/>
              <a:gd name="connsiteX5" fmla="*/ 429258 w 488400"/>
              <a:gd name="connsiteY5" fmla="*/ 303342 h 488399"/>
              <a:gd name="connsiteX6" fmla="*/ 459783 w 488400"/>
              <a:gd name="connsiteY6" fmla="*/ 303342 h 488399"/>
              <a:gd name="connsiteX7" fmla="*/ 459783 w 488400"/>
              <a:gd name="connsiteY7" fmla="*/ 272817 h 488399"/>
              <a:gd name="connsiteX8" fmla="*/ 28617 w 488400"/>
              <a:gd name="connsiteY8" fmla="*/ 272817 h 488399"/>
              <a:gd name="connsiteX9" fmla="*/ 28617 w 488400"/>
              <a:gd name="connsiteY9" fmla="*/ 303342 h 488399"/>
              <a:gd name="connsiteX10" fmla="*/ 59142 w 488400"/>
              <a:gd name="connsiteY10" fmla="*/ 303342 h 488399"/>
              <a:gd name="connsiteX11" fmla="*/ 59142 w 488400"/>
              <a:gd name="connsiteY11" fmla="*/ 272817 h 488399"/>
              <a:gd name="connsiteX12" fmla="*/ 215583 w 488400"/>
              <a:gd name="connsiteY12" fmla="*/ 171702 h 488399"/>
              <a:gd name="connsiteX13" fmla="*/ 215583 w 488400"/>
              <a:gd name="connsiteY13" fmla="*/ 273770 h 488399"/>
              <a:gd name="connsiteX14" fmla="*/ 214072 w 488400"/>
              <a:gd name="connsiteY14" fmla="*/ 280169 h 488399"/>
              <a:gd name="connsiteX15" fmla="*/ 181977 w 488400"/>
              <a:gd name="connsiteY15" fmla="*/ 344359 h 488399"/>
              <a:gd name="connsiteX16" fmla="*/ 308035 w 488400"/>
              <a:gd name="connsiteY16" fmla="*/ 344359 h 488399"/>
              <a:gd name="connsiteX17" fmla="*/ 276176 w 488400"/>
              <a:gd name="connsiteY17" fmla="*/ 279093 h 488399"/>
              <a:gd name="connsiteX18" fmla="*/ 274725 w 488400"/>
              <a:gd name="connsiteY18" fmla="*/ 272816 h 488399"/>
              <a:gd name="connsiteX19" fmla="*/ 274725 w 488400"/>
              <a:gd name="connsiteY19" fmla="*/ 171702 h 488399"/>
              <a:gd name="connsiteX20" fmla="*/ 186966 w 488400"/>
              <a:gd name="connsiteY20" fmla="*/ 143085 h 488399"/>
              <a:gd name="connsiteX21" fmla="*/ 301434 w 488400"/>
              <a:gd name="connsiteY21" fmla="*/ 143085 h 488399"/>
              <a:gd name="connsiteX22" fmla="*/ 315743 w 488400"/>
              <a:gd name="connsiteY22" fmla="*/ 157394 h 488399"/>
              <a:gd name="connsiteX23" fmla="*/ 303342 w 488400"/>
              <a:gd name="connsiteY23" fmla="*/ 171560 h 488399"/>
              <a:gd name="connsiteX24" fmla="*/ 303342 w 488400"/>
              <a:gd name="connsiteY24" fmla="*/ 269510 h 488399"/>
              <a:gd name="connsiteX25" fmla="*/ 400144 w 488400"/>
              <a:gd name="connsiteY25" fmla="*/ 467814 h 488399"/>
              <a:gd name="connsiteX26" fmla="*/ 387286 w 488400"/>
              <a:gd name="connsiteY26" fmla="*/ 488399 h 488399"/>
              <a:gd name="connsiteX27" fmla="*/ 101114 w 488400"/>
              <a:gd name="connsiteY27" fmla="*/ 488399 h 488399"/>
              <a:gd name="connsiteX28" fmla="*/ 88316 w 488400"/>
              <a:gd name="connsiteY28" fmla="*/ 467692 h 488399"/>
              <a:gd name="connsiteX29" fmla="*/ 186966 w 488400"/>
              <a:gd name="connsiteY29" fmla="*/ 270392 h 488399"/>
              <a:gd name="connsiteX30" fmla="*/ 186966 w 488400"/>
              <a:gd name="connsiteY30" fmla="*/ 171702 h 488399"/>
              <a:gd name="connsiteX31" fmla="*/ 172657 w 488400"/>
              <a:gd name="connsiteY31" fmla="*/ 157394 h 488399"/>
              <a:gd name="connsiteX32" fmla="*/ 186966 w 488400"/>
              <a:gd name="connsiteY32" fmla="*/ 143085 h 488399"/>
              <a:gd name="connsiteX33" fmla="*/ 444997 w 488400"/>
              <a:gd name="connsiteY33" fmla="*/ 42449 h 488399"/>
              <a:gd name="connsiteX34" fmla="*/ 430212 w 488400"/>
              <a:gd name="connsiteY34" fmla="*/ 57234 h 488399"/>
              <a:gd name="connsiteX35" fmla="*/ 444997 w 488400"/>
              <a:gd name="connsiteY35" fmla="*/ 72020 h 488399"/>
              <a:gd name="connsiteX36" fmla="*/ 459783 w 488400"/>
              <a:gd name="connsiteY36" fmla="*/ 57234 h 488399"/>
              <a:gd name="connsiteX37" fmla="*/ 444997 w 488400"/>
              <a:gd name="connsiteY37" fmla="*/ 42449 h 488399"/>
              <a:gd name="connsiteX38" fmla="*/ 43403 w 488400"/>
              <a:gd name="connsiteY38" fmla="*/ 42449 h 488399"/>
              <a:gd name="connsiteX39" fmla="*/ 28617 w 488400"/>
              <a:gd name="connsiteY39" fmla="*/ 57234 h 488399"/>
              <a:gd name="connsiteX40" fmla="*/ 43403 w 488400"/>
              <a:gd name="connsiteY40" fmla="*/ 72020 h 488399"/>
              <a:gd name="connsiteX41" fmla="*/ 58188 w 488400"/>
              <a:gd name="connsiteY41" fmla="*/ 57234 h 488399"/>
              <a:gd name="connsiteX42" fmla="*/ 43403 w 488400"/>
              <a:gd name="connsiteY42" fmla="*/ 42449 h 488399"/>
              <a:gd name="connsiteX43" fmla="*/ 214629 w 488400"/>
              <a:gd name="connsiteY43" fmla="*/ 28617 h 488399"/>
              <a:gd name="connsiteX44" fmla="*/ 214629 w 488400"/>
              <a:gd name="connsiteY44" fmla="*/ 87759 h 488399"/>
              <a:gd name="connsiteX45" fmla="*/ 273771 w 488400"/>
              <a:gd name="connsiteY45" fmla="*/ 87759 h 488399"/>
              <a:gd name="connsiteX46" fmla="*/ 273771 w 488400"/>
              <a:gd name="connsiteY46" fmla="*/ 28617 h 488399"/>
              <a:gd name="connsiteX47" fmla="*/ 200320 w 488400"/>
              <a:gd name="connsiteY47" fmla="*/ 0 h 488399"/>
              <a:gd name="connsiteX48" fmla="*/ 288080 w 488400"/>
              <a:gd name="connsiteY48" fmla="*/ 0 h 488399"/>
              <a:gd name="connsiteX49" fmla="*/ 302388 w 488400"/>
              <a:gd name="connsiteY49" fmla="*/ 14309 h 488399"/>
              <a:gd name="connsiteX50" fmla="*/ 302388 w 488400"/>
              <a:gd name="connsiteY50" fmla="*/ 42926 h 488399"/>
              <a:gd name="connsiteX51" fmla="*/ 404029 w 488400"/>
              <a:gd name="connsiteY51" fmla="*/ 42926 h 488399"/>
              <a:gd name="connsiteX52" fmla="*/ 444997 w 488400"/>
              <a:gd name="connsiteY52" fmla="*/ 13832 h 488399"/>
              <a:gd name="connsiteX53" fmla="*/ 488400 w 488400"/>
              <a:gd name="connsiteY53" fmla="*/ 57234 h 488399"/>
              <a:gd name="connsiteX54" fmla="*/ 444997 w 488400"/>
              <a:gd name="connsiteY54" fmla="*/ 100637 h 488399"/>
              <a:gd name="connsiteX55" fmla="*/ 404029 w 488400"/>
              <a:gd name="connsiteY55" fmla="*/ 71543 h 488399"/>
              <a:gd name="connsiteX56" fmla="*/ 351367 w 488400"/>
              <a:gd name="connsiteY56" fmla="*/ 71543 h 488399"/>
              <a:gd name="connsiteX57" fmla="*/ 458855 w 488400"/>
              <a:gd name="connsiteY57" fmla="*/ 244200 h 488399"/>
              <a:gd name="connsiteX58" fmla="*/ 474091 w 488400"/>
              <a:gd name="connsiteY58" fmla="*/ 244200 h 488399"/>
              <a:gd name="connsiteX59" fmla="*/ 488400 w 488400"/>
              <a:gd name="connsiteY59" fmla="*/ 258509 h 488399"/>
              <a:gd name="connsiteX60" fmla="*/ 488400 w 488400"/>
              <a:gd name="connsiteY60" fmla="*/ 317651 h 488399"/>
              <a:gd name="connsiteX61" fmla="*/ 474091 w 488400"/>
              <a:gd name="connsiteY61" fmla="*/ 331959 h 488399"/>
              <a:gd name="connsiteX62" fmla="*/ 414949 w 488400"/>
              <a:gd name="connsiteY62" fmla="*/ 331959 h 488399"/>
              <a:gd name="connsiteX63" fmla="*/ 400641 w 488400"/>
              <a:gd name="connsiteY63" fmla="*/ 317651 h 488399"/>
              <a:gd name="connsiteX64" fmla="*/ 400641 w 488400"/>
              <a:gd name="connsiteY64" fmla="*/ 258509 h 488399"/>
              <a:gd name="connsiteX65" fmla="*/ 414949 w 488400"/>
              <a:gd name="connsiteY65" fmla="*/ 244200 h 488399"/>
              <a:gd name="connsiteX66" fmla="*/ 430178 w 488400"/>
              <a:gd name="connsiteY66" fmla="*/ 244200 h 488399"/>
              <a:gd name="connsiteX67" fmla="*/ 302388 w 488400"/>
              <a:gd name="connsiteY67" fmla="*/ 80777 h 488399"/>
              <a:gd name="connsiteX68" fmla="*/ 302388 w 488400"/>
              <a:gd name="connsiteY68" fmla="*/ 102068 h 488399"/>
              <a:gd name="connsiteX69" fmla="*/ 288080 w 488400"/>
              <a:gd name="connsiteY69" fmla="*/ 116377 h 488399"/>
              <a:gd name="connsiteX70" fmla="*/ 200320 w 488400"/>
              <a:gd name="connsiteY70" fmla="*/ 116377 h 488399"/>
              <a:gd name="connsiteX71" fmla="*/ 186012 w 488400"/>
              <a:gd name="connsiteY71" fmla="*/ 102068 h 488399"/>
              <a:gd name="connsiteX72" fmla="*/ 186012 w 488400"/>
              <a:gd name="connsiteY72" fmla="*/ 80794 h 488399"/>
              <a:gd name="connsiteX73" fmla="*/ 58225 w 488400"/>
              <a:gd name="connsiteY73" fmla="*/ 244200 h 488399"/>
              <a:gd name="connsiteX74" fmla="*/ 73451 w 488400"/>
              <a:gd name="connsiteY74" fmla="*/ 244200 h 488399"/>
              <a:gd name="connsiteX75" fmla="*/ 87759 w 488400"/>
              <a:gd name="connsiteY75" fmla="*/ 258509 h 488399"/>
              <a:gd name="connsiteX76" fmla="*/ 87759 w 488400"/>
              <a:gd name="connsiteY76" fmla="*/ 317651 h 488399"/>
              <a:gd name="connsiteX77" fmla="*/ 73451 w 488400"/>
              <a:gd name="connsiteY77" fmla="*/ 331959 h 488399"/>
              <a:gd name="connsiteX78" fmla="*/ 14309 w 488400"/>
              <a:gd name="connsiteY78" fmla="*/ 331959 h 488399"/>
              <a:gd name="connsiteX79" fmla="*/ 0 w 488400"/>
              <a:gd name="connsiteY79" fmla="*/ 317651 h 488399"/>
              <a:gd name="connsiteX80" fmla="*/ 0 w 488400"/>
              <a:gd name="connsiteY80" fmla="*/ 258509 h 488399"/>
              <a:gd name="connsiteX81" fmla="*/ 14309 w 488400"/>
              <a:gd name="connsiteY81" fmla="*/ 244200 h 488399"/>
              <a:gd name="connsiteX82" fmla="*/ 29524 w 488400"/>
              <a:gd name="connsiteY82" fmla="*/ 244200 h 488399"/>
              <a:gd name="connsiteX83" fmla="*/ 137058 w 488400"/>
              <a:gd name="connsiteY83" fmla="*/ 71543 h 488399"/>
              <a:gd name="connsiteX84" fmla="*/ 84371 w 488400"/>
              <a:gd name="connsiteY84" fmla="*/ 71543 h 488399"/>
              <a:gd name="connsiteX85" fmla="*/ 43403 w 488400"/>
              <a:gd name="connsiteY85" fmla="*/ 100637 h 488399"/>
              <a:gd name="connsiteX86" fmla="*/ 0 w 488400"/>
              <a:gd name="connsiteY86" fmla="*/ 57234 h 488399"/>
              <a:gd name="connsiteX87" fmla="*/ 43403 w 488400"/>
              <a:gd name="connsiteY87" fmla="*/ 13832 h 488399"/>
              <a:gd name="connsiteX88" fmla="*/ 84371 w 488400"/>
              <a:gd name="connsiteY88" fmla="*/ 42926 h 488399"/>
              <a:gd name="connsiteX89" fmla="*/ 186012 w 488400"/>
              <a:gd name="connsiteY89" fmla="*/ 42926 h 488399"/>
              <a:gd name="connsiteX90" fmla="*/ 186012 w 488400"/>
              <a:gd name="connsiteY90" fmla="*/ 14309 h 488399"/>
              <a:gd name="connsiteX91" fmla="*/ 200320 w 488400"/>
              <a:gd name="connsiteY91" fmla="*/ 0 h 48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88400" h="488399">
                <a:moveTo>
                  <a:pt x="167669" y="372976"/>
                </a:moveTo>
                <a:lnTo>
                  <a:pt x="124266" y="459782"/>
                </a:lnTo>
                <a:lnTo>
                  <a:pt x="364380" y="459782"/>
                </a:lnTo>
                <a:lnTo>
                  <a:pt x="322005" y="372976"/>
                </a:lnTo>
                <a:close/>
                <a:moveTo>
                  <a:pt x="429258" y="272817"/>
                </a:moveTo>
                <a:lnTo>
                  <a:pt x="429258" y="303342"/>
                </a:lnTo>
                <a:lnTo>
                  <a:pt x="459783" y="303342"/>
                </a:lnTo>
                <a:lnTo>
                  <a:pt x="459783" y="272817"/>
                </a:lnTo>
                <a:close/>
                <a:moveTo>
                  <a:pt x="28617" y="272817"/>
                </a:moveTo>
                <a:lnTo>
                  <a:pt x="28617" y="303342"/>
                </a:lnTo>
                <a:lnTo>
                  <a:pt x="59142" y="303342"/>
                </a:lnTo>
                <a:lnTo>
                  <a:pt x="59142" y="272817"/>
                </a:lnTo>
                <a:close/>
                <a:moveTo>
                  <a:pt x="215583" y="171702"/>
                </a:moveTo>
                <a:lnTo>
                  <a:pt x="215583" y="273770"/>
                </a:lnTo>
                <a:cubicBezTo>
                  <a:pt x="215583" y="275992"/>
                  <a:pt x="215066" y="278182"/>
                  <a:pt x="214072" y="280169"/>
                </a:cubicBezTo>
                <a:lnTo>
                  <a:pt x="181977" y="344359"/>
                </a:lnTo>
                <a:lnTo>
                  <a:pt x="308035" y="344359"/>
                </a:lnTo>
                <a:lnTo>
                  <a:pt x="276176" y="279093"/>
                </a:lnTo>
                <a:cubicBezTo>
                  <a:pt x="275221" y="277138"/>
                  <a:pt x="274725" y="274991"/>
                  <a:pt x="274725" y="272816"/>
                </a:cubicBezTo>
                <a:lnTo>
                  <a:pt x="274725" y="171702"/>
                </a:lnTo>
                <a:close/>
                <a:moveTo>
                  <a:pt x="186966" y="143085"/>
                </a:moveTo>
                <a:lnTo>
                  <a:pt x="301434" y="143085"/>
                </a:lnTo>
                <a:cubicBezTo>
                  <a:pt x="309337" y="143085"/>
                  <a:pt x="315743" y="149491"/>
                  <a:pt x="315743" y="157394"/>
                </a:cubicBezTo>
                <a:cubicBezTo>
                  <a:pt x="315743" y="164647"/>
                  <a:pt x="310340" y="170625"/>
                  <a:pt x="303342" y="171560"/>
                </a:cubicBezTo>
                <a:lnTo>
                  <a:pt x="303342" y="269510"/>
                </a:lnTo>
                <a:lnTo>
                  <a:pt x="400144" y="467814"/>
                </a:lnTo>
                <a:cubicBezTo>
                  <a:pt x="404786" y="477323"/>
                  <a:pt x="397836" y="488399"/>
                  <a:pt x="387286" y="488399"/>
                </a:cubicBezTo>
                <a:lnTo>
                  <a:pt x="101114" y="488399"/>
                </a:lnTo>
                <a:cubicBezTo>
                  <a:pt x="90480" y="488399"/>
                  <a:pt x="83568" y="477187"/>
                  <a:pt x="88316" y="467692"/>
                </a:cubicBezTo>
                <a:lnTo>
                  <a:pt x="186966" y="270392"/>
                </a:lnTo>
                <a:lnTo>
                  <a:pt x="186966" y="171702"/>
                </a:lnTo>
                <a:cubicBezTo>
                  <a:pt x="179063" y="171702"/>
                  <a:pt x="172657" y="165296"/>
                  <a:pt x="172657" y="157394"/>
                </a:cubicBezTo>
                <a:cubicBezTo>
                  <a:pt x="172657" y="149491"/>
                  <a:pt x="179063" y="143085"/>
                  <a:pt x="186966" y="143085"/>
                </a:cubicBezTo>
                <a:close/>
                <a:moveTo>
                  <a:pt x="444997" y="42449"/>
                </a:moveTo>
                <a:cubicBezTo>
                  <a:pt x="436844" y="42449"/>
                  <a:pt x="430212" y="49081"/>
                  <a:pt x="430212" y="57234"/>
                </a:cubicBezTo>
                <a:cubicBezTo>
                  <a:pt x="430212" y="65387"/>
                  <a:pt x="436844" y="72020"/>
                  <a:pt x="444997" y="72020"/>
                </a:cubicBezTo>
                <a:cubicBezTo>
                  <a:pt x="453150" y="72020"/>
                  <a:pt x="459783" y="65387"/>
                  <a:pt x="459783" y="57234"/>
                </a:cubicBezTo>
                <a:cubicBezTo>
                  <a:pt x="459783" y="49081"/>
                  <a:pt x="453150" y="42449"/>
                  <a:pt x="444997" y="42449"/>
                </a:cubicBezTo>
                <a:close/>
                <a:moveTo>
                  <a:pt x="43403" y="42449"/>
                </a:moveTo>
                <a:cubicBezTo>
                  <a:pt x="35250" y="42449"/>
                  <a:pt x="28617" y="49081"/>
                  <a:pt x="28617" y="57234"/>
                </a:cubicBezTo>
                <a:cubicBezTo>
                  <a:pt x="28617" y="65387"/>
                  <a:pt x="35250" y="72020"/>
                  <a:pt x="43403" y="72020"/>
                </a:cubicBezTo>
                <a:cubicBezTo>
                  <a:pt x="51556" y="72020"/>
                  <a:pt x="58188" y="65387"/>
                  <a:pt x="58188" y="57234"/>
                </a:cubicBezTo>
                <a:cubicBezTo>
                  <a:pt x="58188" y="49081"/>
                  <a:pt x="51556" y="42449"/>
                  <a:pt x="43403" y="42449"/>
                </a:cubicBezTo>
                <a:close/>
                <a:moveTo>
                  <a:pt x="214629" y="28617"/>
                </a:moveTo>
                <a:lnTo>
                  <a:pt x="214629" y="87759"/>
                </a:lnTo>
                <a:lnTo>
                  <a:pt x="273771" y="87759"/>
                </a:lnTo>
                <a:lnTo>
                  <a:pt x="273771" y="28617"/>
                </a:lnTo>
                <a:close/>
                <a:moveTo>
                  <a:pt x="200320" y="0"/>
                </a:moveTo>
                <a:lnTo>
                  <a:pt x="288080" y="0"/>
                </a:lnTo>
                <a:cubicBezTo>
                  <a:pt x="295982" y="0"/>
                  <a:pt x="302388" y="6406"/>
                  <a:pt x="302388" y="14309"/>
                </a:cubicBezTo>
                <a:lnTo>
                  <a:pt x="302388" y="42926"/>
                </a:lnTo>
                <a:lnTo>
                  <a:pt x="404029" y="42926"/>
                </a:lnTo>
                <a:cubicBezTo>
                  <a:pt x="409956" y="26004"/>
                  <a:pt x="426077" y="13832"/>
                  <a:pt x="444997" y="13832"/>
                </a:cubicBezTo>
                <a:cubicBezTo>
                  <a:pt x="468930" y="13832"/>
                  <a:pt x="488400" y="33302"/>
                  <a:pt x="488400" y="57234"/>
                </a:cubicBezTo>
                <a:cubicBezTo>
                  <a:pt x="488400" y="81167"/>
                  <a:pt x="468930" y="100637"/>
                  <a:pt x="444997" y="100637"/>
                </a:cubicBezTo>
                <a:cubicBezTo>
                  <a:pt x="426077" y="100637"/>
                  <a:pt x="409956" y="88464"/>
                  <a:pt x="404029" y="71543"/>
                </a:cubicBezTo>
                <a:lnTo>
                  <a:pt x="351367" y="71543"/>
                </a:lnTo>
                <a:cubicBezTo>
                  <a:pt x="416039" y="108804"/>
                  <a:pt x="454333" y="174615"/>
                  <a:pt x="458855" y="244200"/>
                </a:cubicBezTo>
                <a:lnTo>
                  <a:pt x="474091" y="244200"/>
                </a:lnTo>
                <a:cubicBezTo>
                  <a:pt x="481994" y="244200"/>
                  <a:pt x="488400" y="250606"/>
                  <a:pt x="488400" y="258509"/>
                </a:cubicBezTo>
                <a:lnTo>
                  <a:pt x="488400" y="317651"/>
                </a:lnTo>
                <a:cubicBezTo>
                  <a:pt x="488400" y="325553"/>
                  <a:pt x="481994" y="331959"/>
                  <a:pt x="474091" y="331959"/>
                </a:cubicBezTo>
                <a:lnTo>
                  <a:pt x="414949" y="331959"/>
                </a:lnTo>
                <a:cubicBezTo>
                  <a:pt x="407047" y="331959"/>
                  <a:pt x="400641" y="325553"/>
                  <a:pt x="400641" y="317651"/>
                </a:cubicBezTo>
                <a:lnTo>
                  <a:pt x="400641" y="258509"/>
                </a:lnTo>
                <a:cubicBezTo>
                  <a:pt x="400641" y="250606"/>
                  <a:pt x="407047" y="244200"/>
                  <a:pt x="414949" y="244200"/>
                </a:cubicBezTo>
                <a:lnTo>
                  <a:pt x="430178" y="244200"/>
                </a:lnTo>
                <a:cubicBezTo>
                  <a:pt x="424678" y="168467"/>
                  <a:pt x="374339" y="104199"/>
                  <a:pt x="302388" y="80777"/>
                </a:cubicBezTo>
                <a:lnTo>
                  <a:pt x="302388" y="102068"/>
                </a:lnTo>
                <a:cubicBezTo>
                  <a:pt x="302388" y="109970"/>
                  <a:pt x="295982" y="116377"/>
                  <a:pt x="288080" y="116377"/>
                </a:cubicBezTo>
                <a:lnTo>
                  <a:pt x="200320" y="116377"/>
                </a:lnTo>
                <a:cubicBezTo>
                  <a:pt x="192418" y="116377"/>
                  <a:pt x="186012" y="109970"/>
                  <a:pt x="186012" y="102068"/>
                </a:cubicBezTo>
                <a:lnTo>
                  <a:pt x="186012" y="80794"/>
                </a:lnTo>
                <a:cubicBezTo>
                  <a:pt x="114148" y="104245"/>
                  <a:pt x="63747" y="168673"/>
                  <a:pt x="58225" y="244200"/>
                </a:cubicBezTo>
                <a:lnTo>
                  <a:pt x="73451" y="244200"/>
                </a:lnTo>
                <a:cubicBezTo>
                  <a:pt x="81353" y="244200"/>
                  <a:pt x="87759" y="250606"/>
                  <a:pt x="87759" y="258509"/>
                </a:cubicBezTo>
                <a:lnTo>
                  <a:pt x="87759" y="317651"/>
                </a:lnTo>
                <a:cubicBezTo>
                  <a:pt x="87759" y="325553"/>
                  <a:pt x="81353" y="331959"/>
                  <a:pt x="73451" y="331959"/>
                </a:cubicBezTo>
                <a:lnTo>
                  <a:pt x="14309" y="331959"/>
                </a:lnTo>
                <a:cubicBezTo>
                  <a:pt x="6406" y="331959"/>
                  <a:pt x="0" y="325553"/>
                  <a:pt x="0" y="317651"/>
                </a:cubicBezTo>
                <a:lnTo>
                  <a:pt x="0" y="258509"/>
                </a:lnTo>
                <a:cubicBezTo>
                  <a:pt x="0" y="250606"/>
                  <a:pt x="6406" y="244200"/>
                  <a:pt x="14309" y="244200"/>
                </a:cubicBezTo>
                <a:lnTo>
                  <a:pt x="29524" y="244200"/>
                </a:lnTo>
                <a:cubicBezTo>
                  <a:pt x="34168" y="169797"/>
                  <a:pt x="76493" y="106437"/>
                  <a:pt x="137058" y="71543"/>
                </a:cubicBezTo>
                <a:lnTo>
                  <a:pt x="84371" y="71543"/>
                </a:lnTo>
                <a:cubicBezTo>
                  <a:pt x="78444" y="88464"/>
                  <a:pt x="62323" y="100637"/>
                  <a:pt x="43403" y="100637"/>
                </a:cubicBezTo>
                <a:cubicBezTo>
                  <a:pt x="19470" y="100637"/>
                  <a:pt x="0" y="81167"/>
                  <a:pt x="0" y="57234"/>
                </a:cubicBezTo>
                <a:cubicBezTo>
                  <a:pt x="0" y="33302"/>
                  <a:pt x="19470" y="13832"/>
                  <a:pt x="43403" y="13832"/>
                </a:cubicBezTo>
                <a:cubicBezTo>
                  <a:pt x="62323" y="13832"/>
                  <a:pt x="78444" y="26004"/>
                  <a:pt x="84371" y="42926"/>
                </a:cubicBezTo>
                <a:lnTo>
                  <a:pt x="186012" y="42926"/>
                </a:lnTo>
                <a:lnTo>
                  <a:pt x="186012" y="14309"/>
                </a:lnTo>
                <a:cubicBezTo>
                  <a:pt x="186012" y="6406"/>
                  <a:pt x="192418" y="0"/>
                  <a:pt x="200320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0" name="Freeform: Shape 459">
            <a:extLst>
              <a:ext uri="{FF2B5EF4-FFF2-40B4-BE49-F238E27FC236}">
                <a16:creationId xmlns:a16="http://schemas.microsoft.com/office/drawing/2014/main" xmlns="" id="{30F04922-32D0-4479-979B-6811BAB848EE}"/>
              </a:ext>
            </a:extLst>
          </p:cNvPr>
          <p:cNvSpPr/>
          <p:nvPr/>
        </p:nvSpPr>
        <p:spPr>
          <a:xfrm>
            <a:off x="1869630" y="2123892"/>
            <a:ext cx="488400" cy="431166"/>
          </a:xfrm>
          <a:custGeom>
            <a:avLst/>
            <a:gdLst>
              <a:gd name="connsiteX0" fmla="*/ 109757 w 488400"/>
              <a:gd name="connsiteY0" fmla="*/ 218703 h 431166"/>
              <a:gd name="connsiteX1" fmla="*/ 62677 w 488400"/>
              <a:gd name="connsiteY1" fmla="*/ 235794 h 431166"/>
              <a:gd name="connsiteX2" fmla="*/ 62677 w 488400"/>
              <a:gd name="connsiteY2" fmla="*/ 370114 h 431166"/>
              <a:gd name="connsiteX3" fmla="*/ 104433 w 488400"/>
              <a:gd name="connsiteY3" fmla="*/ 370400 h 431166"/>
              <a:gd name="connsiteX4" fmla="*/ 258833 w 488400"/>
              <a:gd name="connsiteY4" fmla="*/ 401769 h 431166"/>
              <a:gd name="connsiteX5" fmla="*/ 427150 w 488400"/>
              <a:gd name="connsiteY5" fmla="*/ 306406 h 431166"/>
              <a:gd name="connsiteX6" fmla="*/ 384505 w 488400"/>
              <a:gd name="connsiteY6" fmla="*/ 295116 h 431166"/>
              <a:gd name="connsiteX7" fmla="*/ 233656 w 488400"/>
              <a:gd name="connsiteY7" fmla="*/ 347522 h 431166"/>
              <a:gd name="connsiteX8" fmla="*/ 155980 w 488400"/>
              <a:gd name="connsiteY8" fmla="*/ 333607 h 431166"/>
              <a:gd name="connsiteX9" fmla="*/ 144419 w 488400"/>
              <a:gd name="connsiteY9" fmla="*/ 316999 h 431166"/>
              <a:gd name="connsiteX10" fmla="*/ 161025 w 488400"/>
              <a:gd name="connsiteY10" fmla="*/ 305438 h 431166"/>
              <a:gd name="connsiteX11" fmla="*/ 238461 w 488400"/>
              <a:gd name="connsiteY11" fmla="*/ 319310 h 431166"/>
              <a:gd name="connsiteX12" fmla="*/ 238646 w 488400"/>
              <a:gd name="connsiteY12" fmla="*/ 319343 h 431166"/>
              <a:gd name="connsiteX13" fmla="*/ 238667 w 488400"/>
              <a:gd name="connsiteY13" fmla="*/ 319347 h 431166"/>
              <a:gd name="connsiteX14" fmla="*/ 238685 w 488400"/>
              <a:gd name="connsiteY14" fmla="*/ 319350 h 431166"/>
              <a:gd name="connsiteX15" fmla="*/ 238717 w 488400"/>
              <a:gd name="connsiteY15" fmla="*/ 319356 h 431166"/>
              <a:gd name="connsiteX16" fmla="*/ 258883 w 488400"/>
              <a:gd name="connsiteY16" fmla="*/ 304816 h 431166"/>
              <a:gd name="connsiteX17" fmla="*/ 258937 w 488400"/>
              <a:gd name="connsiteY17" fmla="*/ 304521 h 431166"/>
              <a:gd name="connsiteX18" fmla="*/ 258967 w 488400"/>
              <a:gd name="connsiteY18" fmla="*/ 304365 h 431166"/>
              <a:gd name="connsiteX19" fmla="*/ 244747 w 488400"/>
              <a:gd name="connsiteY19" fmla="*/ 283636 h 431166"/>
              <a:gd name="connsiteX20" fmla="*/ 175202 w 488400"/>
              <a:gd name="connsiteY20" fmla="*/ 271180 h 431166"/>
              <a:gd name="connsiteX21" fmla="*/ 164145 w 488400"/>
              <a:gd name="connsiteY21" fmla="*/ 261607 h 431166"/>
              <a:gd name="connsiteX22" fmla="*/ 109757 w 488400"/>
              <a:gd name="connsiteY22" fmla="*/ 218703 h 431166"/>
              <a:gd name="connsiteX23" fmla="*/ 111861 w 488400"/>
              <a:gd name="connsiteY23" fmla="*/ 190161 h 431166"/>
              <a:gd name="connsiteX24" fmla="*/ 188165 w 488400"/>
              <a:gd name="connsiteY24" fmla="*/ 244428 h 431166"/>
              <a:gd name="connsiteX25" fmla="*/ 249788 w 488400"/>
              <a:gd name="connsiteY25" fmla="*/ 255465 h 431166"/>
              <a:gd name="connsiteX26" fmla="*/ 287809 w 488400"/>
              <a:gd name="connsiteY26" fmla="*/ 302723 h 431166"/>
              <a:gd name="connsiteX27" fmla="*/ 373943 w 488400"/>
              <a:gd name="connsiteY27" fmla="*/ 268518 h 431166"/>
              <a:gd name="connsiteX28" fmla="*/ 459868 w 488400"/>
              <a:gd name="connsiteY28" fmla="*/ 307017 h 431166"/>
              <a:gd name="connsiteX29" fmla="*/ 453482 w 488400"/>
              <a:gd name="connsiteY29" fmla="*/ 324377 h 431166"/>
              <a:gd name="connsiteX30" fmla="*/ 268283 w 488400"/>
              <a:gd name="connsiteY30" fmla="*/ 429307 h 431166"/>
              <a:gd name="connsiteX31" fmla="*/ 258381 w 488400"/>
              <a:gd name="connsiteY31" fmla="*/ 430880 h 431166"/>
              <a:gd name="connsiteX32" fmla="*/ 100145 w 488400"/>
              <a:gd name="connsiteY32" fmla="*/ 398731 h 431166"/>
              <a:gd name="connsiteX33" fmla="*/ 62676 w 488400"/>
              <a:gd name="connsiteY33" fmla="*/ 398731 h 431166"/>
              <a:gd name="connsiteX34" fmla="*/ 62676 w 488400"/>
              <a:gd name="connsiteY34" fmla="*/ 416857 h 431166"/>
              <a:gd name="connsiteX35" fmla="*/ 48368 w 488400"/>
              <a:gd name="connsiteY35" fmla="*/ 431166 h 431166"/>
              <a:gd name="connsiteX36" fmla="*/ 14310 w 488400"/>
              <a:gd name="connsiteY36" fmla="*/ 431166 h 431166"/>
              <a:gd name="connsiteX37" fmla="*/ 1 w 488400"/>
              <a:gd name="connsiteY37" fmla="*/ 416857 h 431166"/>
              <a:gd name="connsiteX38" fmla="*/ 14310 w 488400"/>
              <a:gd name="connsiteY38" fmla="*/ 402549 h 431166"/>
              <a:gd name="connsiteX39" fmla="*/ 34058 w 488400"/>
              <a:gd name="connsiteY39" fmla="*/ 402549 h 431166"/>
              <a:gd name="connsiteX40" fmla="*/ 34058 w 488400"/>
              <a:gd name="connsiteY40" fmla="*/ 236557 h 431166"/>
              <a:gd name="connsiteX41" fmla="*/ 14309 w 488400"/>
              <a:gd name="connsiteY41" fmla="*/ 236557 h 431166"/>
              <a:gd name="connsiteX42" fmla="*/ 0 w 488400"/>
              <a:gd name="connsiteY42" fmla="*/ 222249 h 431166"/>
              <a:gd name="connsiteX43" fmla="*/ 14309 w 488400"/>
              <a:gd name="connsiteY43" fmla="*/ 207940 h 431166"/>
              <a:gd name="connsiteX44" fmla="*/ 50948 w 488400"/>
              <a:gd name="connsiteY44" fmla="*/ 208184 h 431166"/>
              <a:gd name="connsiteX45" fmla="*/ 111861 w 488400"/>
              <a:gd name="connsiteY45" fmla="*/ 190161 h 431166"/>
              <a:gd name="connsiteX46" fmla="*/ 225838 w 488400"/>
              <a:gd name="connsiteY46" fmla="*/ 84897 h 431166"/>
              <a:gd name="connsiteX47" fmla="*/ 210575 w 488400"/>
              <a:gd name="connsiteY47" fmla="*/ 100160 h 431166"/>
              <a:gd name="connsiteX48" fmla="*/ 225838 w 488400"/>
              <a:gd name="connsiteY48" fmla="*/ 115422 h 431166"/>
              <a:gd name="connsiteX49" fmla="*/ 241100 w 488400"/>
              <a:gd name="connsiteY49" fmla="*/ 100160 h 431166"/>
              <a:gd name="connsiteX50" fmla="*/ 225838 w 488400"/>
              <a:gd name="connsiteY50" fmla="*/ 84897 h 431166"/>
              <a:gd name="connsiteX51" fmla="*/ 225838 w 488400"/>
              <a:gd name="connsiteY51" fmla="*/ 56280 h 431166"/>
              <a:gd name="connsiteX52" fmla="*/ 269717 w 488400"/>
              <a:gd name="connsiteY52" fmla="*/ 100160 h 431166"/>
              <a:gd name="connsiteX53" fmla="*/ 225838 w 488400"/>
              <a:gd name="connsiteY53" fmla="*/ 144039 h 431166"/>
              <a:gd name="connsiteX54" fmla="*/ 181958 w 488400"/>
              <a:gd name="connsiteY54" fmla="*/ 100160 h 431166"/>
              <a:gd name="connsiteX55" fmla="*/ 225838 w 488400"/>
              <a:gd name="connsiteY55" fmla="*/ 56280 h 431166"/>
              <a:gd name="connsiteX56" fmla="*/ 226076 w 488400"/>
              <a:gd name="connsiteY56" fmla="*/ 28617 h 431166"/>
              <a:gd name="connsiteX57" fmla="*/ 154056 w 488400"/>
              <a:gd name="connsiteY57" fmla="*/ 100637 h 431166"/>
              <a:gd name="connsiteX58" fmla="*/ 226076 w 488400"/>
              <a:gd name="connsiteY58" fmla="*/ 172657 h 431166"/>
              <a:gd name="connsiteX59" fmla="*/ 293902 w 488400"/>
              <a:gd name="connsiteY59" fmla="*/ 124909 h 431166"/>
              <a:gd name="connsiteX60" fmla="*/ 307374 w 488400"/>
              <a:gd name="connsiteY60" fmla="*/ 115423 h 431166"/>
              <a:gd name="connsiteX61" fmla="*/ 359385 w 488400"/>
              <a:gd name="connsiteY61" fmla="*/ 115423 h 431166"/>
              <a:gd name="connsiteX62" fmla="*/ 373693 w 488400"/>
              <a:gd name="connsiteY62" fmla="*/ 129731 h 431166"/>
              <a:gd name="connsiteX63" fmla="*/ 373693 w 488400"/>
              <a:gd name="connsiteY63" fmla="*/ 172657 h 431166"/>
              <a:gd name="connsiteX64" fmla="*/ 402310 w 488400"/>
              <a:gd name="connsiteY64" fmla="*/ 172657 h 431166"/>
              <a:gd name="connsiteX65" fmla="*/ 402310 w 488400"/>
              <a:gd name="connsiteY65" fmla="*/ 129731 h 431166"/>
              <a:gd name="connsiteX66" fmla="*/ 416619 w 488400"/>
              <a:gd name="connsiteY66" fmla="*/ 115423 h 431166"/>
              <a:gd name="connsiteX67" fmla="*/ 445475 w 488400"/>
              <a:gd name="connsiteY67" fmla="*/ 115423 h 431166"/>
              <a:gd name="connsiteX68" fmla="*/ 459783 w 488400"/>
              <a:gd name="connsiteY68" fmla="*/ 101114 h 431166"/>
              <a:gd name="connsiteX69" fmla="*/ 445475 w 488400"/>
              <a:gd name="connsiteY69" fmla="*/ 86805 h 431166"/>
              <a:gd name="connsiteX70" fmla="*/ 307710 w 488400"/>
              <a:gd name="connsiteY70" fmla="*/ 86805 h 431166"/>
              <a:gd name="connsiteX71" fmla="*/ 294181 w 488400"/>
              <a:gd name="connsiteY71" fmla="*/ 77160 h 431166"/>
              <a:gd name="connsiteX72" fmla="*/ 226076 w 488400"/>
              <a:gd name="connsiteY72" fmla="*/ 28617 h 431166"/>
              <a:gd name="connsiteX73" fmla="*/ 226076 w 488400"/>
              <a:gd name="connsiteY73" fmla="*/ 0 h 431166"/>
              <a:gd name="connsiteX74" fmla="*/ 317346 w 488400"/>
              <a:gd name="connsiteY74" fmla="*/ 58188 h 431166"/>
              <a:gd name="connsiteX75" fmla="*/ 445475 w 488400"/>
              <a:gd name="connsiteY75" fmla="*/ 58188 h 431166"/>
              <a:gd name="connsiteX76" fmla="*/ 488400 w 488400"/>
              <a:gd name="connsiteY76" fmla="*/ 101114 h 431166"/>
              <a:gd name="connsiteX77" fmla="*/ 445475 w 488400"/>
              <a:gd name="connsiteY77" fmla="*/ 144040 h 431166"/>
              <a:gd name="connsiteX78" fmla="*/ 430927 w 488400"/>
              <a:gd name="connsiteY78" fmla="*/ 144040 h 431166"/>
              <a:gd name="connsiteX79" fmla="*/ 430927 w 488400"/>
              <a:gd name="connsiteY79" fmla="*/ 186966 h 431166"/>
              <a:gd name="connsiteX80" fmla="*/ 416619 w 488400"/>
              <a:gd name="connsiteY80" fmla="*/ 201274 h 431166"/>
              <a:gd name="connsiteX81" fmla="*/ 359385 w 488400"/>
              <a:gd name="connsiteY81" fmla="*/ 201274 h 431166"/>
              <a:gd name="connsiteX82" fmla="*/ 345076 w 488400"/>
              <a:gd name="connsiteY82" fmla="*/ 186966 h 431166"/>
              <a:gd name="connsiteX83" fmla="*/ 345076 w 488400"/>
              <a:gd name="connsiteY83" fmla="*/ 144040 h 431166"/>
              <a:gd name="connsiteX84" fmla="*/ 316890 w 488400"/>
              <a:gd name="connsiteY84" fmla="*/ 144040 h 431166"/>
              <a:gd name="connsiteX85" fmla="*/ 226076 w 488400"/>
              <a:gd name="connsiteY85" fmla="*/ 201274 h 431166"/>
              <a:gd name="connsiteX86" fmla="*/ 125439 w 488400"/>
              <a:gd name="connsiteY86" fmla="*/ 100637 h 431166"/>
              <a:gd name="connsiteX87" fmla="*/ 226076 w 488400"/>
              <a:gd name="connsiteY87" fmla="*/ 0 h 43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88400" h="431166">
                <a:moveTo>
                  <a:pt x="109757" y="218703"/>
                </a:moveTo>
                <a:cubicBezTo>
                  <a:pt x="92221" y="217406"/>
                  <a:pt x="75340" y="223611"/>
                  <a:pt x="62677" y="235794"/>
                </a:cubicBezTo>
                <a:lnTo>
                  <a:pt x="62677" y="370114"/>
                </a:lnTo>
                <a:cubicBezTo>
                  <a:pt x="104037" y="370211"/>
                  <a:pt x="101945" y="369894"/>
                  <a:pt x="104433" y="370400"/>
                </a:cubicBezTo>
                <a:lnTo>
                  <a:pt x="258833" y="401769"/>
                </a:lnTo>
                <a:lnTo>
                  <a:pt x="427150" y="306406"/>
                </a:lnTo>
                <a:cubicBezTo>
                  <a:pt x="417536" y="294347"/>
                  <a:pt x="400437" y="288790"/>
                  <a:pt x="384505" y="295116"/>
                </a:cubicBezTo>
                <a:cubicBezTo>
                  <a:pt x="254033" y="345972"/>
                  <a:pt x="253092" y="350997"/>
                  <a:pt x="233656" y="347522"/>
                </a:cubicBezTo>
                <a:cubicBezTo>
                  <a:pt x="232570" y="347315"/>
                  <a:pt x="242820" y="349163"/>
                  <a:pt x="155980" y="333607"/>
                </a:cubicBezTo>
                <a:cubicBezTo>
                  <a:pt x="148201" y="332213"/>
                  <a:pt x="143025" y="324778"/>
                  <a:pt x="144419" y="316999"/>
                </a:cubicBezTo>
                <a:cubicBezTo>
                  <a:pt x="145811" y="309219"/>
                  <a:pt x="153256" y="304047"/>
                  <a:pt x="161025" y="305438"/>
                </a:cubicBezTo>
                <a:lnTo>
                  <a:pt x="238461" y="319310"/>
                </a:lnTo>
                <a:cubicBezTo>
                  <a:pt x="238462" y="319310"/>
                  <a:pt x="238646" y="319343"/>
                  <a:pt x="238646" y="319343"/>
                </a:cubicBezTo>
                <a:cubicBezTo>
                  <a:pt x="238653" y="319344"/>
                  <a:pt x="238661" y="319346"/>
                  <a:pt x="238667" y="319347"/>
                </a:cubicBezTo>
                <a:lnTo>
                  <a:pt x="238685" y="319350"/>
                </a:lnTo>
                <a:cubicBezTo>
                  <a:pt x="238696" y="319352"/>
                  <a:pt x="238706" y="319354"/>
                  <a:pt x="238717" y="319356"/>
                </a:cubicBezTo>
                <a:cubicBezTo>
                  <a:pt x="248127" y="321029"/>
                  <a:pt x="257183" y="314609"/>
                  <a:pt x="258883" y="304816"/>
                </a:cubicBezTo>
                <a:cubicBezTo>
                  <a:pt x="258900" y="304718"/>
                  <a:pt x="258918" y="304620"/>
                  <a:pt x="258937" y="304521"/>
                </a:cubicBezTo>
                <a:lnTo>
                  <a:pt x="258967" y="304365"/>
                </a:lnTo>
                <a:cubicBezTo>
                  <a:pt x="260591" y="294615"/>
                  <a:pt x="254235" y="285333"/>
                  <a:pt x="244747" y="283636"/>
                </a:cubicBezTo>
                <a:lnTo>
                  <a:pt x="175202" y="271180"/>
                </a:lnTo>
                <a:cubicBezTo>
                  <a:pt x="170041" y="270256"/>
                  <a:pt x="165798" y="266583"/>
                  <a:pt x="164145" y="261607"/>
                </a:cubicBezTo>
                <a:cubicBezTo>
                  <a:pt x="156100" y="237389"/>
                  <a:pt x="134752" y="220548"/>
                  <a:pt x="109757" y="218703"/>
                </a:cubicBezTo>
                <a:close/>
                <a:moveTo>
                  <a:pt x="111861" y="190161"/>
                </a:moveTo>
                <a:cubicBezTo>
                  <a:pt x="145526" y="192647"/>
                  <a:pt x="174632" y="213623"/>
                  <a:pt x="188165" y="244428"/>
                </a:cubicBezTo>
                <a:lnTo>
                  <a:pt x="249788" y="255465"/>
                </a:lnTo>
                <a:cubicBezTo>
                  <a:pt x="272559" y="259539"/>
                  <a:pt x="288490" y="280001"/>
                  <a:pt x="287809" y="302723"/>
                </a:cubicBezTo>
                <a:lnTo>
                  <a:pt x="373943" y="268518"/>
                </a:lnTo>
                <a:cubicBezTo>
                  <a:pt x="408343" y="254853"/>
                  <a:pt x="447163" y="272242"/>
                  <a:pt x="459868" y="307017"/>
                </a:cubicBezTo>
                <a:cubicBezTo>
                  <a:pt x="462269" y="313586"/>
                  <a:pt x="459568" y="320929"/>
                  <a:pt x="453482" y="324377"/>
                </a:cubicBezTo>
                <a:lnTo>
                  <a:pt x="268283" y="429307"/>
                </a:lnTo>
                <a:cubicBezTo>
                  <a:pt x="265179" y="431066"/>
                  <a:pt x="261645" y="431544"/>
                  <a:pt x="258381" y="430880"/>
                </a:cubicBezTo>
                <a:lnTo>
                  <a:pt x="100145" y="398731"/>
                </a:lnTo>
                <a:lnTo>
                  <a:pt x="62676" y="398731"/>
                </a:lnTo>
                <a:lnTo>
                  <a:pt x="62676" y="416857"/>
                </a:lnTo>
                <a:cubicBezTo>
                  <a:pt x="62676" y="424759"/>
                  <a:pt x="56270" y="431166"/>
                  <a:pt x="48368" y="431166"/>
                </a:cubicBezTo>
                <a:lnTo>
                  <a:pt x="14310" y="431166"/>
                </a:lnTo>
                <a:cubicBezTo>
                  <a:pt x="6407" y="431166"/>
                  <a:pt x="1" y="424759"/>
                  <a:pt x="1" y="416857"/>
                </a:cubicBezTo>
                <a:cubicBezTo>
                  <a:pt x="1" y="408955"/>
                  <a:pt x="6407" y="402549"/>
                  <a:pt x="14310" y="402549"/>
                </a:cubicBezTo>
                <a:lnTo>
                  <a:pt x="34058" y="402549"/>
                </a:lnTo>
                <a:lnTo>
                  <a:pt x="34058" y="236557"/>
                </a:lnTo>
                <a:lnTo>
                  <a:pt x="14309" y="236557"/>
                </a:lnTo>
                <a:cubicBezTo>
                  <a:pt x="6406" y="236557"/>
                  <a:pt x="0" y="230151"/>
                  <a:pt x="0" y="222249"/>
                </a:cubicBezTo>
                <a:cubicBezTo>
                  <a:pt x="0" y="214347"/>
                  <a:pt x="6406" y="207940"/>
                  <a:pt x="14309" y="207940"/>
                </a:cubicBezTo>
                <a:cubicBezTo>
                  <a:pt x="50119" y="208032"/>
                  <a:pt x="48501" y="207738"/>
                  <a:pt x="50948" y="208184"/>
                </a:cubicBezTo>
                <a:cubicBezTo>
                  <a:pt x="68289" y="194996"/>
                  <a:pt x="89708" y="188528"/>
                  <a:pt x="111861" y="190161"/>
                </a:cubicBezTo>
                <a:close/>
                <a:moveTo>
                  <a:pt x="225838" y="84897"/>
                </a:moveTo>
                <a:cubicBezTo>
                  <a:pt x="217422" y="84897"/>
                  <a:pt x="210575" y="91744"/>
                  <a:pt x="210575" y="100160"/>
                </a:cubicBezTo>
                <a:cubicBezTo>
                  <a:pt x="210575" y="108575"/>
                  <a:pt x="217422" y="115422"/>
                  <a:pt x="225838" y="115422"/>
                </a:cubicBezTo>
                <a:cubicBezTo>
                  <a:pt x="234253" y="115422"/>
                  <a:pt x="241100" y="108575"/>
                  <a:pt x="241100" y="100160"/>
                </a:cubicBezTo>
                <a:cubicBezTo>
                  <a:pt x="241100" y="91744"/>
                  <a:pt x="234253" y="84897"/>
                  <a:pt x="225838" y="84897"/>
                </a:cubicBezTo>
                <a:close/>
                <a:moveTo>
                  <a:pt x="225838" y="56280"/>
                </a:moveTo>
                <a:cubicBezTo>
                  <a:pt x="250033" y="56280"/>
                  <a:pt x="269717" y="75965"/>
                  <a:pt x="269717" y="100160"/>
                </a:cubicBezTo>
                <a:cubicBezTo>
                  <a:pt x="269717" y="124355"/>
                  <a:pt x="250033" y="144039"/>
                  <a:pt x="225838" y="144039"/>
                </a:cubicBezTo>
                <a:cubicBezTo>
                  <a:pt x="201643" y="144039"/>
                  <a:pt x="181958" y="124355"/>
                  <a:pt x="181958" y="100160"/>
                </a:cubicBezTo>
                <a:cubicBezTo>
                  <a:pt x="181958" y="75965"/>
                  <a:pt x="201643" y="56280"/>
                  <a:pt x="225838" y="56280"/>
                </a:cubicBezTo>
                <a:close/>
                <a:moveTo>
                  <a:pt x="226076" y="28617"/>
                </a:moveTo>
                <a:cubicBezTo>
                  <a:pt x="186364" y="28617"/>
                  <a:pt x="154056" y="60925"/>
                  <a:pt x="154056" y="100637"/>
                </a:cubicBezTo>
                <a:cubicBezTo>
                  <a:pt x="154056" y="140349"/>
                  <a:pt x="186364" y="172657"/>
                  <a:pt x="226076" y="172657"/>
                </a:cubicBezTo>
                <a:cubicBezTo>
                  <a:pt x="256423" y="172657"/>
                  <a:pt x="283681" y="153469"/>
                  <a:pt x="293902" y="124909"/>
                </a:cubicBezTo>
                <a:cubicBezTo>
                  <a:pt x="295938" y="119219"/>
                  <a:pt x="301330" y="115423"/>
                  <a:pt x="307374" y="115423"/>
                </a:cubicBezTo>
                <a:lnTo>
                  <a:pt x="359385" y="115423"/>
                </a:lnTo>
                <a:cubicBezTo>
                  <a:pt x="367287" y="115423"/>
                  <a:pt x="373693" y="121829"/>
                  <a:pt x="373693" y="129731"/>
                </a:cubicBezTo>
                <a:lnTo>
                  <a:pt x="373693" y="172657"/>
                </a:lnTo>
                <a:lnTo>
                  <a:pt x="402310" y="172657"/>
                </a:lnTo>
                <a:lnTo>
                  <a:pt x="402310" y="129731"/>
                </a:lnTo>
                <a:cubicBezTo>
                  <a:pt x="402310" y="121829"/>
                  <a:pt x="408717" y="115423"/>
                  <a:pt x="416619" y="115423"/>
                </a:cubicBezTo>
                <a:lnTo>
                  <a:pt x="445475" y="115423"/>
                </a:lnTo>
                <a:cubicBezTo>
                  <a:pt x="453364" y="115423"/>
                  <a:pt x="459783" y="109004"/>
                  <a:pt x="459783" y="101114"/>
                </a:cubicBezTo>
                <a:cubicBezTo>
                  <a:pt x="459783" y="93224"/>
                  <a:pt x="453364" y="86805"/>
                  <a:pt x="445475" y="86805"/>
                </a:cubicBezTo>
                <a:lnTo>
                  <a:pt x="307710" y="86805"/>
                </a:lnTo>
                <a:cubicBezTo>
                  <a:pt x="301604" y="86805"/>
                  <a:pt x="296171" y="82932"/>
                  <a:pt x="294181" y="77160"/>
                </a:cubicBezTo>
                <a:cubicBezTo>
                  <a:pt x="284175" y="48125"/>
                  <a:pt x="256805" y="28617"/>
                  <a:pt x="226076" y="28617"/>
                </a:cubicBezTo>
                <a:close/>
                <a:moveTo>
                  <a:pt x="226076" y="0"/>
                </a:moveTo>
                <a:cubicBezTo>
                  <a:pt x="265513" y="0"/>
                  <a:pt x="300989" y="22999"/>
                  <a:pt x="317346" y="58188"/>
                </a:cubicBezTo>
                <a:lnTo>
                  <a:pt x="445475" y="58188"/>
                </a:lnTo>
                <a:cubicBezTo>
                  <a:pt x="469144" y="58188"/>
                  <a:pt x="488400" y="77445"/>
                  <a:pt x="488400" y="101114"/>
                </a:cubicBezTo>
                <a:cubicBezTo>
                  <a:pt x="488400" y="124783"/>
                  <a:pt x="469144" y="144040"/>
                  <a:pt x="445475" y="144040"/>
                </a:cubicBezTo>
                <a:lnTo>
                  <a:pt x="430927" y="144040"/>
                </a:lnTo>
                <a:lnTo>
                  <a:pt x="430927" y="186966"/>
                </a:lnTo>
                <a:cubicBezTo>
                  <a:pt x="430927" y="194868"/>
                  <a:pt x="424521" y="201274"/>
                  <a:pt x="416619" y="201274"/>
                </a:cubicBezTo>
                <a:lnTo>
                  <a:pt x="359385" y="201274"/>
                </a:lnTo>
                <a:cubicBezTo>
                  <a:pt x="351482" y="201274"/>
                  <a:pt x="345076" y="194868"/>
                  <a:pt x="345076" y="186966"/>
                </a:cubicBezTo>
                <a:lnTo>
                  <a:pt x="345076" y="144040"/>
                </a:lnTo>
                <a:lnTo>
                  <a:pt x="316890" y="144040"/>
                </a:lnTo>
                <a:cubicBezTo>
                  <a:pt x="300327" y="178652"/>
                  <a:pt x="265022" y="201274"/>
                  <a:pt x="226076" y="201274"/>
                </a:cubicBezTo>
                <a:cubicBezTo>
                  <a:pt x="170585" y="201274"/>
                  <a:pt x="125439" y="156129"/>
                  <a:pt x="125439" y="100637"/>
                </a:cubicBezTo>
                <a:cubicBezTo>
                  <a:pt x="125439" y="45146"/>
                  <a:pt x="170585" y="0"/>
                  <a:pt x="226076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9" name="Freeform: Shape 458">
            <a:extLst>
              <a:ext uri="{FF2B5EF4-FFF2-40B4-BE49-F238E27FC236}">
                <a16:creationId xmlns:a16="http://schemas.microsoft.com/office/drawing/2014/main" xmlns="" id="{50507976-6F20-4DE6-B1C0-A57D6C5BB4D4}"/>
              </a:ext>
            </a:extLst>
          </p:cNvPr>
          <p:cNvSpPr/>
          <p:nvPr/>
        </p:nvSpPr>
        <p:spPr>
          <a:xfrm>
            <a:off x="744353" y="2095275"/>
            <a:ext cx="488400" cy="488400"/>
          </a:xfrm>
          <a:custGeom>
            <a:avLst/>
            <a:gdLst>
              <a:gd name="connsiteX0" fmla="*/ 101114 w 488400"/>
              <a:gd name="connsiteY0" fmla="*/ 372977 h 488400"/>
              <a:gd name="connsiteX1" fmla="*/ 86805 w 488400"/>
              <a:gd name="connsiteY1" fmla="*/ 387286 h 488400"/>
              <a:gd name="connsiteX2" fmla="*/ 101114 w 488400"/>
              <a:gd name="connsiteY2" fmla="*/ 401594 h 488400"/>
              <a:gd name="connsiteX3" fmla="*/ 115422 w 488400"/>
              <a:gd name="connsiteY3" fmla="*/ 387286 h 488400"/>
              <a:gd name="connsiteX4" fmla="*/ 101114 w 488400"/>
              <a:gd name="connsiteY4" fmla="*/ 372977 h 488400"/>
              <a:gd name="connsiteX5" fmla="*/ 101114 w 488400"/>
              <a:gd name="connsiteY5" fmla="*/ 344360 h 488400"/>
              <a:gd name="connsiteX6" fmla="*/ 144040 w 488400"/>
              <a:gd name="connsiteY6" fmla="*/ 387286 h 488400"/>
              <a:gd name="connsiteX7" fmla="*/ 101114 w 488400"/>
              <a:gd name="connsiteY7" fmla="*/ 430212 h 488400"/>
              <a:gd name="connsiteX8" fmla="*/ 58188 w 488400"/>
              <a:gd name="connsiteY8" fmla="*/ 387286 h 488400"/>
              <a:gd name="connsiteX9" fmla="*/ 101114 w 488400"/>
              <a:gd name="connsiteY9" fmla="*/ 344360 h 488400"/>
              <a:gd name="connsiteX10" fmla="*/ 28617 w 488400"/>
              <a:gd name="connsiteY10" fmla="*/ 316697 h 488400"/>
              <a:gd name="connsiteX11" fmla="*/ 28617 w 488400"/>
              <a:gd name="connsiteY11" fmla="*/ 416857 h 488400"/>
              <a:gd name="connsiteX12" fmla="*/ 71543 w 488400"/>
              <a:gd name="connsiteY12" fmla="*/ 459783 h 488400"/>
              <a:gd name="connsiteX13" fmla="*/ 459783 w 488400"/>
              <a:gd name="connsiteY13" fmla="*/ 459783 h 488400"/>
              <a:gd name="connsiteX14" fmla="*/ 459783 w 488400"/>
              <a:gd name="connsiteY14" fmla="*/ 359623 h 488400"/>
              <a:gd name="connsiteX15" fmla="*/ 416857 w 488400"/>
              <a:gd name="connsiteY15" fmla="*/ 316697 h 488400"/>
              <a:gd name="connsiteX16" fmla="*/ 149651 w 488400"/>
              <a:gd name="connsiteY16" fmla="*/ 237572 h 488400"/>
              <a:gd name="connsiteX17" fmla="*/ 99143 w 488400"/>
              <a:gd name="connsiteY17" fmla="*/ 288080 h 488400"/>
              <a:gd name="connsiteX18" fmla="*/ 200158 w 488400"/>
              <a:gd name="connsiteY18" fmla="*/ 288080 h 488400"/>
              <a:gd name="connsiteX19" fmla="*/ 28617 w 488400"/>
              <a:gd name="connsiteY19" fmla="*/ 173611 h 488400"/>
              <a:gd name="connsiteX20" fmla="*/ 28617 w 488400"/>
              <a:gd name="connsiteY20" fmla="*/ 288080 h 488400"/>
              <a:gd name="connsiteX21" fmla="*/ 58673 w 488400"/>
              <a:gd name="connsiteY21" fmla="*/ 288080 h 488400"/>
              <a:gd name="connsiteX22" fmla="*/ 171703 w 488400"/>
              <a:gd name="connsiteY22" fmla="*/ 175049 h 488400"/>
              <a:gd name="connsiteX23" fmla="*/ 171703 w 488400"/>
              <a:gd name="connsiteY23" fmla="*/ 173611 h 488400"/>
              <a:gd name="connsiteX24" fmla="*/ 250828 w 488400"/>
              <a:gd name="connsiteY24" fmla="*/ 136395 h 488400"/>
              <a:gd name="connsiteX25" fmla="*/ 169886 w 488400"/>
              <a:gd name="connsiteY25" fmla="*/ 217337 h 488400"/>
              <a:gd name="connsiteX26" fmla="*/ 240629 w 488400"/>
              <a:gd name="connsiteY26" fmla="*/ 288080 h 488400"/>
              <a:gd name="connsiteX27" fmla="*/ 301497 w 488400"/>
              <a:gd name="connsiteY27" fmla="*/ 288080 h 488400"/>
              <a:gd name="connsiteX28" fmla="*/ 352005 w 488400"/>
              <a:gd name="connsiteY28" fmla="*/ 237572 h 488400"/>
              <a:gd name="connsiteX29" fmla="*/ 352679 w 488400"/>
              <a:gd name="connsiteY29" fmla="*/ 52344 h 488400"/>
              <a:gd name="connsiteX30" fmla="*/ 322325 w 488400"/>
              <a:gd name="connsiteY30" fmla="*/ 64897 h 488400"/>
              <a:gd name="connsiteX31" fmla="*/ 271062 w 488400"/>
              <a:gd name="connsiteY31" fmla="*/ 116160 h 488400"/>
              <a:gd name="connsiteX32" fmla="*/ 372240 w 488400"/>
              <a:gd name="connsiteY32" fmla="*/ 217338 h 488400"/>
              <a:gd name="connsiteX33" fmla="*/ 453856 w 488400"/>
              <a:gd name="connsiteY33" fmla="*/ 135722 h 488400"/>
              <a:gd name="connsiteX34" fmla="*/ 383032 w 488400"/>
              <a:gd name="connsiteY34" fmla="*/ 64897 h 488400"/>
              <a:gd name="connsiteX35" fmla="*/ 352679 w 488400"/>
              <a:gd name="connsiteY35" fmla="*/ 52344 h 488400"/>
              <a:gd name="connsiteX36" fmla="*/ 71543 w 488400"/>
              <a:gd name="connsiteY36" fmla="*/ 28617 h 488400"/>
              <a:gd name="connsiteX37" fmla="*/ 28617 w 488400"/>
              <a:gd name="connsiteY37" fmla="*/ 71543 h 488400"/>
              <a:gd name="connsiteX38" fmla="*/ 28617 w 488400"/>
              <a:gd name="connsiteY38" fmla="*/ 144994 h 488400"/>
              <a:gd name="connsiteX39" fmla="*/ 171703 w 488400"/>
              <a:gd name="connsiteY39" fmla="*/ 144994 h 488400"/>
              <a:gd name="connsiteX40" fmla="*/ 171703 w 488400"/>
              <a:gd name="connsiteY40" fmla="*/ 28617 h 488400"/>
              <a:gd name="connsiteX41" fmla="*/ 71543 w 488400"/>
              <a:gd name="connsiteY41" fmla="*/ 0 h 488400"/>
              <a:gd name="connsiteX42" fmla="*/ 186011 w 488400"/>
              <a:gd name="connsiteY42" fmla="*/ 0 h 488400"/>
              <a:gd name="connsiteX43" fmla="*/ 200319 w 488400"/>
              <a:gd name="connsiteY43" fmla="*/ 14309 h 488400"/>
              <a:gd name="connsiteX44" fmla="*/ 200319 w 488400"/>
              <a:gd name="connsiteY44" fmla="*/ 146431 h 488400"/>
              <a:gd name="connsiteX45" fmla="*/ 302090 w 488400"/>
              <a:gd name="connsiteY45" fmla="*/ 44661 h 488400"/>
              <a:gd name="connsiteX46" fmla="*/ 403267 w 488400"/>
              <a:gd name="connsiteY46" fmla="*/ 44661 h 488400"/>
              <a:gd name="connsiteX47" fmla="*/ 484209 w 488400"/>
              <a:gd name="connsiteY47" fmla="*/ 125604 h 488400"/>
              <a:gd name="connsiteX48" fmla="*/ 484209 w 488400"/>
              <a:gd name="connsiteY48" fmla="*/ 145839 h 488400"/>
              <a:gd name="connsiteX49" fmla="*/ 341968 w 488400"/>
              <a:gd name="connsiteY49" fmla="*/ 288080 h 488400"/>
              <a:gd name="connsiteX50" fmla="*/ 416857 w 488400"/>
              <a:gd name="connsiteY50" fmla="*/ 288080 h 488400"/>
              <a:gd name="connsiteX51" fmla="*/ 488400 w 488400"/>
              <a:gd name="connsiteY51" fmla="*/ 359623 h 488400"/>
              <a:gd name="connsiteX52" fmla="*/ 488400 w 488400"/>
              <a:gd name="connsiteY52" fmla="*/ 474091 h 488400"/>
              <a:gd name="connsiteX53" fmla="*/ 474091 w 488400"/>
              <a:gd name="connsiteY53" fmla="*/ 488400 h 488400"/>
              <a:gd name="connsiteX54" fmla="*/ 71543 w 488400"/>
              <a:gd name="connsiteY54" fmla="*/ 488400 h 488400"/>
              <a:gd name="connsiteX55" fmla="*/ 0 w 488400"/>
              <a:gd name="connsiteY55" fmla="*/ 416857 h 488400"/>
              <a:gd name="connsiteX56" fmla="*/ 0 w 488400"/>
              <a:gd name="connsiteY56" fmla="*/ 71543 h 488400"/>
              <a:gd name="connsiteX57" fmla="*/ 71543 w 488400"/>
              <a:gd name="connsiteY57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88400" h="488400">
                <a:moveTo>
                  <a:pt x="101114" y="372977"/>
                </a:moveTo>
                <a:cubicBezTo>
                  <a:pt x="93224" y="372977"/>
                  <a:pt x="86805" y="379396"/>
                  <a:pt x="86805" y="387286"/>
                </a:cubicBezTo>
                <a:cubicBezTo>
                  <a:pt x="86805" y="395176"/>
                  <a:pt x="93224" y="401594"/>
                  <a:pt x="101114" y="401594"/>
                </a:cubicBezTo>
                <a:cubicBezTo>
                  <a:pt x="109004" y="401594"/>
                  <a:pt x="115422" y="395176"/>
                  <a:pt x="115422" y="387286"/>
                </a:cubicBezTo>
                <a:cubicBezTo>
                  <a:pt x="115422" y="379396"/>
                  <a:pt x="109004" y="372977"/>
                  <a:pt x="101114" y="372977"/>
                </a:cubicBezTo>
                <a:close/>
                <a:moveTo>
                  <a:pt x="101114" y="344360"/>
                </a:moveTo>
                <a:cubicBezTo>
                  <a:pt x="124783" y="344360"/>
                  <a:pt x="144040" y="363617"/>
                  <a:pt x="144040" y="387286"/>
                </a:cubicBezTo>
                <a:cubicBezTo>
                  <a:pt x="144040" y="410955"/>
                  <a:pt x="124783" y="430212"/>
                  <a:pt x="101114" y="430212"/>
                </a:cubicBezTo>
                <a:cubicBezTo>
                  <a:pt x="77445" y="430212"/>
                  <a:pt x="58188" y="410955"/>
                  <a:pt x="58188" y="387286"/>
                </a:cubicBezTo>
                <a:cubicBezTo>
                  <a:pt x="58188" y="363617"/>
                  <a:pt x="77445" y="344360"/>
                  <a:pt x="101114" y="344360"/>
                </a:cubicBezTo>
                <a:close/>
                <a:moveTo>
                  <a:pt x="28617" y="316697"/>
                </a:moveTo>
                <a:lnTo>
                  <a:pt x="28617" y="416857"/>
                </a:lnTo>
                <a:cubicBezTo>
                  <a:pt x="28617" y="440526"/>
                  <a:pt x="47874" y="459783"/>
                  <a:pt x="71543" y="459783"/>
                </a:cubicBezTo>
                <a:lnTo>
                  <a:pt x="459783" y="459783"/>
                </a:lnTo>
                <a:lnTo>
                  <a:pt x="459783" y="359623"/>
                </a:lnTo>
                <a:cubicBezTo>
                  <a:pt x="459783" y="335953"/>
                  <a:pt x="440526" y="316697"/>
                  <a:pt x="416857" y="316697"/>
                </a:cubicBezTo>
                <a:close/>
                <a:moveTo>
                  <a:pt x="149651" y="237572"/>
                </a:moveTo>
                <a:lnTo>
                  <a:pt x="99143" y="288080"/>
                </a:lnTo>
                <a:lnTo>
                  <a:pt x="200158" y="288080"/>
                </a:lnTo>
                <a:close/>
                <a:moveTo>
                  <a:pt x="28617" y="173611"/>
                </a:moveTo>
                <a:lnTo>
                  <a:pt x="28617" y="288080"/>
                </a:lnTo>
                <a:lnTo>
                  <a:pt x="58673" y="288080"/>
                </a:lnTo>
                <a:lnTo>
                  <a:pt x="171703" y="175049"/>
                </a:lnTo>
                <a:lnTo>
                  <a:pt x="171703" y="173611"/>
                </a:lnTo>
                <a:close/>
                <a:moveTo>
                  <a:pt x="250828" y="136395"/>
                </a:moveTo>
                <a:lnTo>
                  <a:pt x="169886" y="217337"/>
                </a:lnTo>
                <a:lnTo>
                  <a:pt x="240629" y="288080"/>
                </a:lnTo>
                <a:lnTo>
                  <a:pt x="301497" y="288080"/>
                </a:lnTo>
                <a:lnTo>
                  <a:pt x="352005" y="237572"/>
                </a:lnTo>
                <a:close/>
                <a:moveTo>
                  <a:pt x="352679" y="52344"/>
                </a:moveTo>
                <a:cubicBezTo>
                  <a:pt x="341686" y="52344"/>
                  <a:pt x="330694" y="56529"/>
                  <a:pt x="322325" y="64897"/>
                </a:cubicBezTo>
                <a:lnTo>
                  <a:pt x="271062" y="116160"/>
                </a:lnTo>
                <a:lnTo>
                  <a:pt x="372240" y="217338"/>
                </a:lnTo>
                <a:lnTo>
                  <a:pt x="453856" y="135722"/>
                </a:lnTo>
                <a:lnTo>
                  <a:pt x="383032" y="64897"/>
                </a:lnTo>
                <a:cubicBezTo>
                  <a:pt x="374664" y="56529"/>
                  <a:pt x="363671" y="52344"/>
                  <a:pt x="352679" y="52344"/>
                </a:cubicBezTo>
                <a:close/>
                <a:moveTo>
                  <a:pt x="71543" y="28617"/>
                </a:moveTo>
                <a:cubicBezTo>
                  <a:pt x="47874" y="28617"/>
                  <a:pt x="28617" y="47874"/>
                  <a:pt x="28617" y="71543"/>
                </a:cubicBezTo>
                <a:lnTo>
                  <a:pt x="28617" y="144994"/>
                </a:lnTo>
                <a:lnTo>
                  <a:pt x="171703" y="144994"/>
                </a:lnTo>
                <a:lnTo>
                  <a:pt x="171703" y="28617"/>
                </a:lnTo>
                <a:close/>
                <a:moveTo>
                  <a:pt x="71543" y="0"/>
                </a:moveTo>
                <a:lnTo>
                  <a:pt x="186011" y="0"/>
                </a:lnTo>
                <a:cubicBezTo>
                  <a:pt x="193913" y="0"/>
                  <a:pt x="200319" y="6406"/>
                  <a:pt x="200319" y="14309"/>
                </a:cubicBezTo>
                <a:lnTo>
                  <a:pt x="200319" y="146431"/>
                </a:lnTo>
                <a:cubicBezTo>
                  <a:pt x="222604" y="124147"/>
                  <a:pt x="293416" y="53335"/>
                  <a:pt x="302090" y="44661"/>
                </a:cubicBezTo>
                <a:cubicBezTo>
                  <a:pt x="329984" y="16767"/>
                  <a:pt x="375373" y="16768"/>
                  <a:pt x="403267" y="44661"/>
                </a:cubicBezTo>
                <a:lnTo>
                  <a:pt x="484209" y="125604"/>
                </a:lnTo>
                <a:cubicBezTo>
                  <a:pt x="489797" y="131192"/>
                  <a:pt x="489797" y="140251"/>
                  <a:pt x="484209" y="145839"/>
                </a:cubicBezTo>
                <a:lnTo>
                  <a:pt x="341968" y="288080"/>
                </a:lnTo>
                <a:lnTo>
                  <a:pt x="416857" y="288080"/>
                </a:lnTo>
                <a:cubicBezTo>
                  <a:pt x="456306" y="288080"/>
                  <a:pt x="488400" y="320174"/>
                  <a:pt x="488400" y="359623"/>
                </a:cubicBezTo>
                <a:lnTo>
                  <a:pt x="488400" y="474091"/>
                </a:lnTo>
                <a:cubicBezTo>
                  <a:pt x="488400" y="481994"/>
                  <a:pt x="481994" y="488400"/>
                  <a:pt x="474091" y="488400"/>
                </a:cubicBezTo>
                <a:lnTo>
                  <a:pt x="71543" y="488400"/>
                </a:lnTo>
                <a:cubicBezTo>
                  <a:pt x="32094" y="488400"/>
                  <a:pt x="0" y="456306"/>
                  <a:pt x="0" y="416857"/>
                </a:cubicBezTo>
                <a:lnTo>
                  <a:pt x="0" y="71543"/>
                </a:lnTo>
                <a:cubicBezTo>
                  <a:pt x="0" y="32094"/>
                  <a:pt x="32094" y="0"/>
                  <a:pt x="71543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8" name="Graphic 106">
            <a:extLst>
              <a:ext uri="{FF2B5EF4-FFF2-40B4-BE49-F238E27FC236}">
                <a16:creationId xmlns:a16="http://schemas.microsoft.com/office/drawing/2014/main" xmlns="" id="{C4EC1D9D-C56E-4E89-9598-38E5185B560B}"/>
              </a:ext>
            </a:extLst>
          </p:cNvPr>
          <p:cNvSpPr/>
          <p:nvPr/>
        </p:nvSpPr>
        <p:spPr>
          <a:xfrm>
            <a:off x="10871867" y="914400"/>
            <a:ext cx="488400" cy="488400"/>
          </a:xfrm>
          <a:custGeom>
            <a:avLst/>
            <a:gdLst>
              <a:gd name="connsiteX0" fmla="*/ 474091 w 488400"/>
              <a:gd name="connsiteY0" fmla="*/ 401595 h 488400"/>
              <a:gd name="connsiteX1" fmla="*/ 430212 w 488400"/>
              <a:gd name="connsiteY1" fmla="*/ 401595 h 488400"/>
              <a:gd name="connsiteX2" fmla="*/ 430212 w 488400"/>
              <a:gd name="connsiteY2" fmla="*/ 86805 h 488400"/>
              <a:gd name="connsiteX3" fmla="*/ 473138 w 488400"/>
              <a:gd name="connsiteY3" fmla="*/ 86805 h 488400"/>
              <a:gd name="connsiteX4" fmla="*/ 487446 w 488400"/>
              <a:gd name="connsiteY4" fmla="*/ 72497 h 488400"/>
              <a:gd name="connsiteX5" fmla="*/ 473138 w 488400"/>
              <a:gd name="connsiteY5" fmla="*/ 58188 h 488400"/>
              <a:gd name="connsiteX6" fmla="*/ 430212 w 488400"/>
              <a:gd name="connsiteY6" fmla="*/ 58188 h 488400"/>
              <a:gd name="connsiteX7" fmla="*/ 430212 w 488400"/>
              <a:gd name="connsiteY7" fmla="*/ 14309 h 488400"/>
              <a:gd name="connsiteX8" fmla="*/ 415903 w 488400"/>
              <a:gd name="connsiteY8" fmla="*/ 0 h 488400"/>
              <a:gd name="connsiteX9" fmla="*/ 401595 w 488400"/>
              <a:gd name="connsiteY9" fmla="*/ 14309 h 488400"/>
              <a:gd name="connsiteX10" fmla="*/ 401595 w 488400"/>
              <a:gd name="connsiteY10" fmla="*/ 58188 h 488400"/>
              <a:gd name="connsiteX11" fmla="*/ 86805 w 488400"/>
              <a:gd name="connsiteY11" fmla="*/ 58188 h 488400"/>
              <a:gd name="connsiteX12" fmla="*/ 86805 w 488400"/>
              <a:gd name="connsiteY12" fmla="*/ 14309 h 488400"/>
              <a:gd name="connsiteX13" fmla="*/ 72497 w 488400"/>
              <a:gd name="connsiteY13" fmla="*/ 0 h 488400"/>
              <a:gd name="connsiteX14" fmla="*/ 58188 w 488400"/>
              <a:gd name="connsiteY14" fmla="*/ 14309 h 488400"/>
              <a:gd name="connsiteX15" fmla="*/ 58188 w 488400"/>
              <a:gd name="connsiteY15" fmla="*/ 58188 h 488400"/>
              <a:gd name="connsiteX16" fmla="*/ 15263 w 488400"/>
              <a:gd name="connsiteY16" fmla="*/ 58188 h 488400"/>
              <a:gd name="connsiteX17" fmla="*/ 954 w 488400"/>
              <a:gd name="connsiteY17" fmla="*/ 72497 h 488400"/>
              <a:gd name="connsiteX18" fmla="*/ 15263 w 488400"/>
              <a:gd name="connsiteY18" fmla="*/ 86805 h 488400"/>
              <a:gd name="connsiteX19" fmla="*/ 58188 w 488400"/>
              <a:gd name="connsiteY19" fmla="*/ 86805 h 488400"/>
              <a:gd name="connsiteX20" fmla="*/ 58188 w 488400"/>
              <a:gd name="connsiteY20" fmla="*/ 401595 h 488400"/>
              <a:gd name="connsiteX21" fmla="*/ 14309 w 488400"/>
              <a:gd name="connsiteY21" fmla="*/ 401595 h 488400"/>
              <a:gd name="connsiteX22" fmla="*/ 0 w 488400"/>
              <a:gd name="connsiteY22" fmla="*/ 415903 h 488400"/>
              <a:gd name="connsiteX23" fmla="*/ 14309 w 488400"/>
              <a:gd name="connsiteY23" fmla="*/ 430212 h 488400"/>
              <a:gd name="connsiteX24" fmla="*/ 58188 w 488400"/>
              <a:gd name="connsiteY24" fmla="*/ 430212 h 488400"/>
              <a:gd name="connsiteX25" fmla="*/ 58188 w 488400"/>
              <a:gd name="connsiteY25" fmla="*/ 474091 h 488400"/>
              <a:gd name="connsiteX26" fmla="*/ 72497 w 488400"/>
              <a:gd name="connsiteY26" fmla="*/ 488400 h 488400"/>
              <a:gd name="connsiteX27" fmla="*/ 86805 w 488400"/>
              <a:gd name="connsiteY27" fmla="*/ 474091 h 488400"/>
              <a:gd name="connsiteX28" fmla="*/ 86805 w 488400"/>
              <a:gd name="connsiteY28" fmla="*/ 430212 h 488400"/>
              <a:gd name="connsiteX29" fmla="*/ 401595 w 488400"/>
              <a:gd name="connsiteY29" fmla="*/ 430212 h 488400"/>
              <a:gd name="connsiteX30" fmla="*/ 401595 w 488400"/>
              <a:gd name="connsiteY30" fmla="*/ 474091 h 488400"/>
              <a:gd name="connsiteX31" fmla="*/ 415903 w 488400"/>
              <a:gd name="connsiteY31" fmla="*/ 488400 h 488400"/>
              <a:gd name="connsiteX32" fmla="*/ 430212 w 488400"/>
              <a:gd name="connsiteY32" fmla="*/ 474091 h 488400"/>
              <a:gd name="connsiteX33" fmla="*/ 430212 w 488400"/>
              <a:gd name="connsiteY33" fmla="*/ 430212 h 488400"/>
              <a:gd name="connsiteX34" fmla="*/ 474091 w 488400"/>
              <a:gd name="connsiteY34" fmla="*/ 430212 h 488400"/>
              <a:gd name="connsiteX35" fmla="*/ 488400 w 488400"/>
              <a:gd name="connsiteY35" fmla="*/ 415903 h 488400"/>
              <a:gd name="connsiteX36" fmla="*/ 474091 w 488400"/>
              <a:gd name="connsiteY36" fmla="*/ 401595 h 488400"/>
              <a:gd name="connsiteX37" fmla="*/ 401595 w 488400"/>
              <a:gd name="connsiteY37" fmla="*/ 229414 h 488400"/>
              <a:gd name="connsiteX38" fmla="*/ 344360 w 488400"/>
              <a:gd name="connsiteY38" fmla="*/ 229414 h 488400"/>
              <a:gd name="connsiteX39" fmla="*/ 344360 w 488400"/>
              <a:gd name="connsiteY39" fmla="*/ 172180 h 488400"/>
              <a:gd name="connsiteX40" fmla="*/ 401595 w 488400"/>
              <a:gd name="connsiteY40" fmla="*/ 172180 h 488400"/>
              <a:gd name="connsiteX41" fmla="*/ 315743 w 488400"/>
              <a:gd name="connsiteY41" fmla="*/ 229414 h 488400"/>
              <a:gd name="connsiteX42" fmla="*/ 258509 w 488400"/>
              <a:gd name="connsiteY42" fmla="*/ 229414 h 488400"/>
              <a:gd name="connsiteX43" fmla="*/ 258509 w 488400"/>
              <a:gd name="connsiteY43" fmla="*/ 172180 h 488400"/>
              <a:gd name="connsiteX44" fmla="*/ 315743 w 488400"/>
              <a:gd name="connsiteY44" fmla="*/ 172180 h 488400"/>
              <a:gd name="connsiteX45" fmla="*/ 258509 w 488400"/>
              <a:gd name="connsiteY45" fmla="*/ 143563 h 488400"/>
              <a:gd name="connsiteX46" fmla="*/ 258509 w 488400"/>
              <a:gd name="connsiteY46" fmla="*/ 86805 h 488400"/>
              <a:gd name="connsiteX47" fmla="*/ 315743 w 488400"/>
              <a:gd name="connsiteY47" fmla="*/ 86805 h 488400"/>
              <a:gd name="connsiteX48" fmla="*/ 315743 w 488400"/>
              <a:gd name="connsiteY48" fmla="*/ 143563 h 488400"/>
              <a:gd name="connsiteX49" fmla="*/ 229891 w 488400"/>
              <a:gd name="connsiteY49" fmla="*/ 143563 h 488400"/>
              <a:gd name="connsiteX50" fmla="*/ 172657 w 488400"/>
              <a:gd name="connsiteY50" fmla="*/ 143563 h 488400"/>
              <a:gd name="connsiteX51" fmla="*/ 172657 w 488400"/>
              <a:gd name="connsiteY51" fmla="*/ 86805 h 488400"/>
              <a:gd name="connsiteX52" fmla="*/ 229891 w 488400"/>
              <a:gd name="connsiteY52" fmla="*/ 86805 h 488400"/>
              <a:gd name="connsiteX53" fmla="*/ 229891 w 488400"/>
              <a:gd name="connsiteY53" fmla="*/ 172180 h 488400"/>
              <a:gd name="connsiteX54" fmla="*/ 229891 w 488400"/>
              <a:gd name="connsiteY54" fmla="*/ 229414 h 488400"/>
              <a:gd name="connsiteX55" fmla="*/ 172657 w 488400"/>
              <a:gd name="connsiteY55" fmla="*/ 229414 h 488400"/>
              <a:gd name="connsiteX56" fmla="*/ 172657 w 488400"/>
              <a:gd name="connsiteY56" fmla="*/ 172180 h 488400"/>
              <a:gd name="connsiteX57" fmla="*/ 144040 w 488400"/>
              <a:gd name="connsiteY57" fmla="*/ 229414 h 488400"/>
              <a:gd name="connsiteX58" fmla="*/ 86805 w 488400"/>
              <a:gd name="connsiteY58" fmla="*/ 229414 h 488400"/>
              <a:gd name="connsiteX59" fmla="*/ 86805 w 488400"/>
              <a:gd name="connsiteY59" fmla="*/ 172180 h 488400"/>
              <a:gd name="connsiteX60" fmla="*/ 144040 w 488400"/>
              <a:gd name="connsiteY60" fmla="*/ 172180 h 488400"/>
              <a:gd name="connsiteX61" fmla="*/ 86805 w 488400"/>
              <a:gd name="connsiteY61" fmla="*/ 258032 h 488400"/>
              <a:gd name="connsiteX62" fmla="*/ 144040 w 488400"/>
              <a:gd name="connsiteY62" fmla="*/ 258032 h 488400"/>
              <a:gd name="connsiteX63" fmla="*/ 144040 w 488400"/>
              <a:gd name="connsiteY63" fmla="*/ 315266 h 488400"/>
              <a:gd name="connsiteX64" fmla="*/ 86805 w 488400"/>
              <a:gd name="connsiteY64" fmla="*/ 315266 h 488400"/>
              <a:gd name="connsiteX65" fmla="*/ 172657 w 488400"/>
              <a:gd name="connsiteY65" fmla="*/ 258032 h 488400"/>
              <a:gd name="connsiteX66" fmla="*/ 229891 w 488400"/>
              <a:gd name="connsiteY66" fmla="*/ 258032 h 488400"/>
              <a:gd name="connsiteX67" fmla="*/ 229891 w 488400"/>
              <a:gd name="connsiteY67" fmla="*/ 315266 h 488400"/>
              <a:gd name="connsiteX68" fmla="*/ 172657 w 488400"/>
              <a:gd name="connsiteY68" fmla="*/ 315266 h 488400"/>
              <a:gd name="connsiteX69" fmla="*/ 229891 w 488400"/>
              <a:gd name="connsiteY69" fmla="*/ 343883 h 488400"/>
              <a:gd name="connsiteX70" fmla="*/ 229891 w 488400"/>
              <a:gd name="connsiteY70" fmla="*/ 401595 h 488400"/>
              <a:gd name="connsiteX71" fmla="*/ 172657 w 488400"/>
              <a:gd name="connsiteY71" fmla="*/ 401595 h 488400"/>
              <a:gd name="connsiteX72" fmla="*/ 172657 w 488400"/>
              <a:gd name="connsiteY72" fmla="*/ 343883 h 488400"/>
              <a:gd name="connsiteX73" fmla="*/ 258509 w 488400"/>
              <a:gd name="connsiteY73" fmla="*/ 343883 h 488400"/>
              <a:gd name="connsiteX74" fmla="*/ 315743 w 488400"/>
              <a:gd name="connsiteY74" fmla="*/ 343883 h 488400"/>
              <a:gd name="connsiteX75" fmla="*/ 315743 w 488400"/>
              <a:gd name="connsiteY75" fmla="*/ 401595 h 488400"/>
              <a:gd name="connsiteX76" fmla="*/ 258509 w 488400"/>
              <a:gd name="connsiteY76" fmla="*/ 401595 h 488400"/>
              <a:gd name="connsiteX77" fmla="*/ 258509 w 488400"/>
              <a:gd name="connsiteY77" fmla="*/ 315266 h 488400"/>
              <a:gd name="connsiteX78" fmla="*/ 258509 w 488400"/>
              <a:gd name="connsiteY78" fmla="*/ 258032 h 488400"/>
              <a:gd name="connsiteX79" fmla="*/ 315743 w 488400"/>
              <a:gd name="connsiteY79" fmla="*/ 258032 h 488400"/>
              <a:gd name="connsiteX80" fmla="*/ 315743 w 488400"/>
              <a:gd name="connsiteY80" fmla="*/ 315266 h 488400"/>
              <a:gd name="connsiteX81" fmla="*/ 344360 w 488400"/>
              <a:gd name="connsiteY81" fmla="*/ 258032 h 488400"/>
              <a:gd name="connsiteX82" fmla="*/ 401595 w 488400"/>
              <a:gd name="connsiteY82" fmla="*/ 258032 h 488400"/>
              <a:gd name="connsiteX83" fmla="*/ 401595 w 488400"/>
              <a:gd name="connsiteY83" fmla="*/ 315266 h 488400"/>
              <a:gd name="connsiteX84" fmla="*/ 344360 w 488400"/>
              <a:gd name="connsiteY84" fmla="*/ 315266 h 488400"/>
              <a:gd name="connsiteX85" fmla="*/ 401595 w 488400"/>
              <a:gd name="connsiteY85" fmla="*/ 143563 h 488400"/>
              <a:gd name="connsiteX86" fmla="*/ 344360 w 488400"/>
              <a:gd name="connsiteY86" fmla="*/ 143563 h 488400"/>
              <a:gd name="connsiteX87" fmla="*/ 344360 w 488400"/>
              <a:gd name="connsiteY87" fmla="*/ 86805 h 488400"/>
              <a:gd name="connsiteX88" fmla="*/ 401595 w 488400"/>
              <a:gd name="connsiteY88" fmla="*/ 86805 h 488400"/>
              <a:gd name="connsiteX89" fmla="*/ 144040 w 488400"/>
              <a:gd name="connsiteY89" fmla="*/ 86805 h 488400"/>
              <a:gd name="connsiteX90" fmla="*/ 144040 w 488400"/>
              <a:gd name="connsiteY90" fmla="*/ 143563 h 488400"/>
              <a:gd name="connsiteX91" fmla="*/ 86805 w 488400"/>
              <a:gd name="connsiteY91" fmla="*/ 143563 h 488400"/>
              <a:gd name="connsiteX92" fmla="*/ 86805 w 488400"/>
              <a:gd name="connsiteY92" fmla="*/ 86805 h 488400"/>
              <a:gd name="connsiteX93" fmla="*/ 86805 w 488400"/>
              <a:gd name="connsiteY93" fmla="*/ 343883 h 488400"/>
              <a:gd name="connsiteX94" fmla="*/ 144040 w 488400"/>
              <a:gd name="connsiteY94" fmla="*/ 343883 h 488400"/>
              <a:gd name="connsiteX95" fmla="*/ 144040 w 488400"/>
              <a:gd name="connsiteY95" fmla="*/ 401595 h 488400"/>
              <a:gd name="connsiteX96" fmla="*/ 86805 w 488400"/>
              <a:gd name="connsiteY96" fmla="*/ 401595 h 488400"/>
              <a:gd name="connsiteX97" fmla="*/ 344360 w 488400"/>
              <a:gd name="connsiteY97" fmla="*/ 401595 h 488400"/>
              <a:gd name="connsiteX98" fmla="*/ 344360 w 488400"/>
              <a:gd name="connsiteY98" fmla="*/ 343883 h 488400"/>
              <a:gd name="connsiteX99" fmla="*/ 401595 w 488400"/>
              <a:gd name="connsiteY99" fmla="*/ 343883 h 488400"/>
              <a:gd name="connsiteX100" fmla="*/ 401595 w 488400"/>
              <a:gd name="connsiteY100" fmla="*/ 401595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488400" h="488400">
                <a:moveTo>
                  <a:pt x="474091" y="401595"/>
                </a:moveTo>
                <a:lnTo>
                  <a:pt x="430212" y="401595"/>
                </a:lnTo>
                <a:lnTo>
                  <a:pt x="430212" y="86805"/>
                </a:lnTo>
                <a:lnTo>
                  <a:pt x="473138" y="86805"/>
                </a:lnTo>
                <a:cubicBezTo>
                  <a:pt x="481040" y="86805"/>
                  <a:pt x="487446" y="80399"/>
                  <a:pt x="487446" y="72497"/>
                </a:cubicBezTo>
                <a:cubicBezTo>
                  <a:pt x="487446" y="64595"/>
                  <a:pt x="481040" y="58188"/>
                  <a:pt x="473138" y="58188"/>
                </a:cubicBezTo>
                <a:lnTo>
                  <a:pt x="430212" y="58188"/>
                </a:lnTo>
                <a:lnTo>
                  <a:pt x="430212" y="14309"/>
                </a:lnTo>
                <a:cubicBezTo>
                  <a:pt x="430212" y="6406"/>
                  <a:pt x="423805" y="0"/>
                  <a:pt x="415903" y="0"/>
                </a:cubicBezTo>
                <a:cubicBezTo>
                  <a:pt x="408001" y="0"/>
                  <a:pt x="401595" y="6406"/>
                  <a:pt x="401595" y="14309"/>
                </a:cubicBezTo>
                <a:lnTo>
                  <a:pt x="401595" y="58188"/>
                </a:lnTo>
                <a:lnTo>
                  <a:pt x="86805" y="58188"/>
                </a:lnTo>
                <a:lnTo>
                  <a:pt x="86805" y="14309"/>
                </a:lnTo>
                <a:cubicBezTo>
                  <a:pt x="86805" y="6406"/>
                  <a:pt x="80399" y="0"/>
                  <a:pt x="72497" y="0"/>
                </a:cubicBezTo>
                <a:cubicBezTo>
                  <a:pt x="64595" y="0"/>
                  <a:pt x="58188" y="6406"/>
                  <a:pt x="58188" y="14309"/>
                </a:cubicBezTo>
                <a:lnTo>
                  <a:pt x="58188" y="58188"/>
                </a:lnTo>
                <a:lnTo>
                  <a:pt x="15263" y="58188"/>
                </a:lnTo>
                <a:cubicBezTo>
                  <a:pt x="7360" y="58188"/>
                  <a:pt x="954" y="64595"/>
                  <a:pt x="954" y="72497"/>
                </a:cubicBezTo>
                <a:cubicBezTo>
                  <a:pt x="954" y="80399"/>
                  <a:pt x="7360" y="86805"/>
                  <a:pt x="15263" y="86805"/>
                </a:cubicBezTo>
                <a:lnTo>
                  <a:pt x="58188" y="86805"/>
                </a:lnTo>
                <a:lnTo>
                  <a:pt x="58188" y="401595"/>
                </a:lnTo>
                <a:lnTo>
                  <a:pt x="14309" y="401595"/>
                </a:lnTo>
                <a:cubicBezTo>
                  <a:pt x="6406" y="401595"/>
                  <a:pt x="0" y="408001"/>
                  <a:pt x="0" y="415903"/>
                </a:cubicBezTo>
                <a:cubicBezTo>
                  <a:pt x="0" y="423805"/>
                  <a:pt x="6406" y="430212"/>
                  <a:pt x="14309" y="430212"/>
                </a:cubicBezTo>
                <a:lnTo>
                  <a:pt x="58188" y="430212"/>
                </a:lnTo>
                <a:lnTo>
                  <a:pt x="58188" y="474091"/>
                </a:lnTo>
                <a:cubicBezTo>
                  <a:pt x="58188" y="481994"/>
                  <a:pt x="64595" y="488400"/>
                  <a:pt x="72497" y="488400"/>
                </a:cubicBezTo>
                <a:cubicBezTo>
                  <a:pt x="80399" y="488400"/>
                  <a:pt x="86805" y="481994"/>
                  <a:pt x="86805" y="474091"/>
                </a:cubicBezTo>
                <a:lnTo>
                  <a:pt x="86805" y="430212"/>
                </a:lnTo>
                <a:lnTo>
                  <a:pt x="401595" y="430212"/>
                </a:lnTo>
                <a:lnTo>
                  <a:pt x="401595" y="474091"/>
                </a:lnTo>
                <a:cubicBezTo>
                  <a:pt x="401595" y="481994"/>
                  <a:pt x="408001" y="488400"/>
                  <a:pt x="415903" y="488400"/>
                </a:cubicBezTo>
                <a:cubicBezTo>
                  <a:pt x="423805" y="488400"/>
                  <a:pt x="430212" y="481994"/>
                  <a:pt x="430212" y="474091"/>
                </a:cubicBezTo>
                <a:lnTo>
                  <a:pt x="430212" y="430212"/>
                </a:lnTo>
                <a:lnTo>
                  <a:pt x="474091" y="430212"/>
                </a:lnTo>
                <a:cubicBezTo>
                  <a:pt x="481994" y="430212"/>
                  <a:pt x="488400" y="423805"/>
                  <a:pt x="488400" y="415903"/>
                </a:cubicBezTo>
                <a:cubicBezTo>
                  <a:pt x="488400" y="408001"/>
                  <a:pt x="481994" y="401595"/>
                  <a:pt x="474091" y="401595"/>
                </a:cubicBezTo>
                <a:close/>
                <a:moveTo>
                  <a:pt x="401595" y="229414"/>
                </a:moveTo>
                <a:lnTo>
                  <a:pt x="344360" y="229414"/>
                </a:lnTo>
                <a:lnTo>
                  <a:pt x="344360" y="172180"/>
                </a:lnTo>
                <a:lnTo>
                  <a:pt x="401595" y="172180"/>
                </a:lnTo>
                <a:close/>
                <a:moveTo>
                  <a:pt x="315743" y="229414"/>
                </a:moveTo>
                <a:lnTo>
                  <a:pt x="258509" y="229414"/>
                </a:lnTo>
                <a:lnTo>
                  <a:pt x="258509" y="172180"/>
                </a:lnTo>
                <a:lnTo>
                  <a:pt x="315743" y="172180"/>
                </a:lnTo>
                <a:close/>
                <a:moveTo>
                  <a:pt x="258509" y="143563"/>
                </a:moveTo>
                <a:lnTo>
                  <a:pt x="258509" y="86805"/>
                </a:lnTo>
                <a:lnTo>
                  <a:pt x="315743" y="86805"/>
                </a:lnTo>
                <a:lnTo>
                  <a:pt x="315743" y="143563"/>
                </a:lnTo>
                <a:close/>
                <a:moveTo>
                  <a:pt x="229891" y="143563"/>
                </a:moveTo>
                <a:lnTo>
                  <a:pt x="172657" y="143563"/>
                </a:lnTo>
                <a:lnTo>
                  <a:pt x="172657" y="86805"/>
                </a:lnTo>
                <a:lnTo>
                  <a:pt x="229891" y="86805"/>
                </a:lnTo>
                <a:close/>
                <a:moveTo>
                  <a:pt x="229891" y="172180"/>
                </a:moveTo>
                <a:lnTo>
                  <a:pt x="229891" y="229414"/>
                </a:lnTo>
                <a:lnTo>
                  <a:pt x="172657" y="229414"/>
                </a:lnTo>
                <a:lnTo>
                  <a:pt x="172657" y="172180"/>
                </a:lnTo>
                <a:close/>
                <a:moveTo>
                  <a:pt x="144040" y="229414"/>
                </a:moveTo>
                <a:lnTo>
                  <a:pt x="86805" y="229414"/>
                </a:lnTo>
                <a:lnTo>
                  <a:pt x="86805" y="172180"/>
                </a:lnTo>
                <a:lnTo>
                  <a:pt x="144040" y="172180"/>
                </a:lnTo>
                <a:close/>
                <a:moveTo>
                  <a:pt x="86805" y="258032"/>
                </a:moveTo>
                <a:lnTo>
                  <a:pt x="144040" y="258032"/>
                </a:lnTo>
                <a:lnTo>
                  <a:pt x="144040" y="315266"/>
                </a:lnTo>
                <a:lnTo>
                  <a:pt x="86805" y="315266"/>
                </a:lnTo>
                <a:close/>
                <a:moveTo>
                  <a:pt x="172657" y="258032"/>
                </a:moveTo>
                <a:lnTo>
                  <a:pt x="229891" y="258032"/>
                </a:lnTo>
                <a:lnTo>
                  <a:pt x="229891" y="315266"/>
                </a:lnTo>
                <a:lnTo>
                  <a:pt x="172657" y="315266"/>
                </a:lnTo>
                <a:close/>
                <a:moveTo>
                  <a:pt x="229891" y="343883"/>
                </a:moveTo>
                <a:lnTo>
                  <a:pt x="229891" y="401595"/>
                </a:lnTo>
                <a:lnTo>
                  <a:pt x="172657" y="401595"/>
                </a:lnTo>
                <a:lnTo>
                  <a:pt x="172657" y="343883"/>
                </a:lnTo>
                <a:close/>
                <a:moveTo>
                  <a:pt x="258509" y="343883"/>
                </a:moveTo>
                <a:lnTo>
                  <a:pt x="315743" y="343883"/>
                </a:lnTo>
                <a:lnTo>
                  <a:pt x="315743" y="401595"/>
                </a:lnTo>
                <a:lnTo>
                  <a:pt x="258509" y="401595"/>
                </a:lnTo>
                <a:close/>
                <a:moveTo>
                  <a:pt x="258509" y="315266"/>
                </a:moveTo>
                <a:lnTo>
                  <a:pt x="258509" y="258032"/>
                </a:lnTo>
                <a:lnTo>
                  <a:pt x="315743" y="258032"/>
                </a:lnTo>
                <a:lnTo>
                  <a:pt x="315743" y="315266"/>
                </a:lnTo>
                <a:close/>
                <a:moveTo>
                  <a:pt x="344360" y="258032"/>
                </a:moveTo>
                <a:lnTo>
                  <a:pt x="401595" y="258032"/>
                </a:lnTo>
                <a:lnTo>
                  <a:pt x="401595" y="315266"/>
                </a:lnTo>
                <a:lnTo>
                  <a:pt x="344360" y="315266"/>
                </a:lnTo>
                <a:close/>
                <a:moveTo>
                  <a:pt x="401595" y="143563"/>
                </a:moveTo>
                <a:lnTo>
                  <a:pt x="344360" y="143563"/>
                </a:lnTo>
                <a:lnTo>
                  <a:pt x="344360" y="86805"/>
                </a:lnTo>
                <a:lnTo>
                  <a:pt x="401595" y="86805"/>
                </a:lnTo>
                <a:close/>
                <a:moveTo>
                  <a:pt x="144040" y="86805"/>
                </a:moveTo>
                <a:lnTo>
                  <a:pt x="144040" y="143563"/>
                </a:lnTo>
                <a:lnTo>
                  <a:pt x="86805" y="143563"/>
                </a:lnTo>
                <a:lnTo>
                  <a:pt x="86805" y="86805"/>
                </a:lnTo>
                <a:close/>
                <a:moveTo>
                  <a:pt x="86805" y="343883"/>
                </a:moveTo>
                <a:lnTo>
                  <a:pt x="144040" y="343883"/>
                </a:lnTo>
                <a:lnTo>
                  <a:pt x="144040" y="401595"/>
                </a:lnTo>
                <a:lnTo>
                  <a:pt x="86805" y="401595"/>
                </a:lnTo>
                <a:close/>
                <a:moveTo>
                  <a:pt x="344360" y="401595"/>
                </a:moveTo>
                <a:lnTo>
                  <a:pt x="344360" y="343883"/>
                </a:lnTo>
                <a:lnTo>
                  <a:pt x="401595" y="343883"/>
                </a:lnTo>
                <a:lnTo>
                  <a:pt x="401595" y="401595"/>
                </a:ln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9" name="Graphic 108">
            <a:extLst>
              <a:ext uri="{FF2B5EF4-FFF2-40B4-BE49-F238E27FC236}">
                <a16:creationId xmlns:a16="http://schemas.microsoft.com/office/drawing/2014/main" xmlns="" id="{C6781874-1F50-447A-A29E-0C64C43316F1}"/>
              </a:ext>
            </a:extLst>
          </p:cNvPr>
          <p:cNvSpPr/>
          <p:nvPr/>
        </p:nvSpPr>
        <p:spPr>
          <a:xfrm>
            <a:off x="4120190" y="2110060"/>
            <a:ext cx="488400" cy="458828"/>
          </a:xfrm>
          <a:custGeom>
            <a:avLst/>
            <a:gdLst>
              <a:gd name="connsiteX0" fmla="*/ 474091 w 488400"/>
              <a:gd name="connsiteY0" fmla="*/ 144040 h 458828"/>
              <a:gd name="connsiteX1" fmla="*/ 287126 w 488400"/>
              <a:gd name="connsiteY1" fmla="*/ 144040 h 458828"/>
              <a:gd name="connsiteX2" fmla="*/ 287126 w 488400"/>
              <a:gd name="connsiteY2" fmla="*/ 14309 h 458828"/>
              <a:gd name="connsiteX3" fmla="*/ 272817 w 488400"/>
              <a:gd name="connsiteY3" fmla="*/ 0 h 458828"/>
              <a:gd name="connsiteX4" fmla="*/ 215583 w 488400"/>
              <a:gd name="connsiteY4" fmla="*/ 0 h 458828"/>
              <a:gd name="connsiteX5" fmla="*/ 201274 w 488400"/>
              <a:gd name="connsiteY5" fmla="*/ 14309 h 458828"/>
              <a:gd name="connsiteX6" fmla="*/ 201274 w 488400"/>
              <a:gd name="connsiteY6" fmla="*/ 144040 h 458828"/>
              <a:gd name="connsiteX7" fmla="*/ 14309 w 488400"/>
              <a:gd name="connsiteY7" fmla="*/ 144040 h 458828"/>
              <a:gd name="connsiteX8" fmla="*/ 0 w 488400"/>
              <a:gd name="connsiteY8" fmla="*/ 158348 h 458828"/>
              <a:gd name="connsiteX9" fmla="*/ 0 w 488400"/>
              <a:gd name="connsiteY9" fmla="*/ 444520 h 458828"/>
              <a:gd name="connsiteX10" fmla="*/ 14309 w 488400"/>
              <a:gd name="connsiteY10" fmla="*/ 458829 h 458828"/>
              <a:gd name="connsiteX11" fmla="*/ 474091 w 488400"/>
              <a:gd name="connsiteY11" fmla="*/ 458829 h 458828"/>
              <a:gd name="connsiteX12" fmla="*/ 488400 w 488400"/>
              <a:gd name="connsiteY12" fmla="*/ 444520 h 458828"/>
              <a:gd name="connsiteX13" fmla="*/ 488400 w 488400"/>
              <a:gd name="connsiteY13" fmla="*/ 158348 h 458828"/>
              <a:gd name="connsiteX14" fmla="*/ 474091 w 488400"/>
              <a:gd name="connsiteY14" fmla="*/ 144040 h 458828"/>
              <a:gd name="connsiteX15" fmla="*/ 229891 w 488400"/>
              <a:gd name="connsiteY15" fmla="*/ 115423 h 458828"/>
              <a:gd name="connsiteX16" fmla="*/ 258509 w 488400"/>
              <a:gd name="connsiteY16" fmla="*/ 115423 h 458828"/>
              <a:gd name="connsiteX17" fmla="*/ 258509 w 488400"/>
              <a:gd name="connsiteY17" fmla="*/ 325808 h 458828"/>
              <a:gd name="connsiteX18" fmla="*/ 244402 w 488400"/>
              <a:gd name="connsiteY18" fmla="*/ 354863 h 458828"/>
              <a:gd name="connsiteX19" fmla="*/ 229891 w 488400"/>
              <a:gd name="connsiteY19" fmla="*/ 325731 h 458828"/>
              <a:gd name="connsiteX20" fmla="*/ 258509 w 488400"/>
              <a:gd name="connsiteY20" fmla="*/ 28617 h 458828"/>
              <a:gd name="connsiteX21" fmla="*/ 258509 w 488400"/>
              <a:gd name="connsiteY21" fmla="*/ 86805 h 458828"/>
              <a:gd name="connsiteX22" fmla="*/ 229891 w 488400"/>
              <a:gd name="connsiteY22" fmla="*/ 86805 h 458828"/>
              <a:gd name="connsiteX23" fmla="*/ 229891 w 488400"/>
              <a:gd name="connsiteY23" fmla="*/ 28617 h 458828"/>
              <a:gd name="connsiteX24" fmla="*/ 28617 w 488400"/>
              <a:gd name="connsiteY24" fmla="*/ 258509 h 458828"/>
              <a:gd name="connsiteX25" fmla="*/ 85852 w 488400"/>
              <a:gd name="connsiteY25" fmla="*/ 258509 h 458828"/>
              <a:gd name="connsiteX26" fmla="*/ 85852 w 488400"/>
              <a:gd name="connsiteY26" fmla="*/ 344360 h 458828"/>
              <a:gd name="connsiteX27" fmla="*/ 28617 w 488400"/>
              <a:gd name="connsiteY27" fmla="*/ 344360 h 458828"/>
              <a:gd name="connsiteX28" fmla="*/ 85852 w 488400"/>
              <a:gd name="connsiteY28" fmla="*/ 172657 h 458828"/>
              <a:gd name="connsiteX29" fmla="*/ 85852 w 488400"/>
              <a:gd name="connsiteY29" fmla="*/ 229891 h 458828"/>
              <a:gd name="connsiteX30" fmla="*/ 28617 w 488400"/>
              <a:gd name="connsiteY30" fmla="*/ 229891 h 458828"/>
              <a:gd name="connsiteX31" fmla="*/ 28617 w 488400"/>
              <a:gd name="connsiteY31" fmla="*/ 172657 h 458828"/>
              <a:gd name="connsiteX32" fmla="*/ 28617 w 488400"/>
              <a:gd name="connsiteY32" fmla="*/ 372977 h 458828"/>
              <a:gd name="connsiteX33" fmla="*/ 85852 w 488400"/>
              <a:gd name="connsiteY33" fmla="*/ 372977 h 458828"/>
              <a:gd name="connsiteX34" fmla="*/ 85852 w 488400"/>
              <a:gd name="connsiteY34" fmla="*/ 430212 h 458828"/>
              <a:gd name="connsiteX35" fmla="*/ 28617 w 488400"/>
              <a:gd name="connsiteY35" fmla="*/ 430212 h 458828"/>
              <a:gd name="connsiteX36" fmla="*/ 459783 w 488400"/>
              <a:gd name="connsiteY36" fmla="*/ 430212 h 458828"/>
              <a:gd name="connsiteX37" fmla="*/ 114469 w 488400"/>
              <a:gd name="connsiteY37" fmla="*/ 430212 h 458828"/>
              <a:gd name="connsiteX38" fmla="*/ 114469 w 488400"/>
              <a:gd name="connsiteY38" fmla="*/ 172657 h 458828"/>
              <a:gd name="connsiteX39" fmla="*/ 201274 w 488400"/>
              <a:gd name="connsiteY39" fmla="*/ 172657 h 458828"/>
              <a:gd name="connsiteX40" fmla="*/ 201274 w 488400"/>
              <a:gd name="connsiteY40" fmla="*/ 329098 h 458828"/>
              <a:gd name="connsiteX41" fmla="*/ 202776 w 488400"/>
              <a:gd name="connsiteY41" fmla="*/ 335477 h 458828"/>
              <a:gd name="connsiteX42" fmla="*/ 231883 w 488400"/>
              <a:gd name="connsiteY42" fmla="*/ 393895 h 458828"/>
              <a:gd name="connsiteX43" fmla="*/ 244567 w 488400"/>
              <a:gd name="connsiteY43" fmla="*/ 401595 h 458828"/>
              <a:gd name="connsiteX44" fmla="*/ 287126 w 488400"/>
              <a:gd name="connsiteY44" fmla="*/ 401595 h 458828"/>
              <a:gd name="connsiteX45" fmla="*/ 344360 w 488400"/>
              <a:gd name="connsiteY45" fmla="*/ 344360 h 458828"/>
              <a:gd name="connsiteX46" fmla="*/ 344360 w 488400"/>
              <a:gd name="connsiteY46" fmla="*/ 257555 h 458828"/>
              <a:gd name="connsiteX47" fmla="*/ 372977 w 488400"/>
              <a:gd name="connsiteY47" fmla="*/ 228938 h 458828"/>
              <a:gd name="connsiteX48" fmla="*/ 401595 w 488400"/>
              <a:gd name="connsiteY48" fmla="*/ 257555 h 458828"/>
              <a:gd name="connsiteX49" fmla="*/ 401595 w 488400"/>
              <a:gd name="connsiteY49" fmla="*/ 272817 h 458828"/>
              <a:gd name="connsiteX50" fmla="*/ 415903 w 488400"/>
              <a:gd name="connsiteY50" fmla="*/ 287126 h 458828"/>
              <a:gd name="connsiteX51" fmla="*/ 430212 w 488400"/>
              <a:gd name="connsiteY51" fmla="*/ 272817 h 458828"/>
              <a:gd name="connsiteX52" fmla="*/ 430212 w 488400"/>
              <a:gd name="connsiteY52" fmla="*/ 257555 h 458828"/>
              <a:gd name="connsiteX53" fmla="*/ 372977 w 488400"/>
              <a:gd name="connsiteY53" fmla="*/ 200320 h 458828"/>
              <a:gd name="connsiteX54" fmla="*/ 315743 w 488400"/>
              <a:gd name="connsiteY54" fmla="*/ 257555 h 458828"/>
              <a:gd name="connsiteX55" fmla="*/ 315743 w 488400"/>
              <a:gd name="connsiteY55" fmla="*/ 344360 h 458828"/>
              <a:gd name="connsiteX56" fmla="*/ 287126 w 488400"/>
              <a:gd name="connsiteY56" fmla="*/ 372977 h 458828"/>
              <a:gd name="connsiteX57" fmla="*/ 267419 w 488400"/>
              <a:gd name="connsiteY57" fmla="*/ 372977 h 458828"/>
              <a:gd name="connsiteX58" fmla="*/ 285688 w 488400"/>
              <a:gd name="connsiteY58" fmla="*/ 335347 h 458828"/>
              <a:gd name="connsiteX59" fmla="*/ 287125 w 488400"/>
              <a:gd name="connsiteY59" fmla="*/ 329098 h 458828"/>
              <a:gd name="connsiteX60" fmla="*/ 287125 w 488400"/>
              <a:gd name="connsiteY60" fmla="*/ 172657 h 458828"/>
              <a:gd name="connsiteX61" fmla="*/ 459782 w 488400"/>
              <a:gd name="connsiteY61" fmla="*/ 172657 h 458828"/>
              <a:gd name="connsiteX62" fmla="*/ 459782 w 488400"/>
              <a:gd name="connsiteY62" fmla="*/ 430212 h 45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88400" h="458828">
                <a:moveTo>
                  <a:pt x="474091" y="144040"/>
                </a:moveTo>
                <a:lnTo>
                  <a:pt x="287126" y="144040"/>
                </a:lnTo>
                <a:lnTo>
                  <a:pt x="287126" y="14309"/>
                </a:lnTo>
                <a:cubicBezTo>
                  <a:pt x="287126" y="6406"/>
                  <a:pt x="280719" y="0"/>
                  <a:pt x="272817" y="0"/>
                </a:cubicBezTo>
                <a:lnTo>
                  <a:pt x="215583" y="0"/>
                </a:lnTo>
                <a:cubicBezTo>
                  <a:pt x="207681" y="0"/>
                  <a:pt x="201274" y="6406"/>
                  <a:pt x="201274" y="14309"/>
                </a:cubicBezTo>
                <a:lnTo>
                  <a:pt x="201274" y="144040"/>
                </a:lnTo>
                <a:lnTo>
                  <a:pt x="14309" y="144040"/>
                </a:lnTo>
                <a:cubicBezTo>
                  <a:pt x="6406" y="144040"/>
                  <a:pt x="0" y="150446"/>
                  <a:pt x="0" y="158348"/>
                </a:cubicBezTo>
                <a:lnTo>
                  <a:pt x="0" y="444520"/>
                </a:lnTo>
                <a:cubicBezTo>
                  <a:pt x="0" y="452422"/>
                  <a:pt x="6406" y="458829"/>
                  <a:pt x="14309" y="458829"/>
                </a:cubicBezTo>
                <a:lnTo>
                  <a:pt x="474091" y="458829"/>
                </a:lnTo>
                <a:cubicBezTo>
                  <a:pt x="481994" y="458829"/>
                  <a:pt x="488400" y="452422"/>
                  <a:pt x="488400" y="444520"/>
                </a:cubicBezTo>
                <a:lnTo>
                  <a:pt x="488400" y="158348"/>
                </a:lnTo>
                <a:cubicBezTo>
                  <a:pt x="488400" y="150446"/>
                  <a:pt x="481994" y="144040"/>
                  <a:pt x="474091" y="144040"/>
                </a:cubicBezTo>
                <a:close/>
                <a:moveTo>
                  <a:pt x="229891" y="115423"/>
                </a:moveTo>
                <a:lnTo>
                  <a:pt x="258509" y="115423"/>
                </a:lnTo>
                <a:lnTo>
                  <a:pt x="258509" y="325808"/>
                </a:lnTo>
                <a:lnTo>
                  <a:pt x="244402" y="354863"/>
                </a:lnTo>
                <a:lnTo>
                  <a:pt x="229891" y="325731"/>
                </a:lnTo>
                <a:close/>
                <a:moveTo>
                  <a:pt x="258509" y="28617"/>
                </a:moveTo>
                <a:lnTo>
                  <a:pt x="258509" y="86805"/>
                </a:lnTo>
                <a:lnTo>
                  <a:pt x="229891" y="86805"/>
                </a:lnTo>
                <a:lnTo>
                  <a:pt x="229891" y="28617"/>
                </a:lnTo>
                <a:close/>
                <a:moveTo>
                  <a:pt x="28617" y="258509"/>
                </a:moveTo>
                <a:lnTo>
                  <a:pt x="85852" y="258509"/>
                </a:lnTo>
                <a:lnTo>
                  <a:pt x="85852" y="344360"/>
                </a:lnTo>
                <a:lnTo>
                  <a:pt x="28617" y="344360"/>
                </a:lnTo>
                <a:close/>
                <a:moveTo>
                  <a:pt x="85852" y="172657"/>
                </a:moveTo>
                <a:lnTo>
                  <a:pt x="85852" y="229891"/>
                </a:lnTo>
                <a:lnTo>
                  <a:pt x="28617" y="229891"/>
                </a:lnTo>
                <a:lnTo>
                  <a:pt x="28617" y="172657"/>
                </a:lnTo>
                <a:close/>
                <a:moveTo>
                  <a:pt x="28617" y="372977"/>
                </a:moveTo>
                <a:lnTo>
                  <a:pt x="85852" y="372977"/>
                </a:lnTo>
                <a:lnTo>
                  <a:pt x="85852" y="430212"/>
                </a:lnTo>
                <a:lnTo>
                  <a:pt x="28617" y="430212"/>
                </a:lnTo>
                <a:close/>
                <a:moveTo>
                  <a:pt x="459783" y="430212"/>
                </a:moveTo>
                <a:lnTo>
                  <a:pt x="114469" y="430212"/>
                </a:lnTo>
                <a:lnTo>
                  <a:pt x="114469" y="172657"/>
                </a:lnTo>
                <a:lnTo>
                  <a:pt x="201274" y="172657"/>
                </a:lnTo>
                <a:lnTo>
                  <a:pt x="201274" y="329098"/>
                </a:lnTo>
                <a:cubicBezTo>
                  <a:pt x="201274" y="331312"/>
                  <a:pt x="201788" y="333495"/>
                  <a:pt x="202776" y="335477"/>
                </a:cubicBezTo>
                <a:cubicBezTo>
                  <a:pt x="209424" y="348821"/>
                  <a:pt x="231465" y="393092"/>
                  <a:pt x="231883" y="393895"/>
                </a:cubicBezTo>
                <a:cubicBezTo>
                  <a:pt x="236073" y="401914"/>
                  <a:pt x="244708" y="401635"/>
                  <a:pt x="244567" y="401595"/>
                </a:cubicBezTo>
                <a:lnTo>
                  <a:pt x="287126" y="401595"/>
                </a:lnTo>
                <a:cubicBezTo>
                  <a:pt x="318685" y="401595"/>
                  <a:pt x="344360" y="375919"/>
                  <a:pt x="344360" y="344360"/>
                </a:cubicBezTo>
                <a:lnTo>
                  <a:pt x="344360" y="257555"/>
                </a:lnTo>
                <a:cubicBezTo>
                  <a:pt x="344360" y="241775"/>
                  <a:pt x="357198" y="228938"/>
                  <a:pt x="372977" y="228938"/>
                </a:cubicBezTo>
                <a:cubicBezTo>
                  <a:pt x="388757" y="228938"/>
                  <a:pt x="401595" y="241775"/>
                  <a:pt x="401595" y="257555"/>
                </a:cubicBezTo>
                <a:lnTo>
                  <a:pt x="401595" y="272817"/>
                </a:lnTo>
                <a:cubicBezTo>
                  <a:pt x="401595" y="280719"/>
                  <a:pt x="408001" y="287126"/>
                  <a:pt x="415903" y="287126"/>
                </a:cubicBezTo>
                <a:cubicBezTo>
                  <a:pt x="423805" y="287126"/>
                  <a:pt x="430212" y="280719"/>
                  <a:pt x="430212" y="272817"/>
                </a:cubicBezTo>
                <a:lnTo>
                  <a:pt x="430212" y="257555"/>
                </a:lnTo>
                <a:cubicBezTo>
                  <a:pt x="430212" y="225996"/>
                  <a:pt x="404536" y="200320"/>
                  <a:pt x="372977" y="200320"/>
                </a:cubicBezTo>
                <a:cubicBezTo>
                  <a:pt x="341418" y="200320"/>
                  <a:pt x="315743" y="225996"/>
                  <a:pt x="315743" y="257555"/>
                </a:cubicBezTo>
                <a:lnTo>
                  <a:pt x="315743" y="344360"/>
                </a:lnTo>
                <a:cubicBezTo>
                  <a:pt x="315743" y="360140"/>
                  <a:pt x="302905" y="372977"/>
                  <a:pt x="287126" y="372977"/>
                </a:cubicBezTo>
                <a:lnTo>
                  <a:pt x="267419" y="372977"/>
                </a:lnTo>
                <a:lnTo>
                  <a:pt x="285688" y="335347"/>
                </a:lnTo>
                <a:cubicBezTo>
                  <a:pt x="286634" y="333399"/>
                  <a:pt x="287125" y="331262"/>
                  <a:pt x="287125" y="329098"/>
                </a:cubicBezTo>
                <a:lnTo>
                  <a:pt x="287125" y="172657"/>
                </a:lnTo>
                <a:lnTo>
                  <a:pt x="459782" y="172657"/>
                </a:lnTo>
                <a:lnTo>
                  <a:pt x="459782" y="430212"/>
                </a:ln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1" name="Freeform: Shape 460">
            <a:extLst>
              <a:ext uri="{FF2B5EF4-FFF2-40B4-BE49-F238E27FC236}">
                <a16:creationId xmlns:a16="http://schemas.microsoft.com/office/drawing/2014/main" xmlns="" id="{93299FEF-691B-4D3D-A34A-9DBA52AC8211}"/>
              </a:ext>
            </a:extLst>
          </p:cNvPr>
          <p:cNvSpPr/>
          <p:nvPr/>
        </p:nvSpPr>
        <p:spPr>
          <a:xfrm>
            <a:off x="2994911" y="2095274"/>
            <a:ext cx="488400" cy="488401"/>
          </a:xfrm>
          <a:custGeom>
            <a:avLst/>
            <a:gdLst>
              <a:gd name="connsiteX0" fmla="*/ 28617 w 488400"/>
              <a:gd name="connsiteY0" fmla="*/ 401595 h 488401"/>
              <a:gd name="connsiteX1" fmla="*/ 28617 w 488400"/>
              <a:gd name="connsiteY1" fmla="*/ 459783 h 488401"/>
              <a:gd name="connsiteX2" fmla="*/ 58188 w 488400"/>
              <a:gd name="connsiteY2" fmla="*/ 459783 h 488401"/>
              <a:gd name="connsiteX3" fmla="*/ 58188 w 488400"/>
              <a:gd name="connsiteY3" fmla="*/ 444521 h 488401"/>
              <a:gd name="connsiteX4" fmla="*/ 72497 w 488400"/>
              <a:gd name="connsiteY4" fmla="*/ 430212 h 488401"/>
              <a:gd name="connsiteX5" fmla="*/ 86805 w 488400"/>
              <a:gd name="connsiteY5" fmla="*/ 444521 h 488401"/>
              <a:gd name="connsiteX6" fmla="*/ 86805 w 488400"/>
              <a:gd name="connsiteY6" fmla="*/ 459783 h 488401"/>
              <a:gd name="connsiteX7" fmla="*/ 115423 w 488400"/>
              <a:gd name="connsiteY7" fmla="*/ 459783 h 488401"/>
              <a:gd name="connsiteX8" fmla="*/ 115423 w 488400"/>
              <a:gd name="connsiteY8" fmla="*/ 430212 h 488401"/>
              <a:gd name="connsiteX9" fmla="*/ 129731 w 488400"/>
              <a:gd name="connsiteY9" fmla="*/ 415904 h 488401"/>
              <a:gd name="connsiteX10" fmla="*/ 144040 w 488400"/>
              <a:gd name="connsiteY10" fmla="*/ 430212 h 488401"/>
              <a:gd name="connsiteX11" fmla="*/ 144040 w 488400"/>
              <a:gd name="connsiteY11" fmla="*/ 459783 h 488401"/>
              <a:gd name="connsiteX12" fmla="*/ 172657 w 488400"/>
              <a:gd name="connsiteY12" fmla="*/ 459783 h 488401"/>
              <a:gd name="connsiteX13" fmla="*/ 172657 w 488400"/>
              <a:gd name="connsiteY13" fmla="*/ 444521 h 488401"/>
              <a:gd name="connsiteX14" fmla="*/ 186966 w 488400"/>
              <a:gd name="connsiteY14" fmla="*/ 430212 h 488401"/>
              <a:gd name="connsiteX15" fmla="*/ 201274 w 488400"/>
              <a:gd name="connsiteY15" fmla="*/ 444521 h 488401"/>
              <a:gd name="connsiteX16" fmla="*/ 201274 w 488400"/>
              <a:gd name="connsiteY16" fmla="*/ 459783 h 488401"/>
              <a:gd name="connsiteX17" fmla="*/ 229891 w 488400"/>
              <a:gd name="connsiteY17" fmla="*/ 459783 h 488401"/>
              <a:gd name="connsiteX18" fmla="*/ 229891 w 488400"/>
              <a:gd name="connsiteY18" fmla="*/ 430212 h 488401"/>
              <a:gd name="connsiteX19" fmla="*/ 244200 w 488400"/>
              <a:gd name="connsiteY19" fmla="*/ 415904 h 488401"/>
              <a:gd name="connsiteX20" fmla="*/ 258509 w 488400"/>
              <a:gd name="connsiteY20" fmla="*/ 430212 h 488401"/>
              <a:gd name="connsiteX21" fmla="*/ 258509 w 488400"/>
              <a:gd name="connsiteY21" fmla="*/ 459783 h 488401"/>
              <a:gd name="connsiteX22" fmla="*/ 287126 w 488400"/>
              <a:gd name="connsiteY22" fmla="*/ 459783 h 488401"/>
              <a:gd name="connsiteX23" fmla="*/ 287126 w 488400"/>
              <a:gd name="connsiteY23" fmla="*/ 444521 h 488401"/>
              <a:gd name="connsiteX24" fmla="*/ 301434 w 488400"/>
              <a:gd name="connsiteY24" fmla="*/ 430212 h 488401"/>
              <a:gd name="connsiteX25" fmla="*/ 315743 w 488400"/>
              <a:gd name="connsiteY25" fmla="*/ 444521 h 488401"/>
              <a:gd name="connsiteX26" fmla="*/ 315743 w 488400"/>
              <a:gd name="connsiteY26" fmla="*/ 459783 h 488401"/>
              <a:gd name="connsiteX27" fmla="*/ 344360 w 488400"/>
              <a:gd name="connsiteY27" fmla="*/ 459783 h 488401"/>
              <a:gd name="connsiteX28" fmla="*/ 344360 w 488400"/>
              <a:gd name="connsiteY28" fmla="*/ 430212 h 488401"/>
              <a:gd name="connsiteX29" fmla="*/ 358669 w 488400"/>
              <a:gd name="connsiteY29" fmla="*/ 415904 h 488401"/>
              <a:gd name="connsiteX30" fmla="*/ 372977 w 488400"/>
              <a:gd name="connsiteY30" fmla="*/ 430212 h 488401"/>
              <a:gd name="connsiteX31" fmla="*/ 372977 w 488400"/>
              <a:gd name="connsiteY31" fmla="*/ 459783 h 488401"/>
              <a:gd name="connsiteX32" fmla="*/ 401595 w 488400"/>
              <a:gd name="connsiteY32" fmla="*/ 459783 h 488401"/>
              <a:gd name="connsiteX33" fmla="*/ 401595 w 488400"/>
              <a:gd name="connsiteY33" fmla="*/ 444521 h 488401"/>
              <a:gd name="connsiteX34" fmla="*/ 415903 w 488400"/>
              <a:gd name="connsiteY34" fmla="*/ 430212 h 488401"/>
              <a:gd name="connsiteX35" fmla="*/ 430212 w 488400"/>
              <a:gd name="connsiteY35" fmla="*/ 444521 h 488401"/>
              <a:gd name="connsiteX36" fmla="*/ 430212 w 488400"/>
              <a:gd name="connsiteY36" fmla="*/ 459783 h 488401"/>
              <a:gd name="connsiteX37" fmla="*/ 459783 w 488400"/>
              <a:gd name="connsiteY37" fmla="*/ 459783 h 488401"/>
              <a:gd name="connsiteX38" fmla="*/ 459783 w 488400"/>
              <a:gd name="connsiteY38" fmla="*/ 401595 h 488401"/>
              <a:gd name="connsiteX39" fmla="*/ 14309 w 488400"/>
              <a:gd name="connsiteY39" fmla="*/ 372978 h 488401"/>
              <a:gd name="connsiteX40" fmla="*/ 474091 w 488400"/>
              <a:gd name="connsiteY40" fmla="*/ 372978 h 488401"/>
              <a:gd name="connsiteX41" fmla="*/ 488400 w 488400"/>
              <a:gd name="connsiteY41" fmla="*/ 387287 h 488401"/>
              <a:gd name="connsiteX42" fmla="*/ 488400 w 488400"/>
              <a:gd name="connsiteY42" fmla="*/ 474092 h 488401"/>
              <a:gd name="connsiteX43" fmla="*/ 474091 w 488400"/>
              <a:gd name="connsiteY43" fmla="*/ 488401 h 488401"/>
              <a:gd name="connsiteX44" fmla="*/ 14309 w 488400"/>
              <a:gd name="connsiteY44" fmla="*/ 488401 h 488401"/>
              <a:gd name="connsiteX45" fmla="*/ 0 w 488400"/>
              <a:gd name="connsiteY45" fmla="*/ 474092 h 488401"/>
              <a:gd name="connsiteX46" fmla="*/ 0 w 488400"/>
              <a:gd name="connsiteY46" fmla="*/ 387287 h 488401"/>
              <a:gd name="connsiteX47" fmla="*/ 14309 w 488400"/>
              <a:gd name="connsiteY47" fmla="*/ 372978 h 488401"/>
              <a:gd name="connsiteX48" fmla="*/ 244199 w 488400"/>
              <a:gd name="connsiteY48" fmla="*/ 220196 h 488401"/>
              <a:gd name="connsiteX49" fmla="*/ 197870 w 488400"/>
              <a:gd name="connsiteY49" fmla="*/ 258804 h 488401"/>
              <a:gd name="connsiteX50" fmla="*/ 197869 w 488400"/>
              <a:gd name="connsiteY50" fmla="*/ 258804 h 488401"/>
              <a:gd name="connsiteX51" fmla="*/ 197869 w 488400"/>
              <a:gd name="connsiteY51" fmla="*/ 258805 h 488401"/>
              <a:gd name="connsiteX52" fmla="*/ 197870 w 488400"/>
              <a:gd name="connsiteY52" fmla="*/ 258804 h 488401"/>
              <a:gd name="connsiteX53" fmla="*/ 290529 w 488400"/>
              <a:gd name="connsiteY53" fmla="*/ 258804 h 488401"/>
              <a:gd name="connsiteX54" fmla="*/ 315742 w 488400"/>
              <a:gd name="connsiteY54" fmla="*/ 160576 h 488401"/>
              <a:gd name="connsiteX55" fmla="*/ 266550 w 488400"/>
              <a:gd name="connsiteY55" fmla="*/ 201571 h 488401"/>
              <a:gd name="connsiteX56" fmla="*/ 315742 w 488400"/>
              <a:gd name="connsiteY56" fmla="*/ 242564 h 488401"/>
              <a:gd name="connsiteX57" fmla="*/ 172656 w 488400"/>
              <a:gd name="connsiteY57" fmla="*/ 160576 h 488401"/>
              <a:gd name="connsiteX58" fmla="*/ 172656 w 488400"/>
              <a:gd name="connsiteY58" fmla="*/ 242564 h 488401"/>
              <a:gd name="connsiteX59" fmla="*/ 221848 w 488400"/>
              <a:gd name="connsiteY59" fmla="*/ 201570 h 488401"/>
              <a:gd name="connsiteX60" fmla="*/ 197869 w 488400"/>
              <a:gd name="connsiteY60" fmla="*/ 144336 h 488401"/>
              <a:gd name="connsiteX61" fmla="*/ 244199 w 488400"/>
              <a:gd name="connsiteY61" fmla="*/ 182945 h 488401"/>
              <a:gd name="connsiteX62" fmla="*/ 290529 w 488400"/>
              <a:gd name="connsiteY62" fmla="*/ 144336 h 488401"/>
              <a:gd name="connsiteX63" fmla="*/ 158348 w 488400"/>
              <a:gd name="connsiteY63" fmla="*/ 115719 h 488401"/>
              <a:gd name="connsiteX64" fmla="*/ 329979 w 488400"/>
              <a:gd name="connsiteY64" fmla="*/ 115719 h 488401"/>
              <a:gd name="connsiteX65" fmla="*/ 330051 w 488400"/>
              <a:gd name="connsiteY65" fmla="*/ 115719 h 488401"/>
              <a:gd name="connsiteX66" fmla="*/ 344357 w 488400"/>
              <a:gd name="connsiteY66" fmla="*/ 129993 h 488401"/>
              <a:gd name="connsiteX67" fmla="*/ 344359 w 488400"/>
              <a:gd name="connsiteY67" fmla="*/ 273114 h 488401"/>
              <a:gd name="connsiteX68" fmla="*/ 330074 w 488400"/>
              <a:gd name="connsiteY68" fmla="*/ 287421 h 488401"/>
              <a:gd name="connsiteX69" fmla="*/ 158355 w 488400"/>
              <a:gd name="connsiteY69" fmla="*/ 287423 h 488401"/>
              <a:gd name="connsiteX70" fmla="*/ 144041 w 488400"/>
              <a:gd name="connsiteY70" fmla="*/ 273148 h 488401"/>
              <a:gd name="connsiteX71" fmla="*/ 144039 w 488400"/>
              <a:gd name="connsiteY71" fmla="*/ 130028 h 488401"/>
              <a:gd name="connsiteX72" fmla="*/ 158348 w 488400"/>
              <a:gd name="connsiteY72" fmla="*/ 115719 h 488401"/>
              <a:gd name="connsiteX73" fmla="*/ 115423 w 488400"/>
              <a:gd name="connsiteY73" fmla="*/ 86863 h 488401"/>
              <a:gd name="connsiteX74" fmla="*/ 115423 w 488400"/>
              <a:gd name="connsiteY74" fmla="*/ 223387 h 488401"/>
              <a:gd name="connsiteX75" fmla="*/ 93706 w 488400"/>
              <a:gd name="connsiteY75" fmla="*/ 235629 h 488401"/>
              <a:gd name="connsiteX76" fmla="*/ 28617 w 488400"/>
              <a:gd name="connsiteY76" fmla="*/ 272398 h 488401"/>
              <a:gd name="connsiteX77" fmla="*/ 71543 w 488400"/>
              <a:gd name="connsiteY77" fmla="*/ 315324 h 488401"/>
              <a:gd name="connsiteX78" fmla="*/ 416857 w 488400"/>
              <a:gd name="connsiteY78" fmla="*/ 315324 h 488401"/>
              <a:gd name="connsiteX79" fmla="*/ 459783 w 488400"/>
              <a:gd name="connsiteY79" fmla="*/ 272398 h 488401"/>
              <a:gd name="connsiteX80" fmla="*/ 394694 w 488400"/>
              <a:gd name="connsiteY80" fmla="*/ 235628 h 488401"/>
              <a:gd name="connsiteX81" fmla="*/ 372977 w 488400"/>
              <a:gd name="connsiteY81" fmla="*/ 223386 h 488401"/>
              <a:gd name="connsiteX82" fmla="*/ 372977 w 488400"/>
              <a:gd name="connsiteY82" fmla="*/ 86863 h 488401"/>
              <a:gd name="connsiteX83" fmla="*/ 65868 w 488400"/>
              <a:gd name="connsiteY83" fmla="*/ 29027 h 488401"/>
              <a:gd name="connsiteX84" fmla="*/ 28617 w 488400"/>
              <a:gd name="connsiteY84" fmla="*/ 71601 h 488401"/>
              <a:gd name="connsiteX85" fmla="*/ 28617 w 488400"/>
              <a:gd name="connsiteY85" fmla="*/ 215198 h 488401"/>
              <a:gd name="connsiteX86" fmla="*/ 86805 w 488400"/>
              <a:gd name="connsiteY86" fmla="*/ 202496 h 488401"/>
              <a:gd name="connsiteX87" fmla="*/ 86805 w 488400"/>
              <a:gd name="connsiteY87" fmla="*/ 31468 h 488401"/>
              <a:gd name="connsiteX88" fmla="*/ 65868 w 488400"/>
              <a:gd name="connsiteY88" fmla="*/ 29027 h 488401"/>
              <a:gd name="connsiteX89" fmla="*/ 422551 w 488400"/>
              <a:gd name="connsiteY89" fmla="*/ 29025 h 488401"/>
              <a:gd name="connsiteX90" fmla="*/ 401595 w 488400"/>
              <a:gd name="connsiteY90" fmla="*/ 31467 h 488401"/>
              <a:gd name="connsiteX91" fmla="*/ 401595 w 488400"/>
              <a:gd name="connsiteY91" fmla="*/ 202495 h 488401"/>
              <a:gd name="connsiteX92" fmla="*/ 459783 w 488400"/>
              <a:gd name="connsiteY92" fmla="*/ 215197 h 488401"/>
              <a:gd name="connsiteX93" fmla="*/ 459783 w 488400"/>
              <a:gd name="connsiteY93" fmla="*/ 71600 h 488401"/>
              <a:gd name="connsiteX94" fmla="*/ 422551 w 488400"/>
              <a:gd name="connsiteY94" fmla="*/ 29025 h 488401"/>
              <a:gd name="connsiteX95" fmla="*/ 416797 w 488400"/>
              <a:gd name="connsiteY95" fmla="*/ 0 h 488401"/>
              <a:gd name="connsiteX96" fmla="*/ 488400 w 488400"/>
              <a:gd name="connsiteY96" fmla="*/ 71601 h 488401"/>
              <a:gd name="connsiteX97" fmla="*/ 488400 w 488400"/>
              <a:gd name="connsiteY97" fmla="*/ 272398 h 488401"/>
              <a:gd name="connsiteX98" fmla="*/ 416857 w 488400"/>
              <a:gd name="connsiteY98" fmla="*/ 343941 h 488401"/>
              <a:gd name="connsiteX99" fmla="*/ 71543 w 488400"/>
              <a:gd name="connsiteY99" fmla="*/ 343941 h 488401"/>
              <a:gd name="connsiteX100" fmla="*/ 0 w 488400"/>
              <a:gd name="connsiteY100" fmla="*/ 272398 h 488401"/>
              <a:gd name="connsiteX101" fmla="*/ 0 w 488400"/>
              <a:gd name="connsiteY101" fmla="*/ 71601 h 488401"/>
              <a:gd name="connsiteX102" fmla="*/ 108522 w 488400"/>
              <a:gd name="connsiteY102" fmla="*/ 10347 h 488401"/>
              <a:gd name="connsiteX103" fmla="*/ 115423 w 488400"/>
              <a:gd name="connsiteY103" fmla="*/ 22589 h 488401"/>
              <a:gd name="connsiteX104" fmla="*/ 115423 w 488400"/>
              <a:gd name="connsiteY104" fmla="*/ 58246 h 488401"/>
              <a:gd name="connsiteX105" fmla="*/ 372977 w 488400"/>
              <a:gd name="connsiteY105" fmla="*/ 58246 h 488401"/>
              <a:gd name="connsiteX106" fmla="*/ 372977 w 488400"/>
              <a:gd name="connsiteY106" fmla="*/ 22589 h 488401"/>
              <a:gd name="connsiteX107" fmla="*/ 379878 w 488400"/>
              <a:gd name="connsiteY107" fmla="*/ 10346 h 488401"/>
              <a:gd name="connsiteX108" fmla="*/ 416797 w 488400"/>
              <a:gd name="connsiteY108" fmla="*/ 0 h 4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488400" h="488401">
                <a:moveTo>
                  <a:pt x="28617" y="401595"/>
                </a:moveTo>
                <a:lnTo>
                  <a:pt x="28617" y="459783"/>
                </a:lnTo>
                <a:lnTo>
                  <a:pt x="58188" y="459783"/>
                </a:lnTo>
                <a:lnTo>
                  <a:pt x="58188" y="444521"/>
                </a:lnTo>
                <a:cubicBezTo>
                  <a:pt x="58188" y="436619"/>
                  <a:pt x="64595" y="430212"/>
                  <a:pt x="72497" y="430212"/>
                </a:cubicBezTo>
                <a:cubicBezTo>
                  <a:pt x="80399" y="430212"/>
                  <a:pt x="86805" y="436619"/>
                  <a:pt x="86805" y="444521"/>
                </a:cubicBezTo>
                <a:lnTo>
                  <a:pt x="86805" y="459783"/>
                </a:lnTo>
                <a:lnTo>
                  <a:pt x="115423" y="459783"/>
                </a:lnTo>
                <a:lnTo>
                  <a:pt x="115423" y="430212"/>
                </a:lnTo>
                <a:cubicBezTo>
                  <a:pt x="115423" y="422310"/>
                  <a:pt x="121829" y="415904"/>
                  <a:pt x="129731" y="415904"/>
                </a:cubicBezTo>
                <a:cubicBezTo>
                  <a:pt x="137633" y="415904"/>
                  <a:pt x="144040" y="422310"/>
                  <a:pt x="144040" y="430212"/>
                </a:cubicBezTo>
                <a:lnTo>
                  <a:pt x="144040" y="459783"/>
                </a:lnTo>
                <a:lnTo>
                  <a:pt x="172657" y="459783"/>
                </a:lnTo>
                <a:lnTo>
                  <a:pt x="172657" y="444521"/>
                </a:lnTo>
                <a:cubicBezTo>
                  <a:pt x="172657" y="436619"/>
                  <a:pt x="179063" y="430212"/>
                  <a:pt x="186966" y="430212"/>
                </a:cubicBezTo>
                <a:cubicBezTo>
                  <a:pt x="194868" y="430212"/>
                  <a:pt x="201274" y="436619"/>
                  <a:pt x="201274" y="444521"/>
                </a:cubicBezTo>
                <a:lnTo>
                  <a:pt x="201274" y="459783"/>
                </a:lnTo>
                <a:lnTo>
                  <a:pt x="229891" y="459783"/>
                </a:lnTo>
                <a:lnTo>
                  <a:pt x="229891" y="430212"/>
                </a:lnTo>
                <a:cubicBezTo>
                  <a:pt x="229891" y="422310"/>
                  <a:pt x="236298" y="415904"/>
                  <a:pt x="244200" y="415904"/>
                </a:cubicBezTo>
                <a:cubicBezTo>
                  <a:pt x="252102" y="415904"/>
                  <a:pt x="258509" y="422310"/>
                  <a:pt x="258509" y="430212"/>
                </a:cubicBezTo>
                <a:lnTo>
                  <a:pt x="258509" y="459783"/>
                </a:lnTo>
                <a:lnTo>
                  <a:pt x="287126" y="459783"/>
                </a:lnTo>
                <a:lnTo>
                  <a:pt x="287126" y="444521"/>
                </a:lnTo>
                <a:cubicBezTo>
                  <a:pt x="287126" y="436619"/>
                  <a:pt x="293532" y="430212"/>
                  <a:pt x="301434" y="430212"/>
                </a:cubicBezTo>
                <a:cubicBezTo>
                  <a:pt x="309337" y="430212"/>
                  <a:pt x="315743" y="436619"/>
                  <a:pt x="315743" y="444521"/>
                </a:cubicBezTo>
                <a:lnTo>
                  <a:pt x="315743" y="459783"/>
                </a:lnTo>
                <a:lnTo>
                  <a:pt x="344360" y="459783"/>
                </a:lnTo>
                <a:lnTo>
                  <a:pt x="344360" y="430212"/>
                </a:lnTo>
                <a:cubicBezTo>
                  <a:pt x="344360" y="422310"/>
                  <a:pt x="350767" y="415904"/>
                  <a:pt x="358669" y="415904"/>
                </a:cubicBezTo>
                <a:cubicBezTo>
                  <a:pt x="366571" y="415904"/>
                  <a:pt x="372977" y="422310"/>
                  <a:pt x="372977" y="430212"/>
                </a:cubicBezTo>
                <a:lnTo>
                  <a:pt x="372977" y="459783"/>
                </a:lnTo>
                <a:lnTo>
                  <a:pt x="401595" y="459783"/>
                </a:lnTo>
                <a:lnTo>
                  <a:pt x="401595" y="444521"/>
                </a:lnTo>
                <a:cubicBezTo>
                  <a:pt x="401595" y="436619"/>
                  <a:pt x="408001" y="430212"/>
                  <a:pt x="415903" y="430212"/>
                </a:cubicBezTo>
                <a:cubicBezTo>
                  <a:pt x="423805" y="430212"/>
                  <a:pt x="430212" y="436619"/>
                  <a:pt x="430212" y="444521"/>
                </a:cubicBezTo>
                <a:lnTo>
                  <a:pt x="430212" y="459783"/>
                </a:lnTo>
                <a:lnTo>
                  <a:pt x="459783" y="459783"/>
                </a:lnTo>
                <a:lnTo>
                  <a:pt x="459783" y="401595"/>
                </a:lnTo>
                <a:close/>
                <a:moveTo>
                  <a:pt x="14309" y="372978"/>
                </a:moveTo>
                <a:lnTo>
                  <a:pt x="474091" y="372978"/>
                </a:lnTo>
                <a:cubicBezTo>
                  <a:pt x="481994" y="372978"/>
                  <a:pt x="488400" y="379384"/>
                  <a:pt x="488400" y="387287"/>
                </a:cubicBezTo>
                <a:lnTo>
                  <a:pt x="488400" y="474092"/>
                </a:lnTo>
                <a:cubicBezTo>
                  <a:pt x="488400" y="481994"/>
                  <a:pt x="481994" y="488401"/>
                  <a:pt x="474091" y="488401"/>
                </a:cubicBezTo>
                <a:lnTo>
                  <a:pt x="14309" y="488401"/>
                </a:lnTo>
                <a:cubicBezTo>
                  <a:pt x="6406" y="488401"/>
                  <a:pt x="0" y="481994"/>
                  <a:pt x="0" y="474092"/>
                </a:cubicBezTo>
                <a:lnTo>
                  <a:pt x="0" y="387287"/>
                </a:lnTo>
                <a:cubicBezTo>
                  <a:pt x="0" y="379384"/>
                  <a:pt x="6406" y="372978"/>
                  <a:pt x="14309" y="372978"/>
                </a:cubicBezTo>
                <a:close/>
                <a:moveTo>
                  <a:pt x="244199" y="220196"/>
                </a:moveTo>
                <a:lnTo>
                  <a:pt x="197870" y="258804"/>
                </a:lnTo>
                <a:lnTo>
                  <a:pt x="197869" y="258804"/>
                </a:lnTo>
                <a:lnTo>
                  <a:pt x="197869" y="258805"/>
                </a:lnTo>
                <a:lnTo>
                  <a:pt x="197870" y="258804"/>
                </a:lnTo>
                <a:lnTo>
                  <a:pt x="290529" y="258804"/>
                </a:lnTo>
                <a:close/>
                <a:moveTo>
                  <a:pt x="315742" y="160576"/>
                </a:moveTo>
                <a:lnTo>
                  <a:pt x="266550" y="201571"/>
                </a:lnTo>
                <a:lnTo>
                  <a:pt x="315742" y="242564"/>
                </a:lnTo>
                <a:close/>
                <a:moveTo>
                  <a:pt x="172656" y="160576"/>
                </a:moveTo>
                <a:lnTo>
                  <a:pt x="172656" y="242564"/>
                </a:lnTo>
                <a:lnTo>
                  <a:pt x="221848" y="201570"/>
                </a:lnTo>
                <a:close/>
                <a:moveTo>
                  <a:pt x="197869" y="144336"/>
                </a:moveTo>
                <a:lnTo>
                  <a:pt x="244199" y="182945"/>
                </a:lnTo>
                <a:lnTo>
                  <a:pt x="290529" y="144336"/>
                </a:lnTo>
                <a:close/>
                <a:moveTo>
                  <a:pt x="158348" y="115719"/>
                </a:moveTo>
                <a:cubicBezTo>
                  <a:pt x="168670" y="115719"/>
                  <a:pt x="320159" y="115719"/>
                  <a:pt x="329979" y="115719"/>
                </a:cubicBezTo>
                <a:lnTo>
                  <a:pt x="330051" y="115719"/>
                </a:lnTo>
                <a:cubicBezTo>
                  <a:pt x="337790" y="115719"/>
                  <a:pt x="344344" y="122008"/>
                  <a:pt x="344357" y="129993"/>
                </a:cubicBezTo>
                <a:cubicBezTo>
                  <a:pt x="344357" y="144014"/>
                  <a:pt x="344359" y="261777"/>
                  <a:pt x="344359" y="273114"/>
                </a:cubicBezTo>
                <a:cubicBezTo>
                  <a:pt x="344359" y="281012"/>
                  <a:pt x="337939" y="287409"/>
                  <a:pt x="330074" y="287421"/>
                </a:cubicBezTo>
                <a:cubicBezTo>
                  <a:pt x="320215" y="287421"/>
                  <a:pt x="167565" y="287423"/>
                  <a:pt x="158355" y="287423"/>
                </a:cubicBezTo>
                <a:cubicBezTo>
                  <a:pt x="150461" y="287423"/>
                  <a:pt x="144054" y="281004"/>
                  <a:pt x="144041" y="273148"/>
                </a:cubicBezTo>
                <a:cubicBezTo>
                  <a:pt x="144041" y="259127"/>
                  <a:pt x="144039" y="141364"/>
                  <a:pt x="144039" y="130028"/>
                </a:cubicBezTo>
                <a:cubicBezTo>
                  <a:pt x="144039" y="122040"/>
                  <a:pt x="150554" y="115719"/>
                  <a:pt x="158348" y="115719"/>
                </a:cubicBezTo>
                <a:close/>
                <a:moveTo>
                  <a:pt x="115423" y="86863"/>
                </a:moveTo>
                <a:lnTo>
                  <a:pt x="115423" y="223387"/>
                </a:lnTo>
                <a:cubicBezTo>
                  <a:pt x="115423" y="234534"/>
                  <a:pt x="103216" y="241383"/>
                  <a:pt x="93706" y="235629"/>
                </a:cubicBezTo>
                <a:cubicBezTo>
                  <a:pt x="65498" y="218557"/>
                  <a:pt x="28617" y="238803"/>
                  <a:pt x="28617" y="272398"/>
                </a:cubicBezTo>
                <a:cubicBezTo>
                  <a:pt x="28617" y="296067"/>
                  <a:pt x="47874" y="315324"/>
                  <a:pt x="71543" y="315324"/>
                </a:cubicBezTo>
                <a:lnTo>
                  <a:pt x="416857" y="315324"/>
                </a:lnTo>
                <a:cubicBezTo>
                  <a:pt x="440526" y="315324"/>
                  <a:pt x="459783" y="296067"/>
                  <a:pt x="459783" y="272398"/>
                </a:cubicBezTo>
                <a:cubicBezTo>
                  <a:pt x="459783" y="238790"/>
                  <a:pt x="422888" y="218566"/>
                  <a:pt x="394694" y="235628"/>
                </a:cubicBezTo>
                <a:cubicBezTo>
                  <a:pt x="385155" y="241398"/>
                  <a:pt x="372977" y="234502"/>
                  <a:pt x="372977" y="223386"/>
                </a:cubicBezTo>
                <a:lnTo>
                  <a:pt x="372977" y="86863"/>
                </a:lnTo>
                <a:close/>
                <a:moveTo>
                  <a:pt x="65868" y="29027"/>
                </a:moveTo>
                <a:cubicBezTo>
                  <a:pt x="45555" y="31794"/>
                  <a:pt x="28617" y="49135"/>
                  <a:pt x="28617" y="71601"/>
                </a:cubicBezTo>
                <a:lnTo>
                  <a:pt x="28617" y="215198"/>
                </a:lnTo>
                <a:cubicBezTo>
                  <a:pt x="45729" y="202324"/>
                  <a:pt x="67024" y="198189"/>
                  <a:pt x="86805" y="202496"/>
                </a:cubicBezTo>
                <a:lnTo>
                  <a:pt x="86805" y="31468"/>
                </a:lnTo>
                <a:cubicBezTo>
                  <a:pt x="79786" y="28802"/>
                  <a:pt x="72640" y="28105"/>
                  <a:pt x="65868" y="29027"/>
                </a:cubicBezTo>
                <a:close/>
                <a:moveTo>
                  <a:pt x="422551" y="29025"/>
                </a:moveTo>
                <a:cubicBezTo>
                  <a:pt x="415777" y="28100"/>
                  <a:pt x="408625" y="28797"/>
                  <a:pt x="401595" y="31467"/>
                </a:cubicBezTo>
                <a:lnTo>
                  <a:pt x="401595" y="202495"/>
                </a:lnTo>
                <a:cubicBezTo>
                  <a:pt x="421384" y="198186"/>
                  <a:pt x="442677" y="202328"/>
                  <a:pt x="459783" y="215197"/>
                </a:cubicBezTo>
                <a:lnTo>
                  <a:pt x="459783" y="71600"/>
                </a:lnTo>
                <a:cubicBezTo>
                  <a:pt x="459783" y="49163"/>
                  <a:pt x="442870" y="31799"/>
                  <a:pt x="422551" y="29025"/>
                </a:cubicBezTo>
                <a:close/>
                <a:moveTo>
                  <a:pt x="416797" y="0"/>
                </a:moveTo>
                <a:cubicBezTo>
                  <a:pt x="453972" y="139"/>
                  <a:pt x="488400" y="29798"/>
                  <a:pt x="488400" y="71601"/>
                </a:cubicBezTo>
                <a:lnTo>
                  <a:pt x="488400" y="272398"/>
                </a:lnTo>
                <a:cubicBezTo>
                  <a:pt x="488400" y="311847"/>
                  <a:pt x="456306" y="343941"/>
                  <a:pt x="416857" y="343941"/>
                </a:cubicBezTo>
                <a:lnTo>
                  <a:pt x="71543" y="343941"/>
                </a:lnTo>
                <a:cubicBezTo>
                  <a:pt x="32094" y="343941"/>
                  <a:pt x="0" y="311847"/>
                  <a:pt x="0" y="272398"/>
                </a:cubicBezTo>
                <a:lnTo>
                  <a:pt x="0" y="71601"/>
                </a:lnTo>
                <a:cubicBezTo>
                  <a:pt x="0" y="15808"/>
                  <a:pt x="61244" y="-18261"/>
                  <a:pt x="108522" y="10347"/>
                </a:cubicBezTo>
                <a:cubicBezTo>
                  <a:pt x="112805" y="12939"/>
                  <a:pt x="115423" y="17582"/>
                  <a:pt x="115423" y="22589"/>
                </a:cubicBezTo>
                <a:lnTo>
                  <a:pt x="115423" y="58246"/>
                </a:lnTo>
                <a:lnTo>
                  <a:pt x="372977" y="58246"/>
                </a:lnTo>
                <a:lnTo>
                  <a:pt x="372977" y="22589"/>
                </a:lnTo>
                <a:cubicBezTo>
                  <a:pt x="372977" y="17582"/>
                  <a:pt x="375595" y="12939"/>
                  <a:pt x="379878" y="10346"/>
                </a:cubicBezTo>
                <a:cubicBezTo>
                  <a:pt x="391707" y="3188"/>
                  <a:pt x="404405" y="-46"/>
                  <a:pt x="416797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4" name="Graphic 112">
            <a:extLst>
              <a:ext uri="{FF2B5EF4-FFF2-40B4-BE49-F238E27FC236}">
                <a16:creationId xmlns:a16="http://schemas.microsoft.com/office/drawing/2014/main" xmlns="" id="{FD445FC5-AB44-43E6-A4CA-60F763A7D6C3}"/>
              </a:ext>
            </a:extLst>
          </p:cNvPr>
          <p:cNvSpPr/>
          <p:nvPr/>
        </p:nvSpPr>
        <p:spPr>
          <a:xfrm>
            <a:off x="6370748" y="2095275"/>
            <a:ext cx="488400" cy="488399"/>
          </a:xfrm>
          <a:custGeom>
            <a:avLst/>
            <a:gdLst>
              <a:gd name="connsiteX0" fmla="*/ 474091 w 488400"/>
              <a:gd name="connsiteY0" fmla="*/ 28057 h 488399"/>
              <a:gd name="connsiteX1" fmla="*/ 415903 w 488400"/>
              <a:gd name="connsiteY1" fmla="*/ 28057 h 488399"/>
              <a:gd name="connsiteX2" fmla="*/ 401595 w 488400"/>
              <a:gd name="connsiteY2" fmla="*/ 42365 h 488399"/>
              <a:gd name="connsiteX3" fmla="*/ 401595 w 488400"/>
              <a:gd name="connsiteY3" fmla="*/ 99426 h 488399"/>
              <a:gd name="connsiteX4" fmla="*/ 287603 w 488400"/>
              <a:gd name="connsiteY4" fmla="*/ 99345 h 488399"/>
              <a:gd name="connsiteX5" fmla="*/ 287603 w 488400"/>
              <a:gd name="connsiteY5" fmla="*/ 42365 h 488399"/>
              <a:gd name="connsiteX6" fmla="*/ 273294 w 488400"/>
              <a:gd name="connsiteY6" fmla="*/ 28057 h 488399"/>
              <a:gd name="connsiteX7" fmla="*/ 228458 w 488400"/>
              <a:gd name="connsiteY7" fmla="*/ 28057 h 488399"/>
              <a:gd name="connsiteX8" fmla="*/ 59001 w 488400"/>
              <a:gd name="connsiteY8" fmla="*/ 28057 h 488399"/>
              <a:gd name="connsiteX9" fmla="*/ 14309 w 488400"/>
              <a:gd name="connsiteY9" fmla="*/ 28057 h 488399"/>
              <a:gd name="connsiteX10" fmla="*/ 0 w 488400"/>
              <a:gd name="connsiteY10" fmla="*/ 42365 h 488399"/>
              <a:gd name="connsiteX11" fmla="*/ 0 w 488400"/>
              <a:gd name="connsiteY11" fmla="*/ 100549 h 488399"/>
              <a:gd name="connsiteX12" fmla="*/ 14309 w 488400"/>
              <a:gd name="connsiteY12" fmla="*/ 114857 h 488399"/>
              <a:gd name="connsiteX13" fmla="*/ 72497 w 488400"/>
              <a:gd name="connsiteY13" fmla="*/ 114857 h 488399"/>
              <a:gd name="connsiteX14" fmla="*/ 86805 w 488400"/>
              <a:gd name="connsiteY14" fmla="*/ 100549 h 488399"/>
              <a:gd name="connsiteX15" fmla="*/ 86805 w 488400"/>
              <a:gd name="connsiteY15" fmla="*/ 43943 h 488399"/>
              <a:gd name="connsiteX16" fmla="*/ 200797 w 488400"/>
              <a:gd name="connsiteY16" fmla="*/ 44024 h 488399"/>
              <a:gd name="connsiteX17" fmla="*/ 200797 w 488400"/>
              <a:gd name="connsiteY17" fmla="*/ 100549 h 488399"/>
              <a:gd name="connsiteX18" fmla="*/ 215106 w 488400"/>
              <a:gd name="connsiteY18" fmla="*/ 114857 h 488399"/>
              <a:gd name="connsiteX19" fmla="*/ 219905 w 488400"/>
              <a:gd name="connsiteY19" fmla="*/ 114857 h 488399"/>
              <a:gd name="connsiteX20" fmla="*/ 117596 w 488400"/>
              <a:gd name="connsiteY20" fmla="*/ 278604 h 488399"/>
              <a:gd name="connsiteX21" fmla="*/ 117190 w 488400"/>
              <a:gd name="connsiteY21" fmla="*/ 293075 h 488399"/>
              <a:gd name="connsiteX22" fmla="*/ 161905 w 488400"/>
              <a:gd name="connsiteY22" fmla="*/ 374450 h 488399"/>
              <a:gd name="connsiteX23" fmla="*/ 154279 w 488400"/>
              <a:gd name="connsiteY23" fmla="*/ 397911 h 488399"/>
              <a:gd name="connsiteX24" fmla="*/ 153579 w 488400"/>
              <a:gd name="connsiteY24" fmla="*/ 402334 h 488399"/>
              <a:gd name="connsiteX25" fmla="*/ 153579 w 488400"/>
              <a:gd name="connsiteY25" fmla="*/ 474092 h 488399"/>
              <a:gd name="connsiteX26" fmla="*/ 167888 w 488400"/>
              <a:gd name="connsiteY26" fmla="*/ 488400 h 488399"/>
              <a:gd name="connsiteX27" fmla="*/ 320513 w 488400"/>
              <a:gd name="connsiteY27" fmla="*/ 488400 h 488399"/>
              <a:gd name="connsiteX28" fmla="*/ 334821 w 488400"/>
              <a:gd name="connsiteY28" fmla="*/ 474092 h 488399"/>
              <a:gd name="connsiteX29" fmla="*/ 334821 w 488400"/>
              <a:gd name="connsiteY29" fmla="*/ 402334 h 488399"/>
              <a:gd name="connsiteX30" fmla="*/ 334121 w 488400"/>
              <a:gd name="connsiteY30" fmla="*/ 397911 h 488399"/>
              <a:gd name="connsiteX31" fmla="*/ 326495 w 488400"/>
              <a:gd name="connsiteY31" fmla="*/ 374450 h 488399"/>
              <a:gd name="connsiteX32" fmla="*/ 371210 w 488400"/>
              <a:gd name="connsiteY32" fmla="*/ 293075 h 488399"/>
              <a:gd name="connsiteX33" fmla="*/ 370804 w 488400"/>
              <a:gd name="connsiteY33" fmla="*/ 278604 h 488399"/>
              <a:gd name="connsiteX34" fmla="*/ 274869 w 488400"/>
              <a:gd name="connsiteY34" fmla="*/ 125058 h 488399"/>
              <a:gd name="connsiteX35" fmla="*/ 429998 w 488400"/>
              <a:gd name="connsiteY35" fmla="*/ 114857 h 488399"/>
              <a:gd name="connsiteX36" fmla="*/ 474091 w 488400"/>
              <a:gd name="connsiteY36" fmla="*/ 114857 h 488399"/>
              <a:gd name="connsiteX37" fmla="*/ 488400 w 488400"/>
              <a:gd name="connsiteY37" fmla="*/ 100549 h 488399"/>
              <a:gd name="connsiteX38" fmla="*/ 488400 w 488400"/>
              <a:gd name="connsiteY38" fmla="*/ 42365 h 488399"/>
              <a:gd name="connsiteX39" fmla="*/ 474091 w 488400"/>
              <a:gd name="connsiteY39" fmla="*/ 28057 h 488399"/>
              <a:gd name="connsiteX40" fmla="*/ 58188 w 488400"/>
              <a:gd name="connsiteY40" fmla="*/ 86242 h 488399"/>
              <a:gd name="connsiteX41" fmla="*/ 28617 w 488400"/>
              <a:gd name="connsiteY41" fmla="*/ 86242 h 488399"/>
              <a:gd name="connsiteX42" fmla="*/ 28617 w 488400"/>
              <a:gd name="connsiteY42" fmla="*/ 56672 h 488399"/>
              <a:gd name="connsiteX43" fmla="*/ 58188 w 488400"/>
              <a:gd name="connsiteY43" fmla="*/ 56672 h 488399"/>
              <a:gd name="connsiteX44" fmla="*/ 244200 w 488400"/>
              <a:gd name="connsiteY44" fmla="*/ 260432 h 488399"/>
              <a:gd name="connsiteX45" fmla="*/ 257555 w 488400"/>
              <a:gd name="connsiteY45" fmla="*/ 273785 h 488399"/>
              <a:gd name="connsiteX46" fmla="*/ 244200 w 488400"/>
              <a:gd name="connsiteY46" fmla="*/ 287139 h 488399"/>
              <a:gd name="connsiteX47" fmla="*/ 230845 w 488400"/>
              <a:gd name="connsiteY47" fmla="*/ 273785 h 488399"/>
              <a:gd name="connsiteX48" fmla="*/ 244200 w 488400"/>
              <a:gd name="connsiteY48" fmla="*/ 260432 h 488399"/>
              <a:gd name="connsiteX49" fmla="*/ 258986 w 488400"/>
              <a:gd name="connsiteY49" fmla="*/ 86242 h 488399"/>
              <a:gd name="connsiteX50" fmla="*/ 229414 w 488400"/>
              <a:gd name="connsiteY50" fmla="*/ 86242 h 488399"/>
              <a:gd name="connsiteX51" fmla="*/ 229414 w 488400"/>
              <a:gd name="connsiteY51" fmla="*/ 56672 h 488399"/>
              <a:gd name="connsiteX52" fmla="*/ 258986 w 488400"/>
              <a:gd name="connsiteY52" fmla="*/ 56672 h 488399"/>
              <a:gd name="connsiteX53" fmla="*/ 306204 w 488400"/>
              <a:gd name="connsiteY53" fmla="*/ 459785 h 488399"/>
              <a:gd name="connsiteX54" fmla="*/ 182196 w 488400"/>
              <a:gd name="connsiteY54" fmla="*/ 459785 h 488399"/>
              <a:gd name="connsiteX55" fmla="*/ 182196 w 488400"/>
              <a:gd name="connsiteY55" fmla="*/ 404600 h 488399"/>
              <a:gd name="connsiteX56" fmla="*/ 187821 w 488400"/>
              <a:gd name="connsiteY56" fmla="*/ 387292 h 488399"/>
              <a:gd name="connsiteX57" fmla="*/ 300578 w 488400"/>
              <a:gd name="connsiteY57" fmla="*/ 387292 h 488399"/>
              <a:gd name="connsiteX58" fmla="*/ 306204 w 488400"/>
              <a:gd name="connsiteY58" fmla="*/ 404601 h 488399"/>
              <a:gd name="connsiteX59" fmla="*/ 302508 w 488400"/>
              <a:gd name="connsiteY59" fmla="*/ 358677 h 488399"/>
              <a:gd name="connsiteX60" fmla="*/ 185892 w 488400"/>
              <a:gd name="connsiteY60" fmla="*/ 358677 h 488399"/>
              <a:gd name="connsiteX61" fmla="*/ 146313 w 488400"/>
              <a:gd name="connsiteY61" fmla="*/ 286650 h 488399"/>
              <a:gd name="connsiteX62" fmla="*/ 229891 w 488400"/>
              <a:gd name="connsiteY62" fmla="*/ 152880 h 488399"/>
              <a:gd name="connsiteX63" fmla="*/ 229891 w 488400"/>
              <a:gd name="connsiteY63" fmla="*/ 234331 h 488399"/>
              <a:gd name="connsiteX64" fmla="*/ 202228 w 488400"/>
              <a:gd name="connsiteY64" fmla="*/ 273785 h 488399"/>
              <a:gd name="connsiteX65" fmla="*/ 244200 w 488400"/>
              <a:gd name="connsiteY65" fmla="*/ 315754 h 488399"/>
              <a:gd name="connsiteX66" fmla="*/ 286172 w 488400"/>
              <a:gd name="connsiteY66" fmla="*/ 273785 h 488399"/>
              <a:gd name="connsiteX67" fmla="*/ 258509 w 488400"/>
              <a:gd name="connsiteY67" fmla="*/ 234331 h 488399"/>
              <a:gd name="connsiteX68" fmla="*/ 258509 w 488400"/>
              <a:gd name="connsiteY68" fmla="*/ 152880 h 488399"/>
              <a:gd name="connsiteX69" fmla="*/ 342087 w 488400"/>
              <a:gd name="connsiteY69" fmla="*/ 286651 h 488399"/>
              <a:gd name="connsiteX70" fmla="*/ 459783 w 488400"/>
              <a:gd name="connsiteY70" fmla="*/ 86242 h 488399"/>
              <a:gd name="connsiteX71" fmla="*/ 430212 w 488400"/>
              <a:gd name="connsiteY71" fmla="*/ 86242 h 488399"/>
              <a:gd name="connsiteX72" fmla="*/ 430212 w 488400"/>
              <a:gd name="connsiteY72" fmla="*/ 56672 h 488399"/>
              <a:gd name="connsiteX73" fmla="*/ 459783 w 488400"/>
              <a:gd name="connsiteY73" fmla="*/ 56672 h 48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88400" h="488399">
                <a:moveTo>
                  <a:pt x="474091" y="28057"/>
                </a:moveTo>
                <a:lnTo>
                  <a:pt x="415903" y="28057"/>
                </a:lnTo>
                <a:cubicBezTo>
                  <a:pt x="408001" y="28057"/>
                  <a:pt x="401595" y="34463"/>
                  <a:pt x="401595" y="42365"/>
                </a:cubicBezTo>
                <a:lnTo>
                  <a:pt x="401595" y="99426"/>
                </a:lnTo>
                <a:cubicBezTo>
                  <a:pt x="367252" y="119461"/>
                  <a:pt x="323277" y="120226"/>
                  <a:pt x="287603" y="99345"/>
                </a:cubicBezTo>
                <a:lnTo>
                  <a:pt x="287603" y="42365"/>
                </a:lnTo>
                <a:cubicBezTo>
                  <a:pt x="287603" y="34463"/>
                  <a:pt x="281196" y="28057"/>
                  <a:pt x="273294" y="28057"/>
                </a:cubicBezTo>
                <a:lnTo>
                  <a:pt x="228458" y="28057"/>
                </a:lnTo>
                <a:cubicBezTo>
                  <a:pt x="178436" y="-9208"/>
                  <a:pt x="109411" y="-9496"/>
                  <a:pt x="59001" y="28057"/>
                </a:cubicBezTo>
                <a:lnTo>
                  <a:pt x="14309" y="28057"/>
                </a:lnTo>
                <a:cubicBezTo>
                  <a:pt x="6406" y="28057"/>
                  <a:pt x="0" y="34463"/>
                  <a:pt x="0" y="42365"/>
                </a:cubicBezTo>
                <a:lnTo>
                  <a:pt x="0" y="100549"/>
                </a:lnTo>
                <a:cubicBezTo>
                  <a:pt x="0" y="108451"/>
                  <a:pt x="6406" y="114857"/>
                  <a:pt x="14309" y="114857"/>
                </a:cubicBezTo>
                <a:lnTo>
                  <a:pt x="72497" y="114857"/>
                </a:lnTo>
                <a:cubicBezTo>
                  <a:pt x="80399" y="114857"/>
                  <a:pt x="86805" y="108451"/>
                  <a:pt x="86805" y="100549"/>
                </a:cubicBezTo>
                <a:lnTo>
                  <a:pt x="86805" y="43943"/>
                </a:lnTo>
                <a:cubicBezTo>
                  <a:pt x="121148" y="23908"/>
                  <a:pt x="165123" y="23143"/>
                  <a:pt x="200797" y="44024"/>
                </a:cubicBezTo>
                <a:lnTo>
                  <a:pt x="200797" y="100549"/>
                </a:lnTo>
                <a:cubicBezTo>
                  <a:pt x="200797" y="108451"/>
                  <a:pt x="207204" y="114857"/>
                  <a:pt x="215106" y="114857"/>
                </a:cubicBezTo>
                <a:lnTo>
                  <a:pt x="219905" y="114857"/>
                </a:lnTo>
                <a:lnTo>
                  <a:pt x="117596" y="278604"/>
                </a:lnTo>
                <a:cubicBezTo>
                  <a:pt x="114850" y="282999"/>
                  <a:pt x="114696" y="288534"/>
                  <a:pt x="117190" y="293075"/>
                </a:cubicBezTo>
                <a:lnTo>
                  <a:pt x="161905" y="374450"/>
                </a:lnTo>
                <a:lnTo>
                  <a:pt x="154279" y="397911"/>
                </a:lnTo>
                <a:cubicBezTo>
                  <a:pt x="153815" y="399339"/>
                  <a:pt x="153579" y="400832"/>
                  <a:pt x="153579" y="402334"/>
                </a:cubicBezTo>
                <a:lnTo>
                  <a:pt x="153579" y="474092"/>
                </a:lnTo>
                <a:cubicBezTo>
                  <a:pt x="153579" y="481994"/>
                  <a:pt x="159985" y="488400"/>
                  <a:pt x="167888" y="488400"/>
                </a:cubicBezTo>
                <a:lnTo>
                  <a:pt x="320513" y="488400"/>
                </a:lnTo>
                <a:cubicBezTo>
                  <a:pt x="328415" y="488400"/>
                  <a:pt x="334821" y="481994"/>
                  <a:pt x="334821" y="474092"/>
                </a:cubicBezTo>
                <a:lnTo>
                  <a:pt x="334821" y="402334"/>
                </a:lnTo>
                <a:cubicBezTo>
                  <a:pt x="334821" y="400832"/>
                  <a:pt x="334585" y="399339"/>
                  <a:pt x="334121" y="397911"/>
                </a:cubicBezTo>
                <a:lnTo>
                  <a:pt x="326495" y="374450"/>
                </a:lnTo>
                <a:lnTo>
                  <a:pt x="371210" y="293075"/>
                </a:lnTo>
                <a:cubicBezTo>
                  <a:pt x="373704" y="288535"/>
                  <a:pt x="373550" y="282999"/>
                  <a:pt x="370804" y="278604"/>
                </a:cubicBezTo>
                <a:lnTo>
                  <a:pt x="274869" y="125058"/>
                </a:lnTo>
                <a:cubicBezTo>
                  <a:pt x="322062" y="151826"/>
                  <a:pt x="383453" y="149906"/>
                  <a:pt x="429998" y="114857"/>
                </a:cubicBezTo>
                <a:lnTo>
                  <a:pt x="474091" y="114857"/>
                </a:lnTo>
                <a:cubicBezTo>
                  <a:pt x="481994" y="114857"/>
                  <a:pt x="488400" y="108451"/>
                  <a:pt x="488400" y="100549"/>
                </a:cubicBezTo>
                <a:lnTo>
                  <a:pt x="488400" y="42365"/>
                </a:lnTo>
                <a:cubicBezTo>
                  <a:pt x="488400" y="34463"/>
                  <a:pt x="481994" y="28057"/>
                  <a:pt x="474091" y="28057"/>
                </a:cubicBezTo>
                <a:close/>
                <a:moveTo>
                  <a:pt x="58188" y="86242"/>
                </a:moveTo>
                <a:lnTo>
                  <a:pt x="28617" y="86242"/>
                </a:lnTo>
                <a:lnTo>
                  <a:pt x="28617" y="56672"/>
                </a:lnTo>
                <a:lnTo>
                  <a:pt x="58188" y="56672"/>
                </a:lnTo>
                <a:close/>
                <a:moveTo>
                  <a:pt x="244200" y="260432"/>
                </a:moveTo>
                <a:cubicBezTo>
                  <a:pt x="251564" y="260432"/>
                  <a:pt x="257555" y="266422"/>
                  <a:pt x="257555" y="273785"/>
                </a:cubicBezTo>
                <a:cubicBezTo>
                  <a:pt x="257555" y="281148"/>
                  <a:pt x="251564" y="287139"/>
                  <a:pt x="244200" y="287139"/>
                </a:cubicBezTo>
                <a:cubicBezTo>
                  <a:pt x="236836" y="287139"/>
                  <a:pt x="230845" y="281148"/>
                  <a:pt x="230845" y="273785"/>
                </a:cubicBezTo>
                <a:cubicBezTo>
                  <a:pt x="230845" y="266422"/>
                  <a:pt x="236836" y="260432"/>
                  <a:pt x="244200" y="260432"/>
                </a:cubicBezTo>
                <a:close/>
                <a:moveTo>
                  <a:pt x="258986" y="86242"/>
                </a:moveTo>
                <a:lnTo>
                  <a:pt x="229414" y="86242"/>
                </a:lnTo>
                <a:lnTo>
                  <a:pt x="229414" y="56672"/>
                </a:lnTo>
                <a:lnTo>
                  <a:pt x="258986" y="56672"/>
                </a:lnTo>
                <a:close/>
                <a:moveTo>
                  <a:pt x="306204" y="459785"/>
                </a:moveTo>
                <a:lnTo>
                  <a:pt x="182196" y="459785"/>
                </a:lnTo>
                <a:lnTo>
                  <a:pt x="182196" y="404600"/>
                </a:lnTo>
                <a:lnTo>
                  <a:pt x="187821" y="387292"/>
                </a:lnTo>
                <a:lnTo>
                  <a:pt x="300578" y="387292"/>
                </a:lnTo>
                <a:lnTo>
                  <a:pt x="306204" y="404601"/>
                </a:lnTo>
                <a:close/>
                <a:moveTo>
                  <a:pt x="302508" y="358677"/>
                </a:moveTo>
                <a:lnTo>
                  <a:pt x="185892" y="358677"/>
                </a:lnTo>
                <a:lnTo>
                  <a:pt x="146313" y="286650"/>
                </a:lnTo>
                <a:lnTo>
                  <a:pt x="229891" y="152880"/>
                </a:lnTo>
                <a:lnTo>
                  <a:pt x="229891" y="234331"/>
                </a:lnTo>
                <a:cubicBezTo>
                  <a:pt x="213772" y="240193"/>
                  <a:pt x="202228" y="255666"/>
                  <a:pt x="202228" y="273785"/>
                </a:cubicBezTo>
                <a:cubicBezTo>
                  <a:pt x="202228" y="296927"/>
                  <a:pt x="221056" y="315754"/>
                  <a:pt x="244200" y="315754"/>
                </a:cubicBezTo>
                <a:cubicBezTo>
                  <a:pt x="267344" y="315754"/>
                  <a:pt x="286172" y="296927"/>
                  <a:pt x="286172" y="273785"/>
                </a:cubicBezTo>
                <a:cubicBezTo>
                  <a:pt x="286172" y="255666"/>
                  <a:pt x="274628" y="240193"/>
                  <a:pt x="258509" y="234331"/>
                </a:cubicBezTo>
                <a:lnTo>
                  <a:pt x="258509" y="152880"/>
                </a:lnTo>
                <a:lnTo>
                  <a:pt x="342087" y="286651"/>
                </a:lnTo>
                <a:close/>
                <a:moveTo>
                  <a:pt x="459783" y="86242"/>
                </a:moveTo>
                <a:lnTo>
                  <a:pt x="430212" y="86242"/>
                </a:lnTo>
                <a:lnTo>
                  <a:pt x="430212" y="56672"/>
                </a:lnTo>
                <a:lnTo>
                  <a:pt x="459783" y="56672"/>
                </a:ln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2" name="Freeform: Shape 461">
            <a:extLst>
              <a:ext uri="{FF2B5EF4-FFF2-40B4-BE49-F238E27FC236}">
                <a16:creationId xmlns:a16="http://schemas.microsoft.com/office/drawing/2014/main" xmlns="" id="{932AE447-00E8-4732-9301-0B431D26FC33}"/>
              </a:ext>
            </a:extLst>
          </p:cNvPr>
          <p:cNvSpPr/>
          <p:nvPr/>
        </p:nvSpPr>
        <p:spPr>
          <a:xfrm>
            <a:off x="5245469" y="2095275"/>
            <a:ext cx="488399" cy="488400"/>
          </a:xfrm>
          <a:custGeom>
            <a:avLst/>
            <a:gdLst>
              <a:gd name="connsiteX0" fmla="*/ 187488 w 488399"/>
              <a:gd name="connsiteY0" fmla="*/ 417745 h 488400"/>
              <a:gd name="connsiteX1" fmla="*/ 187488 w 488399"/>
              <a:gd name="connsiteY1" fmla="*/ 459693 h 488400"/>
              <a:gd name="connsiteX2" fmla="*/ 300910 w 488399"/>
              <a:gd name="connsiteY2" fmla="*/ 458984 h 488400"/>
              <a:gd name="connsiteX3" fmla="*/ 300910 w 488399"/>
              <a:gd name="connsiteY3" fmla="*/ 417745 h 488400"/>
              <a:gd name="connsiteX4" fmla="*/ 385848 w 488399"/>
              <a:gd name="connsiteY4" fmla="*/ 371474 h 488400"/>
              <a:gd name="connsiteX5" fmla="*/ 395965 w 488399"/>
              <a:gd name="connsiteY5" fmla="*/ 375664 h 488400"/>
              <a:gd name="connsiteX6" fmla="*/ 416876 w 488399"/>
              <a:gd name="connsiteY6" fmla="*/ 396573 h 488400"/>
              <a:gd name="connsiteX7" fmla="*/ 416876 w 488399"/>
              <a:gd name="connsiteY7" fmla="*/ 416808 h 488400"/>
              <a:gd name="connsiteX8" fmla="*/ 396641 w 488399"/>
              <a:gd name="connsiteY8" fmla="*/ 416808 h 488400"/>
              <a:gd name="connsiteX9" fmla="*/ 375730 w 488399"/>
              <a:gd name="connsiteY9" fmla="*/ 395899 h 488400"/>
              <a:gd name="connsiteX10" fmla="*/ 375730 w 488399"/>
              <a:gd name="connsiteY10" fmla="*/ 375664 h 488400"/>
              <a:gd name="connsiteX11" fmla="*/ 385848 w 488399"/>
              <a:gd name="connsiteY11" fmla="*/ 371474 h 488400"/>
              <a:gd name="connsiteX12" fmla="*/ 102552 w 488399"/>
              <a:gd name="connsiteY12" fmla="*/ 371474 h 488400"/>
              <a:gd name="connsiteX13" fmla="*/ 112669 w 488399"/>
              <a:gd name="connsiteY13" fmla="*/ 375664 h 488400"/>
              <a:gd name="connsiteX14" fmla="*/ 112669 w 488399"/>
              <a:gd name="connsiteY14" fmla="*/ 395899 h 488400"/>
              <a:gd name="connsiteX15" fmla="*/ 91758 w 488399"/>
              <a:gd name="connsiteY15" fmla="*/ 416808 h 488400"/>
              <a:gd name="connsiteX16" fmla="*/ 71523 w 488399"/>
              <a:gd name="connsiteY16" fmla="*/ 416808 h 488400"/>
              <a:gd name="connsiteX17" fmla="*/ 71523 w 488399"/>
              <a:gd name="connsiteY17" fmla="*/ 396573 h 488400"/>
              <a:gd name="connsiteX18" fmla="*/ 92434 w 488399"/>
              <a:gd name="connsiteY18" fmla="*/ 375664 h 488400"/>
              <a:gd name="connsiteX19" fmla="*/ 102552 w 488399"/>
              <a:gd name="connsiteY19" fmla="*/ 371474 h 488400"/>
              <a:gd name="connsiteX20" fmla="*/ 444520 w 488399"/>
              <a:gd name="connsiteY20" fmla="*/ 229826 h 488400"/>
              <a:gd name="connsiteX21" fmla="*/ 474091 w 488399"/>
              <a:gd name="connsiteY21" fmla="*/ 229826 h 488400"/>
              <a:gd name="connsiteX22" fmla="*/ 488399 w 488399"/>
              <a:gd name="connsiteY22" fmla="*/ 244135 h 488400"/>
              <a:gd name="connsiteX23" fmla="*/ 474091 w 488399"/>
              <a:gd name="connsiteY23" fmla="*/ 258443 h 488400"/>
              <a:gd name="connsiteX24" fmla="*/ 444520 w 488399"/>
              <a:gd name="connsiteY24" fmla="*/ 258443 h 488400"/>
              <a:gd name="connsiteX25" fmla="*/ 430211 w 488399"/>
              <a:gd name="connsiteY25" fmla="*/ 244135 h 488400"/>
              <a:gd name="connsiteX26" fmla="*/ 444520 w 488399"/>
              <a:gd name="connsiteY26" fmla="*/ 229826 h 488400"/>
              <a:gd name="connsiteX27" fmla="*/ 14309 w 488399"/>
              <a:gd name="connsiteY27" fmla="*/ 229826 h 488400"/>
              <a:gd name="connsiteX28" fmla="*/ 43880 w 488399"/>
              <a:gd name="connsiteY28" fmla="*/ 229826 h 488400"/>
              <a:gd name="connsiteX29" fmla="*/ 58188 w 488399"/>
              <a:gd name="connsiteY29" fmla="*/ 244135 h 488400"/>
              <a:gd name="connsiteX30" fmla="*/ 43880 w 488399"/>
              <a:gd name="connsiteY30" fmla="*/ 258443 h 488400"/>
              <a:gd name="connsiteX31" fmla="*/ 14309 w 488399"/>
              <a:gd name="connsiteY31" fmla="*/ 258443 h 488400"/>
              <a:gd name="connsiteX32" fmla="*/ 0 w 488399"/>
              <a:gd name="connsiteY32" fmla="*/ 244135 h 488400"/>
              <a:gd name="connsiteX33" fmla="*/ 14309 w 488399"/>
              <a:gd name="connsiteY33" fmla="*/ 229826 h 488400"/>
              <a:gd name="connsiteX34" fmla="*/ 295709 w 488399"/>
              <a:gd name="connsiteY34" fmla="*/ 229421 h 488400"/>
              <a:gd name="connsiteX35" fmla="*/ 259480 w 488399"/>
              <a:gd name="connsiteY35" fmla="*/ 248457 h 488400"/>
              <a:gd name="connsiteX36" fmla="*/ 258842 w 488399"/>
              <a:gd name="connsiteY36" fmla="*/ 292468 h 488400"/>
              <a:gd name="connsiteX37" fmla="*/ 295709 w 488399"/>
              <a:gd name="connsiteY37" fmla="*/ 274648 h 488400"/>
              <a:gd name="connsiteX38" fmla="*/ 192689 w 488399"/>
              <a:gd name="connsiteY38" fmla="*/ 229062 h 488400"/>
              <a:gd name="connsiteX39" fmla="*/ 192689 w 488399"/>
              <a:gd name="connsiteY39" fmla="*/ 273684 h 488400"/>
              <a:gd name="connsiteX40" fmla="*/ 230223 w 488399"/>
              <a:gd name="connsiteY40" fmla="*/ 292451 h 488400"/>
              <a:gd name="connsiteX41" fmla="*/ 230861 w 488399"/>
              <a:gd name="connsiteY41" fmla="*/ 248459 h 488400"/>
              <a:gd name="connsiteX42" fmla="*/ 244199 w 488399"/>
              <a:gd name="connsiteY42" fmla="*/ 188828 h 488400"/>
              <a:gd name="connsiteX43" fmla="*/ 210168 w 488399"/>
              <a:gd name="connsiteY43" fmla="*/ 205844 h 488400"/>
              <a:gd name="connsiteX44" fmla="*/ 245186 w 488399"/>
              <a:gd name="connsiteY44" fmla="*/ 223640 h 488400"/>
              <a:gd name="connsiteX45" fmla="*/ 278654 w 488399"/>
              <a:gd name="connsiteY45" fmla="*/ 206055 h 488400"/>
              <a:gd name="connsiteX46" fmla="*/ 237800 w 488399"/>
              <a:gd name="connsiteY46" fmla="*/ 160032 h 488400"/>
              <a:gd name="connsiteX47" fmla="*/ 250598 w 488399"/>
              <a:gd name="connsiteY47" fmla="*/ 160032 h 488400"/>
              <a:gd name="connsiteX48" fmla="*/ 316417 w 488399"/>
              <a:gd name="connsiteY48" fmla="*/ 192942 h 488400"/>
              <a:gd name="connsiteX49" fmla="*/ 324326 w 488399"/>
              <a:gd name="connsiteY49" fmla="*/ 205948 h 488400"/>
              <a:gd name="connsiteX50" fmla="*/ 324326 w 488399"/>
              <a:gd name="connsiteY50" fmla="*/ 283627 h 488400"/>
              <a:gd name="connsiteX51" fmla="*/ 316244 w 488399"/>
              <a:gd name="connsiteY51" fmla="*/ 296510 h 488400"/>
              <a:gd name="connsiteX52" fmla="*/ 250425 w 488399"/>
              <a:gd name="connsiteY52" fmla="*/ 328322 h 488400"/>
              <a:gd name="connsiteX53" fmla="*/ 237800 w 488399"/>
              <a:gd name="connsiteY53" fmla="*/ 328237 h 488400"/>
              <a:gd name="connsiteX54" fmla="*/ 171982 w 488399"/>
              <a:gd name="connsiteY54" fmla="*/ 295328 h 488400"/>
              <a:gd name="connsiteX55" fmla="*/ 164072 w 488399"/>
              <a:gd name="connsiteY55" fmla="*/ 282529 h 488400"/>
              <a:gd name="connsiteX56" fmla="*/ 164072 w 488399"/>
              <a:gd name="connsiteY56" fmla="*/ 205741 h 488400"/>
              <a:gd name="connsiteX57" fmla="*/ 171982 w 488399"/>
              <a:gd name="connsiteY57" fmla="*/ 192942 h 488400"/>
              <a:gd name="connsiteX58" fmla="*/ 244203 w 488399"/>
              <a:gd name="connsiteY58" fmla="*/ 117230 h 488400"/>
              <a:gd name="connsiteX59" fmla="*/ 243361 w 488399"/>
              <a:gd name="connsiteY59" fmla="*/ 117232 h 488400"/>
              <a:gd name="connsiteX60" fmla="*/ 115907 w 488399"/>
              <a:gd name="connsiteY60" fmla="*/ 242770 h 488400"/>
              <a:gd name="connsiteX61" fmla="*/ 163198 w 488399"/>
              <a:gd name="connsiteY61" fmla="*/ 345082 h 488400"/>
              <a:gd name="connsiteX62" fmla="*/ 187118 w 488399"/>
              <a:gd name="connsiteY62" fmla="*/ 389129 h 488400"/>
              <a:gd name="connsiteX63" fmla="*/ 301302 w 488399"/>
              <a:gd name="connsiteY63" fmla="*/ 389129 h 488400"/>
              <a:gd name="connsiteX64" fmla="*/ 325286 w 488399"/>
              <a:gd name="connsiteY64" fmla="*/ 345013 h 488400"/>
              <a:gd name="connsiteX65" fmla="*/ 372522 w 488399"/>
              <a:gd name="connsiteY65" fmla="*/ 245552 h 488400"/>
              <a:gd name="connsiteX66" fmla="*/ 244203 w 488399"/>
              <a:gd name="connsiteY66" fmla="*/ 117230 h 488400"/>
              <a:gd name="connsiteX67" fmla="*/ 244208 w 488399"/>
              <a:gd name="connsiteY67" fmla="*/ 88613 h 488400"/>
              <a:gd name="connsiteX68" fmla="*/ 401138 w 488399"/>
              <a:gd name="connsiteY68" fmla="*/ 245552 h 488400"/>
              <a:gd name="connsiteX69" fmla="*/ 343382 w 488399"/>
              <a:gd name="connsiteY69" fmla="*/ 367180 h 488400"/>
              <a:gd name="connsiteX70" fmla="*/ 329527 w 488399"/>
              <a:gd name="connsiteY70" fmla="*/ 396297 h 488400"/>
              <a:gd name="connsiteX71" fmla="*/ 329527 w 488399"/>
              <a:gd name="connsiteY71" fmla="*/ 473205 h 488400"/>
              <a:gd name="connsiteX72" fmla="*/ 315308 w 488399"/>
              <a:gd name="connsiteY72" fmla="*/ 487514 h 488400"/>
              <a:gd name="connsiteX73" fmla="*/ 173270 w 488399"/>
              <a:gd name="connsiteY73" fmla="*/ 488400 h 488400"/>
              <a:gd name="connsiteX74" fmla="*/ 173180 w 488399"/>
              <a:gd name="connsiteY74" fmla="*/ 488400 h 488400"/>
              <a:gd name="connsiteX75" fmla="*/ 158871 w 488399"/>
              <a:gd name="connsiteY75" fmla="*/ 474091 h 488400"/>
              <a:gd name="connsiteX76" fmla="*/ 158871 w 488399"/>
              <a:gd name="connsiteY76" fmla="*/ 396002 h 488400"/>
              <a:gd name="connsiteX77" fmla="*/ 145120 w 488399"/>
              <a:gd name="connsiteY77" fmla="*/ 367265 h 488400"/>
              <a:gd name="connsiteX78" fmla="*/ 87296 w 488399"/>
              <a:gd name="connsiteY78" fmla="*/ 242166 h 488400"/>
              <a:gd name="connsiteX79" fmla="*/ 243178 w 488399"/>
              <a:gd name="connsiteY79" fmla="*/ 88616 h 488400"/>
              <a:gd name="connsiteX80" fmla="*/ 244208 w 488399"/>
              <a:gd name="connsiteY80" fmla="*/ 88613 h 488400"/>
              <a:gd name="connsiteX81" fmla="*/ 81641 w 488399"/>
              <a:gd name="connsiteY81" fmla="*/ 67270 h 488400"/>
              <a:gd name="connsiteX82" fmla="*/ 91758 w 488399"/>
              <a:gd name="connsiteY82" fmla="*/ 71460 h 488400"/>
              <a:gd name="connsiteX83" fmla="*/ 112669 w 488399"/>
              <a:gd name="connsiteY83" fmla="*/ 92369 h 488400"/>
              <a:gd name="connsiteX84" fmla="*/ 112669 w 488399"/>
              <a:gd name="connsiteY84" fmla="*/ 112604 h 488400"/>
              <a:gd name="connsiteX85" fmla="*/ 92434 w 488399"/>
              <a:gd name="connsiteY85" fmla="*/ 112604 h 488400"/>
              <a:gd name="connsiteX86" fmla="*/ 71523 w 488399"/>
              <a:gd name="connsiteY86" fmla="*/ 91695 h 488400"/>
              <a:gd name="connsiteX87" fmla="*/ 71523 w 488399"/>
              <a:gd name="connsiteY87" fmla="*/ 71460 h 488400"/>
              <a:gd name="connsiteX88" fmla="*/ 81641 w 488399"/>
              <a:gd name="connsiteY88" fmla="*/ 67270 h 488400"/>
              <a:gd name="connsiteX89" fmla="*/ 406758 w 488399"/>
              <a:gd name="connsiteY89" fmla="*/ 67269 h 488400"/>
              <a:gd name="connsiteX90" fmla="*/ 416876 w 488399"/>
              <a:gd name="connsiteY90" fmla="*/ 71459 h 488400"/>
              <a:gd name="connsiteX91" fmla="*/ 416876 w 488399"/>
              <a:gd name="connsiteY91" fmla="*/ 91694 h 488400"/>
              <a:gd name="connsiteX92" fmla="*/ 395965 w 488399"/>
              <a:gd name="connsiteY92" fmla="*/ 112603 h 488400"/>
              <a:gd name="connsiteX93" fmla="*/ 375730 w 488399"/>
              <a:gd name="connsiteY93" fmla="*/ 112603 h 488400"/>
              <a:gd name="connsiteX94" fmla="*/ 375730 w 488399"/>
              <a:gd name="connsiteY94" fmla="*/ 92368 h 488400"/>
              <a:gd name="connsiteX95" fmla="*/ 396641 w 488399"/>
              <a:gd name="connsiteY95" fmla="*/ 71459 h 488400"/>
              <a:gd name="connsiteX96" fmla="*/ 406758 w 488399"/>
              <a:gd name="connsiteY96" fmla="*/ 67269 h 488400"/>
              <a:gd name="connsiteX97" fmla="*/ 244200 w 488399"/>
              <a:gd name="connsiteY97" fmla="*/ 0 h 488400"/>
              <a:gd name="connsiteX98" fmla="*/ 258508 w 488399"/>
              <a:gd name="connsiteY98" fmla="*/ 14309 h 488400"/>
              <a:gd name="connsiteX99" fmla="*/ 258508 w 488399"/>
              <a:gd name="connsiteY99" fmla="*/ 43880 h 488400"/>
              <a:gd name="connsiteX100" fmla="*/ 244200 w 488399"/>
              <a:gd name="connsiteY100" fmla="*/ 58188 h 488400"/>
              <a:gd name="connsiteX101" fmla="*/ 229891 w 488399"/>
              <a:gd name="connsiteY101" fmla="*/ 43880 h 488400"/>
              <a:gd name="connsiteX102" fmla="*/ 229891 w 488399"/>
              <a:gd name="connsiteY102" fmla="*/ 14309 h 488400"/>
              <a:gd name="connsiteX103" fmla="*/ 244200 w 488399"/>
              <a:gd name="connsiteY103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488399" h="488400">
                <a:moveTo>
                  <a:pt x="187488" y="417745"/>
                </a:moveTo>
                <a:lnTo>
                  <a:pt x="187488" y="459693"/>
                </a:lnTo>
                <a:lnTo>
                  <a:pt x="300910" y="458984"/>
                </a:lnTo>
                <a:lnTo>
                  <a:pt x="300910" y="417745"/>
                </a:lnTo>
                <a:close/>
                <a:moveTo>
                  <a:pt x="385848" y="371474"/>
                </a:moveTo>
                <a:cubicBezTo>
                  <a:pt x="389510" y="371474"/>
                  <a:pt x="393172" y="372871"/>
                  <a:pt x="395965" y="375664"/>
                </a:cubicBezTo>
                <a:lnTo>
                  <a:pt x="416876" y="396573"/>
                </a:lnTo>
                <a:cubicBezTo>
                  <a:pt x="422464" y="402161"/>
                  <a:pt x="422464" y="411220"/>
                  <a:pt x="416876" y="416808"/>
                </a:cubicBezTo>
                <a:cubicBezTo>
                  <a:pt x="411288" y="422396"/>
                  <a:pt x="402228" y="422396"/>
                  <a:pt x="396641" y="416808"/>
                </a:cubicBezTo>
                <a:lnTo>
                  <a:pt x="375730" y="395899"/>
                </a:lnTo>
                <a:cubicBezTo>
                  <a:pt x="370142" y="390311"/>
                  <a:pt x="370142" y="381252"/>
                  <a:pt x="375730" y="375664"/>
                </a:cubicBezTo>
                <a:cubicBezTo>
                  <a:pt x="378524" y="372870"/>
                  <a:pt x="382186" y="371473"/>
                  <a:pt x="385848" y="371474"/>
                </a:cubicBezTo>
                <a:close/>
                <a:moveTo>
                  <a:pt x="102552" y="371474"/>
                </a:moveTo>
                <a:cubicBezTo>
                  <a:pt x="106214" y="371474"/>
                  <a:pt x="109876" y="372871"/>
                  <a:pt x="112669" y="375664"/>
                </a:cubicBezTo>
                <a:cubicBezTo>
                  <a:pt x="118257" y="381252"/>
                  <a:pt x="118257" y="390311"/>
                  <a:pt x="112669" y="395899"/>
                </a:cubicBezTo>
                <a:lnTo>
                  <a:pt x="91758" y="416808"/>
                </a:lnTo>
                <a:cubicBezTo>
                  <a:pt x="86169" y="422396"/>
                  <a:pt x="77110" y="422396"/>
                  <a:pt x="71523" y="416808"/>
                </a:cubicBezTo>
                <a:cubicBezTo>
                  <a:pt x="65935" y="411220"/>
                  <a:pt x="65935" y="402161"/>
                  <a:pt x="71523" y="396573"/>
                </a:cubicBezTo>
                <a:lnTo>
                  <a:pt x="92434" y="375664"/>
                </a:lnTo>
                <a:cubicBezTo>
                  <a:pt x="95228" y="372870"/>
                  <a:pt x="98891" y="371473"/>
                  <a:pt x="102552" y="371474"/>
                </a:cubicBezTo>
                <a:close/>
                <a:moveTo>
                  <a:pt x="444520" y="229826"/>
                </a:moveTo>
                <a:lnTo>
                  <a:pt x="474091" y="229826"/>
                </a:lnTo>
                <a:cubicBezTo>
                  <a:pt x="481993" y="229826"/>
                  <a:pt x="488399" y="236232"/>
                  <a:pt x="488399" y="244135"/>
                </a:cubicBezTo>
                <a:cubicBezTo>
                  <a:pt x="488399" y="252037"/>
                  <a:pt x="481993" y="258443"/>
                  <a:pt x="474091" y="258443"/>
                </a:cubicBezTo>
                <a:lnTo>
                  <a:pt x="444520" y="258443"/>
                </a:lnTo>
                <a:cubicBezTo>
                  <a:pt x="436617" y="258443"/>
                  <a:pt x="430211" y="252037"/>
                  <a:pt x="430211" y="244135"/>
                </a:cubicBezTo>
                <a:cubicBezTo>
                  <a:pt x="430211" y="236232"/>
                  <a:pt x="436617" y="229826"/>
                  <a:pt x="444520" y="229826"/>
                </a:cubicBezTo>
                <a:close/>
                <a:moveTo>
                  <a:pt x="14309" y="229826"/>
                </a:moveTo>
                <a:lnTo>
                  <a:pt x="43880" y="229826"/>
                </a:lnTo>
                <a:cubicBezTo>
                  <a:pt x="51782" y="229826"/>
                  <a:pt x="58188" y="236232"/>
                  <a:pt x="58188" y="244135"/>
                </a:cubicBezTo>
                <a:cubicBezTo>
                  <a:pt x="58188" y="252037"/>
                  <a:pt x="51782" y="258443"/>
                  <a:pt x="43880" y="258443"/>
                </a:cubicBezTo>
                <a:lnTo>
                  <a:pt x="14309" y="258443"/>
                </a:lnTo>
                <a:cubicBezTo>
                  <a:pt x="6406" y="258443"/>
                  <a:pt x="0" y="252037"/>
                  <a:pt x="0" y="244135"/>
                </a:cubicBezTo>
                <a:cubicBezTo>
                  <a:pt x="0" y="236232"/>
                  <a:pt x="6406" y="229826"/>
                  <a:pt x="14309" y="229826"/>
                </a:cubicBezTo>
                <a:close/>
                <a:moveTo>
                  <a:pt x="295709" y="229421"/>
                </a:moveTo>
                <a:lnTo>
                  <a:pt x="259480" y="248457"/>
                </a:lnTo>
                <a:lnTo>
                  <a:pt x="258842" y="292468"/>
                </a:lnTo>
                <a:lnTo>
                  <a:pt x="295709" y="274648"/>
                </a:lnTo>
                <a:close/>
                <a:moveTo>
                  <a:pt x="192689" y="229062"/>
                </a:moveTo>
                <a:lnTo>
                  <a:pt x="192689" y="273684"/>
                </a:lnTo>
                <a:lnTo>
                  <a:pt x="230223" y="292451"/>
                </a:lnTo>
                <a:lnTo>
                  <a:pt x="230861" y="248459"/>
                </a:lnTo>
                <a:close/>
                <a:moveTo>
                  <a:pt x="244199" y="188828"/>
                </a:moveTo>
                <a:lnTo>
                  <a:pt x="210168" y="205844"/>
                </a:lnTo>
                <a:lnTo>
                  <a:pt x="245186" y="223640"/>
                </a:lnTo>
                <a:lnTo>
                  <a:pt x="278654" y="206055"/>
                </a:lnTo>
                <a:close/>
                <a:moveTo>
                  <a:pt x="237800" y="160032"/>
                </a:moveTo>
                <a:cubicBezTo>
                  <a:pt x="241829" y="158019"/>
                  <a:pt x="246570" y="158019"/>
                  <a:pt x="250598" y="160032"/>
                </a:cubicBezTo>
                <a:lnTo>
                  <a:pt x="316417" y="192942"/>
                </a:lnTo>
                <a:cubicBezTo>
                  <a:pt x="321349" y="195408"/>
                  <a:pt x="324447" y="200573"/>
                  <a:pt x="324326" y="205948"/>
                </a:cubicBezTo>
                <a:lnTo>
                  <a:pt x="324326" y="283627"/>
                </a:lnTo>
                <a:cubicBezTo>
                  <a:pt x="324326" y="289116"/>
                  <a:pt x="321186" y="294121"/>
                  <a:pt x="316244" y="296510"/>
                </a:cubicBezTo>
                <a:lnTo>
                  <a:pt x="250425" y="328322"/>
                </a:lnTo>
                <a:cubicBezTo>
                  <a:pt x="246355" y="330291"/>
                  <a:pt x="241653" y="330160"/>
                  <a:pt x="237800" y="328237"/>
                </a:cubicBezTo>
                <a:lnTo>
                  <a:pt x="171982" y="295328"/>
                </a:lnTo>
                <a:cubicBezTo>
                  <a:pt x="167134" y="292903"/>
                  <a:pt x="164072" y="287949"/>
                  <a:pt x="164072" y="282529"/>
                </a:cubicBezTo>
                <a:lnTo>
                  <a:pt x="164072" y="205741"/>
                </a:lnTo>
                <a:cubicBezTo>
                  <a:pt x="164072" y="200334"/>
                  <a:pt x="167151" y="195357"/>
                  <a:pt x="171982" y="192942"/>
                </a:cubicBezTo>
                <a:close/>
                <a:moveTo>
                  <a:pt x="244203" y="117230"/>
                </a:moveTo>
                <a:cubicBezTo>
                  <a:pt x="243922" y="117230"/>
                  <a:pt x="243642" y="117231"/>
                  <a:pt x="243361" y="117232"/>
                </a:cubicBezTo>
                <a:cubicBezTo>
                  <a:pt x="173368" y="117679"/>
                  <a:pt x="117383" y="172821"/>
                  <a:pt x="115907" y="242770"/>
                </a:cubicBezTo>
                <a:cubicBezTo>
                  <a:pt x="115066" y="282614"/>
                  <a:pt x="132303" y="319905"/>
                  <a:pt x="163198" y="345082"/>
                </a:cubicBezTo>
                <a:cubicBezTo>
                  <a:pt x="176831" y="356193"/>
                  <a:pt x="185318" y="371969"/>
                  <a:pt x="187118" y="389129"/>
                </a:cubicBezTo>
                <a:lnTo>
                  <a:pt x="301302" y="389129"/>
                </a:lnTo>
                <a:cubicBezTo>
                  <a:pt x="303161" y="371921"/>
                  <a:pt x="311667" y="356129"/>
                  <a:pt x="325286" y="345013"/>
                </a:cubicBezTo>
                <a:cubicBezTo>
                  <a:pt x="355304" y="320507"/>
                  <a:pt x="372521" y="284254"/>
                  <a:pt x="372522" y="245552"/>
                </a:cubicBezTo>
                <a:cubicBezTo>
                  <a:pt x="372522" y="174626"/>
                  <a:pt x="315129" y="117230"/>
                  <a:pt x="244203" y="117230"/>
                </a:cubicBezTo>
                <a:close/>
                <a:moveTo>
                  <a:pt x="244208" y="88613"/>
                </a:moveTo>
                <a:cubicBezTo>
                  <a:pt x="330951" y="88613"/>
                  <a:pt x="401138" y="158814"/>
                  <a:pt x="401138" y="245552"/>
                </a:cubicBezTo>
                <a:cubicBezTo>
                  <a:pt x="401138" y="292884"/>
                  <a:pt x="380087" y="337217"/>
                  <a:pt x="343382" y="367180"/>
                </a:cubicBezTo>
                <a:cubicBezTo>
                  <a:pt x="334577" y="374369"/>
                  <a:pt x="329527" y="384981"/>
                  <a:pt x="329527" y="396297"/>
                </a:cubicBezTo>
                <a:lnTo>
                  <a:pt x="329527" y="473205"/>
                </a:lnTo>
                <a:cubicBezTo>
                  <a:pt x="329527" y="481073"/>
                  <a:pt x="323175" y="487465"/>
                  <a:pt x="315308" y="487514"/>
                </a:cubicBezTo>
                <a:lnTo>
                  <a:pt x="173270" y="488400"/>
                </a:lnTo>
                <a:lnTo>
                  <a:pt x="173180" y="488400"/>
                </a:lnTo>
                <a:cubicBezTo>
                  <a:pt x="165279" y="488400"/>
                  <a:pt x="158871" y="481988"/>
                  <a:pt x="158871" y="474091"/>
                </a:cubicBezTo>
                <a:lnTo>
                  <a:pt x="158871" y="396002"/>
                </a:lnTo>
                <a:cubicBezTo>
                  <a:pt x="158871" y="384861"/>
                  <a:pt x="153859" y="374387"/>
                  <a:pt x="145120" y="367265"/>
                </a:cubicBezTo>
                <a:cubicBezTo>
                  <a:pt x="107345" y="336481"/>
                  <a:pt x="86269" y="290884"/>
                  <a:pt x="87296" y="242166"/>
                </a:cubicBezTo>
                <a:cubicBezTo>
                  <a:pt x="89099" y="156841"/>
                  <a:pt x="157911" y="89159"/>
                  <a:pt x="243178" y="88616"/>
                </a:cubicBezTo>
                <a:cubicBezTo>
                  <a:pt x="243520" y="88614"/>
                  <a:pt x="243867" y="88613"/>
                  <a:pt x="244208" y="88613"/>
                </a:cubicBezTo>
                <a:close/>
                <a:moveTo>
                  <a:pt x="81641" y="67270"/>
                </a:moveTo>
                <a:cubicBezTo>
                  <a:pt x="85303" y="67270"/>
                  <a:pt x="88964" y="68667"/>
                  <a:pt x="91758" y="71460"/>
                </a:cubicBezTo>
                <a:lnTo>
                  <a:pt x="112669" y="92369"/>
                </a:lnTo>
                <a:cubicBezTo>
                  <a:pt x="118257" y="97957"/>
                  <a:pt x="118257" y="107016"/>
                  <a:pt x="112669" y="112604"/>
                </a:cubicBezTo>
                <a:cubicBezTo>
                  <a:pt x="107081" y="118192"/>
                  <a:pt x="98021" y="118191"/>
                  <a:pt x="92434" y="112604"/>
                </a:cubicBezTo>
                <a:lnTo>
                  <a:pt x="71523" y="91695"/>
                </a:lnTo>
                <a:cubicBezTo>
                  <a:pt x="65935" y="86107"/>
                  <a:pt x="65935" y="77048"/>
                  <a:pt x="71523" y="71460"/>
                </a:cubicBezTo>
                <a:cubicBezTo>
                  <a:pt x="74317" y="68666"/>
                  <a:pt x="77979" y="67269"/>
                  <a:pt x="81641" y="67270"/>
                </a:cubicBezTo>
                <a:close/>
                <a:moveTo>
                  <a:pt x="406758" y="67269"/>
                </a:moveTo>
                <a:cubicBezTo>
                  <a:pt x="410420" y="67269"/>
                  <a:pt x="414082" y="68666"/>
                  <a:pt x="416876" y="71459"/>
                </a:cubicBezTo>
                <a:cubicBezTo>
                  <a:pt x="422464" y="77047"/>
                  <a:pt x="422464" y="86106"/>
                  <a:pt x="416876" y="91694"/>
                </a:cubicBezTo>
                <a:lnTo>
                  <a:pt x="395965" y="112603"/>
                </a:lnTo>
                <a:cubicBezTo>
                  <a:pt x="390376" y="118191"/>
                  <a:pt x="381317" y="118191"/>
                  <a:pt x="375730" y="112603"/>
                </a:cubicBezTo>
                <a:cubicBezTo>
                  <a:pt x="370142" y="107015"/>
                  <a:pt x="370142" y="97956"/>
                  <a:pt x="375730" y="92368"/>
                </a:cubicBezTo>
                <a:lnTo>
                  <a:pt x="396641" y="71459"/>
                </a:lnTo>
                <a:cubicBezTo>
                  <a:pt x="399435" y="68665"/>
                  <a:pt x="403097" y="67268"/>
                  <a:pt x="406758" y="67269"/>
                </a:cubicBezTo>
                <a:close/>
                <a:moveTo>
                  <a:pt x="244200" y="0"/>
                </a:moveTo>
                <a:cubicBezTo>
                  <a:pt x="252102" y="0"/>
                  <a:pt x="258508" y="6406"/>
                  <a:pt x="258508" y="14309"/>
                </a:cubicBezTo>
                <a:lnTo>
                  <a:pt x="258508" y="43880"/>
                </a:lnTo>
                <a:cubicBezTo>
                  <a:pt x="258508" y="51782"/>
                  <a:pt x="252102" y="58188"/>
                  <a:pt x="244200" y="58188"/>
                </a:cubicBezTo>
                <a:cubicBezTo>
                  <a:pt x="236297" y="58188"/>
                  <a:pt x="229891" y="51782"/>
                  <a:pt x="229891" y="43880"/>
                </a:cubicBezTo>
                <a:lnTo>
                  <a:pt x="229891" y="14309"/>
                </a:lnTo>
                <a:cubicBezTo>
                  <a:pt x="229891" y="6406"/>
                  <a:pt x="236297" y="0"/>
                  <a:pt x="244200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3" name="Freeform: Shape 432">
            <a:extLst>
              <a:ext uri="{FF2B5EF4-FFF2-40B4-BE49-F238E27FC236}">
                <a16:creationId xmlns:a16="http://schemas.microsoft.com/office/drawing/2014/main" xmlns="" id="{80DE530F-24AE-452E-9E70-27091F3431A0}"/>
              </a:ext>
            </a:extLst>
          </p:cNvPr>
          <p:cNvSpPr/>
          <p:nvPr/>
        </p:nvSpPr>
        <p:spPr>
          <a:xfrm>
            <a:off x="8649445" y="2095275"/>
            <a:ext cx="432120" cy="488400"/>
          </a:xfrm>
          <a:custGeom>
            <a:avLst/>
            <a:gdLst>
              <a:gd name="connsiteX0" fmla="*/ 341062 w 432120"/>
              <a:gd name="connsiteY0" fmla="*/ 273184 h 488400"/>
              <a:gd name="connsiteX1" fmla="*/ 351943 w 432120"/>
              <a:gd name="connsiteY1" fmla="*/ 274425 h 488400"/>
              <a:gd name="connsiteX2" fmla="*/ 370510 w 432120"/>
              <a:gd name="connsiteY2" fmla="*/ 328031 h 488400"/>
              <a:gd name="connsiteX3" fmla="*/ 331322 w 432120"/>
              <a:gd name="connsiteY3" fmla="*/ 353830 h 488400"/>
              <a:gd name="connsiteX4" fmla="*/ 316140 w 432120"/>
              <a:gd name="connsiteY4" fmla="*/ 339013 h 488400"/>
              <a:gd name="connsiteX5" fmla="*/ 330934 w 432120"/>
              <a:gd name="connsiteY5" fmla="*/ 325206 h 488400"/>
              <a:gd name="connsiteX6" fmla="*/ 344166 w 432120"/>
              <a:gd name="connsiteY6" fmla="*/ 316851 h 488400"/>
              <a:gd name="connsiteX7" fmla="*/ 338065 w 432120"/>
              <a:gd name="connsiteY7" fmla="*/ 299452 h 488400"/>
              <a:gd name="connsiteX8" fmla="*/ 332490 w 432120"/>
              <a:gd name="connsiteY8" fmla="*/ 279999 h 488400"/>
              <a:gd name="connsiteX9" fmla="*/ 341062 w 432120"/>
              <a:gd name="connsiteY9" fmla="*/ 273184 h 488400"/>
              <a:gd name="connsiteX10" fmla="*/ 91054 w 432120"/>
              <a:gd name="connsiteY10" fmla="*/ 273181 h 488400"/>
              <a:gd name="connsiteX11" fmla="*/ 99627 w 432120"/>
              <a:gd name="connsiteY11" fmla="*/ 279997 h 488400"/>
              <a:gd name="connsiteX12" fmla="*/ 94053 w 432120"/>
              <a:gd name="connsiteY12" fmla="*/ 299450 h 488400"/>
              <a:gd name="connsiteX13" fmla="*/ 87952 w 432120"/>
              <a:gd name="connsiteY13" fmla="*/ 316850 h 488400"/>
              <a:gd name="connsiteX14" fmla="*/ 101184 w 432120"/>
              <a:gd name="connsiteY14" fmla="*/ 325204 h 488400"/>
              <a:gd name="connsiteX15" fmla="*/ 115977 w 432120"/>
              <a:gd name="connsiteY15" fmla="*/ 339009 h 488400"/>
              <a:gd name="connsiteX16" fmla="*/ 102170 w 432120"/>
              <a:gd name="connsiteY16" fmla="*/ 353803 h 488400"/>
              <a:gd name="connsiteX17" fmla="*/ 61607 w 432120"/>
              <a:gd name="connsiteY17" fmla="*/ 328027 h 488400"/>
              <a:gd name="connsiteX18" fmla="*/ 80174 w 432120"/>
              <a:gd name="connsiteY18" fmla="*/ 274424 h 488400"/>
              <a:gd name="connsiteX19" fmla="*/ 91054 w 432120"/>
              <a:gd name="connsiteY19" fmla="*/ 273181 h 488400"/>
              <a:gd name="connsiteX20" fmla="*/ 195963 w 432120"/>
              <a:gd name="connsiteY20" fmla="*/ 144040 h 488400"/>
              <a:gd name="connsiteX21" fmla="*/ 159973 w 432120"/>
              <a:gd name="connsiteY21" fmla="*/ 240991 h 488400"/>
              <a:gd name="connsiteX22" fmla="*/ 196266 w 432120"/>
              <a:gd name="connsiteY22" fmla="*/ 240386 h 488400"/>
              <a:gd name="connsiteX23" fmla="*/ 210033 w 432120"/>
              <a:gd name="connsiteY23" fmla="*/ 259354 h 488400"/>
              <a:gd name="connsiteX24" fmla="*/ 192848 w 432120"/>
              <a:gd name="connsiteY24" fmla="*/ 309232 h 488400"/>
              <a:gd name="connsiteX25" fmla="*/ 283779 w 432120"/>
              <a:gd name="connsiteY25" fmla="*/ 211767 h 488400"/>
              <a:gd name="connsiteX26" fmla="*/ 244200 w 432120"/>
              <a:gd name="connsiteY26" fmla="*/ 211767 h 488400"/>
              <a:gd name="connsiteX27" fmla="*/ 230825 w 432120"/>
              <a:gd name="connsiteY27" fmla="*/ 192372 h 488400"/>
              <a:gd name="connsiteX28" fmla="*/ 249206 w 432120"/>
              <a:gd name="connsiteY28" fmla="*/ 144040 h 488400"/>
              <a:gd name="connsiteX29" fmla="*/ 334255 w 432120"/>
              <a:gd name="connsiteY29" fmla="*/ 131037 h 488400"/>
              <a:gd name="connsiteX30" fmla="*/ 372837 w 432120"/>
              <a:gd name="connsiteY30" fmla="*/ 165503 h 488400"/>
              <a:gd name="connsiteX31" fmla="*/ 358529 w 432120"/>
              <a:gd name="connsiteY31" fmla="*/ 179811 h 488400"/>
              <a:gd name="connsiteX32" fmla="*/ 344220 w 432120"/>
              <a:gd name="connsiteY32" fmla="*/ 165503 h 488400"/>
              <a:gd name="connsiteX33" fmla="*/ 337387 w 432120"/>
              <a:gd name="connsiteY33" fmla="*/ 159483 h 488400"/>
              <a:gd name="connsiteX34" fmla="*/ 321598 w 432120"/>
              <a:gd name="connsiteY34" fmla="*/ 146825 h 488400"/>
              <a:gd name="connsiteX35" fmla="*/ 334255 w 432120"/>
              <a:gd name="connsiteY35" fmla="*/ 131037 h 488400"/>
              <a:gd name="connsiteX36" fmla="*/ 97863 w 432120"/>
              <a:gd name="connsiteY36" fmla="*/ 131036 h 488400"/>
              <a:gd name="connsiteX37" fmla="*/ 110520 w 432120"/>
              <a:gd name="connsiteY37" fmla="*/ 146825 h 488400"/>
              <a:gd name="connsiteX38" fmla="*/ 94731 w 432120"/>
              <a:gd name="connsiteY38" fmla="*/ 159482 h 488400"/>
              <a:gd name="connsiteX39" fmla="*/ 87898 w 432120"/>
              <a:gd name="connsiteY39" fmla="*/ 165502 h 488400"/>
              <a:gd name="connsiteX40" fmla="*/ 73590 w 432120"/>
              <a:gd name="connsiteY40" fmla="*/ 179811 h 488400"/>
              <a:gd name="connsiteX41" fmla="*/ 59281 w 432120"/>
              <a:gd name="connsiteY41" fmla="*/ 165502 h 488400"/>
              <a:gd name="connsiteX42" fmla="*/ 97863 w 432120"/>
              <a:gd name="connsiteY42" fmla="*/ 131036 h 488400"/>
              <a:gd name="connsiteX43" fmla="*/ 273771 w 432120"/>
              <a:gd name="connsiteY43" fmla="*/ 28617 h 488400"/>
              <a:gd name="connsiteX44" fmla="*/ 230368 w 432120"/>
              <a:gd name="connsiteY44" fmla="*/ 71901 h 488400"/>
              <a:gd name="connsiteX45" fmla="*/ 230368 w 432120"/>
              <a:gd name="connsiteY45" fmla="*/ 115423 h 488400"/>
              <a:gd name="connsiteX46" fmla="*/ 269955 w 432120"/>
              <a:gd name="connsiteY46" fmla="*/ 115423 h 488400"/>
              <a:gd name="connsiteX47" fmla="*/ 283330 w 432120"/>
              <a:gd name="connsiteY47" fmla="*/ 134817 h 488400"/>
              <a:gd name="connsiteX48" fmla="*/ 264949 w 432120"/>
              <a:gd name="connsiteY48" fmla="*/ 183150 h 488400"/>
              <a:gd name="connsiteX49" fmla="*/ 316697 w 432120"/>
              <a:gd name="connsiteY49" fmla="*/ 183150 h 488400"/>
              <a:gd name="connsiteX50" fmla="*/ 327159 w 432120"/>
              <a:gd name="connsiteY50" fmla="*/ 207219 h 488400"/>
              <a:gd name="connsiteX51" fmla="*/ 230368 w 432120"/>
              <a:gd name="connsiteY51" fmla="*/ 310965 h 488400"/>
              <a:gd name="connsiteX52" fmla="*/ 230368 w 432120"/>
              <a:gd name="connsiteY52" fmla="*/ 416499 h 488400"/>
              <a:gd name="connsiteX53" fmla="*/ 273771 w 432120"/>
              <a:gd name="connsiteY53" fmla="*/ 459783 h 488400"/>
              <a:gd name="connsiteX54" fmla="*/ 314899 w 432120"/>
              <a:gd name="connsiteY54" fmla="*/ 402452 h 488400"/>
              <a:gd name="connsiteX55" fmla="*/ 328923 w 432120"/>
              <a:gd name="connsiteY55" fmla="*/ 383498 h 488400"/>
              <a:gd name="connsiteX56" fmla="*/ 403502 w 432120"/>
              <a:gd name="connsiteY56" fmla="*/ 311450 h 488400"/>
              <a:gd name="connsiteX57" fmla="*/ 366353 w 432120"/>
              <a:gd name="connsiteY57" fmla="*/ 248444 h 488400"/>
              <a:gd name="connsiteX58" fmla="*/ 366930 w 432120"/>
              <a:gd name="connsiteY58" fmla="*/ 223114 h 488400"/>
              <a:gd name="connsiteX59" fmla="*/ 402548 w 432120"/>
              <a:gd name="connsiteY59" fmla="*/ 165503 h 488400"/>
              <a:gd name="connsiteX60" fmla="*/ 331006 w 432120"/>
              <a:gd name="connsiteY60" fmla="*/ 101505 h 488400"/>
              <a:gd name="connsiteX61" fmla="*/ 315644 w 432120"/>
              <a:gd name="connsiteY61" fmla="*/ 83496 h 488400"/>
              <a:gd name="connsiteX62" fmla="*/ 273771 w 432120"/>
              <a:gd name="connsiteY62" fmla="*/ 28617 h 488400"/>
              <a:gd name="connsiteX63" fmla="*/ 158348 w 432120"/>
              <a:gd name="connsiteY63" fmla="*/ 28617 h 488400"/>
              <a:gd name="connsiteX64" fmla="*/ 116476 w 432120"/>
              <a:gd name="connsiteY64" fmla="*/ 83496 h 488400"/>
              <a:gd name="connsiteX65" fmla="*/ 101113 w 432120"/>
              <a:gd name="connsiteY65" fmla="*/ 101505 h 488400"/>
              <a:gd name="connsiteX66" fmla="*/ 29571 w 432120"/>
              <a:gd name="connsiteY66" fmla="*/ 165503 h 488400"/>
              <a:gd name="connsiteX67" fmla="*/ 65190 w 432120"/>
              <a:gd name="connsiteY67" fmla="*/ 223113 h 488400"/>
              <a:gd name="connsiteX68" fmla="*/ 65766 w 432120"/>
              <a:gd name="connsiteY68" fmla="*/ 248443 h 488400"/>
              <a:gd name="connsiteX69" fmla="*/ 28617 w 432120"/>
              <a:gd name="connsiteY69" fmla="*/ 311450 h 488400"/>
              <a:gd name="connsiteX70" fmla="*/ 103196 w 432120"/>
              <a:gd name="connsiteY70" fmla="*/ 383498 h 488400"/>
              <a:gd name="connsiteX71" fmla="*/ 117221 w 432120"/>
              <a:gd name="connsiteY71" fmla="*/ 402452 h 488400"/>
              <a:gd name="connsiteX72" fmla="*/ 158348 w 432120"/>
              <a:gd name="connsiteY72" fmla="*/ 459783 h 488400"/>
              <a:gd name="connsiteX73" fmla="*/ 201751 w 432120"/>
              <a:gd name="connsiteY73" fmla="*/ 416499 h 488400"/>
              <a:gd name="connsiteX74" fmla="*/ 201751 w 432120"/>
              <a:gd name="connsiteY74" fmla="*/ 341639 h 488400"/>
              <a:gd name="connsiteX75" fmla="*/ 167857 w 432120"/>
              <a:gd name="connsiteY75" fmla="*/ 377968 h 488400"/>
              <a:gd name="connsiteX76" fmla="*/ 143867 w 432120"/>
              <a:gd name="connsiteY76" fmla="*/ 363546 h 488400"/>
              <a:gd name="connsiteX77" fmla="*/ 176325 w 432120"/>
              <a:gd name="connsiteY77" fmla="*/ 269339 h 488400"/>
              <a:gd name="connsiteX78" fmla="*/ 139509 w 432120"/>
              <a:gd name="connsiteY78" fmla="*/ 269954 h 488400"/>
              <a:gd name="connsiteX79" fmla="*/ 125856 w 432120"/>
              <a:gd name="connsiteY79" fmla="*/ 250667 h 488400"/>
              <a:gd name="connsiteX80" fmla="*/ 172597 w 432120"/>
              <a:gd name="connsiteY80" fmla="*/ 124752 h 488400"/>
              <a:gd name="connsiteX81" fmla="*/ 186012 w 432120"/>
              <a:gd name="connsiteY81" fmla="*/ 115423 h 488400"/>
              <a:gd name="connsiteX82" fmla="*/ 201751 w 432120"/>
              <a:gd name="connsiteY82" fmla="*/ 115423 h 488400"/>
              <a:gd name="connsiteX83" fmla="*/ 201751 w 432120"/>
              <a:gd name="connsiteY83" fmla="*/ 71901 h 488400"/>
              <a:gd name="connsiteX84" fmla="*/ 158348 w 432120"/>
              <a:gd name="connsiteY84" fmla="*/ 28617 h 488400"/>
              <a:gd name="connsiteX85" fmla="*/ 158348 w 432120"/>
              <a:gd name="connsiteY85" fmla="*/ 0 h 488400"/>
              <a:gd name="connsiteX86" fmla="*/ 216060 w 432120"/>
              <a:gd name="connsiteY86" fmla="*/ 28934 h 488400"/>
              <a:gd name="connsiteX87" fmla="*/ 273771 w 432120"/>
              <a:gd name="connsiteY87" fmla="*/ 0 h 488400"/>
              <a:gd name="connsiteX88" fmla="*/ 345835 w 432120"/>
              <a:gd name="connsiteY88" fmla="*/ 72826 h 488400"/>
              <a:gd name="connsiteX89" fmla="*/ 431166 w 432120"/>
              <a:gd name="connsiteY89" fmla="*/ 165503 h 488400"/>
              <a:gd name="connsiteX90" fmla="*/ 398449 w 432120"/>
              <a:gd name="connsiteY90" fmla="*/ 236349 h 488400"/>
              <a:gd name="connsiteX91" fmla="*/ 432120 w 432120"/>
              <a:gd name="connsiteY91" fmla="*/ 311450 h 488400"/>
              <a:gd name="connsiteX92" fmla="*/ 345618 w 432120"/>
              <a:gd name="connsiteY92" fmla="*/ 411114 h 488400"/>
              <a:gd name="connsiteX93" fmla="*/ 273771 w 432120"/>
              <a:gd name="connsiteY93" fmla="*/ 488400 h 488400"/>
              <a:gd name="connsiteX94" fmla="*/ 216060 w 432120"/>
              <a:gd name="connsiteY94" fmla="*/ 459466 h 488400"/>
              <a:gd name="connsiteX95" fmla="*/ 158348 w 432120"/>
              <a:gd name="connsiteY95" fmla="*/ 488400 h 488400"/>
              <a:gd name="connsiteX96" fmla="*/ 86501 w 432120"/>
              <a:gd name="connsiteY96" fmla="*/ 411114 h 488400"/>
              <a:gd name="connsiteX97" fmla="*/ 0 w 432120"/>
              <a:gd name="connsiteY97" fmla="*/ 311450 h 488400"/>
              <a:gd name="connsiteX98" fmla="*/ 33671 w 432120"/>
              <a:gd name="connsiteY98" fmla="*/ 236349 h 488400"/>
              <a:gd name="connsiteX99" fmla="*/ 954 w 432120"/>
              <a:gd name="connsiteY99" fmla="*/ 165503 h 488400"/>
              <a:gd name="connsiteX100" fmla="*/ 86285 w 432120"/>
              <a:gd name="connsiteY100" fmla="*/ 72826 h 488400"/>
              <a:gd name="connsiteX101" fmla="*/ 158348 w 432120"/>
              <a:gd name="connsiteY101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32120" h="488400">
                <a:moveTo>
                  <a:pt x="341062" y="273184"/>
                </a:moveTo>
                <a:cubicBezTo>
                  <a:pt x="344582" y="272175"/>
                  <a:pt x="348487" y="272509"/>
                  <a:pt x="351943" y="274425"/>
                </a:cubicBezTo>
                <a:cubicBezTo>
                  <a:pt x="371010" y="284999"/>
                  <a:pt x="378992" y="308043"/>
                  <a:pt x="370510" y="328031"/>
                </a:cubicBezTo>
                <a:cubicBezTo>
                  <a:pt x="363997" y="343379"/>
                  <a:pt x="348021" y="353830"/>
                  <a:pt x="331322" y="353830"/>
                </a:cubicBezTo>
                <a:cubicBezTo>
                  <a:pt x="321422" y="353830"/>
                  <a:pt x="315883" y="346450"/>
                  <a:pt x="316140" y="339013"/>
                </a:cubicBezTo>
                <a:cubicBezTo>
                  <a:pt x="316412" y="331114"/>
                  <a:pt x="323041" y="324941"/>
                  <a:pt x="330934" y="325206"/>
                </a:cubicBezTo>
                <a:cubicBezTo>
                  <a:pt x="336386" y="325383"/>
                  <a:pt x="342067" y="321801"/>
                  <a:pt x="344166" y="316851"/>
                </a:cubicBezTo>
                <a:cubicBezTo>
                  <a:pt x="346501" y="311351"/>
                  <a:pt x="345155" y="303385"/>
                  <a:pt x="338065" y="299452"/>
                </a:cubicBezTo>
                <a:cubicBezTo>
                  <a:pt x="331154" y="295619"/>
                  <a:pt x="328658" y="286910"/>
                  <a:pt x="332490" y="279999"/>
                </a:cubicBezTo>
                <a:cubicBezTo>
                  <a:pt x="334406" y="276544"/>
                  <a:pt x="337541" y="274192"/>
                  <a:pt x="341062" y="273184"/>
                </a:cubicBezTo>
                <a:close/>
                <a:moveTo>
                  <a:pt x="91054" y="273181"/>
                </a:moveTo>
                <a:cubicBezTo>
                  <a:pt x="94575" y="274190"/>
                  <a:pt x="97710" y="276542"/>
                  <a:pt x="99627" y="279997"/>
                </a:cubicBezTo>
                <a:cubicBezTo>
                  <a:pt x="103459" y="286909"/>
                  <a:pt x="100964" y="295618"/>
                  <a:pt x="94053" y="299450"/>
                </a:cubicBezTo>
                <a:cubicBezTo>
                  <a:pt x="86963" y="303383"/>
                  <a:pt x="85617" y="311349"/>
                  <a:pt x="87952" y="316850"/>
                </a:cubicBezTo>
                <a:cubicBezTo>
                  <a:pt x="90051" y="321799"/>
                  <a:pt x="95732" y="325381"/>
                  <a:pt x="101184" y="325204"/>
                </a:cubicBezTo>
                <a:cubicBezTo>
                  <a:pt x="109074" y="324931"/>
                  <a:pt x="115704" y="331112"/>
                  <a:pt x="115977" y="339009"/>
                </a:cubicBezTo>
                <a:cubicBezTo>
                  <a:pt x="116249" y="346907"/>
                  <a:pt x="110068" y="353530"/>
                  <a:pt x="102170" y="353803"/>
                </a:cubicBezTo>
                <a:cubicBezTo>
                  <a:pt x="85054" y="354394"/>
                  <a:pt x="68328" y="343866"/>
                  <a:pt x="61607" y="328027"/>
                </a:cubicBezTo>
                <a:cubicBezTo>
                  <a:pt x="53126" y="308041"/>
                  <a:pt x="61109" y="284997"/>
                  <a:pt x="80174" y="274424"/>
                </a:cubicBezTo>
                <a:cubicBezTo>
                  <a:pt x="83630" y="272507"/>
                  <a:pt x="87534" y="272173"/>
                  <a:pt x="91054" y="273181"/>
                </a:cubicBezTo>
                <a:close/>
                <a:moveTo>
                  <a:pt x="195963" y="144040"/>
                </a:moveTo>
                <a:lnTo>
                  <a:pt x="159973" y="240991"/>
                </a:lnTo>
                <a:lnTo>
                  <a:pt x="196266" y="240386"/>
                </a:lnTo>
                <a:cubicBezTo>
                  <a:pt x="206153" y="240214"/>
                  <a:pt x="213273" y="249949"/>
                  <a:pt x="210033" y="259354"/>
                </a:cubicBezTo>
                <a:lnTo>
                  <a:pt x="192848" y="309232"/>
                </a:lnTo>
                <a:lnTo>
                  <a:pt x="283779" y="211767"/>
                </a:lnTo>
                <a:lnTo>
                  <a:pt x="244200" y="211767"/>
                </a:lnTo>
                <a:cubicBezTo>
                  <a:pt x="234174" y="211767"/>
                  <a:pt x="227273" y="201715"/>
                  <a:pt x="230825" y="192372"/>
                </a:cubicBezTo>
                <a:lnTo>
                  <a:pt x="249206" y="144040"/>
                </a:lnTo>
                <a:close/>
                <a:moveTo>
                  <a:pt x="334255" y="131037"/>
                </a:moveTo>
                <a:cubicBezTo>
                  <a:pt x="354807" y="128775"/>
                  <a:pt x="372837" y="144712"/>
                  <a:pt x="372837" y="165503"/>
                </a:cubicBezTo>
                <a:cubicBezTo>
                  <a:pt x="372837" y="173405"/>
                  <a:pt x="366431" y="179811"/>
                  <a:pt x="358529" y="179811"/>
                </a:cubicBezTo>
                <a:cubicBezTo>
                  <a:pt x="350626" y="179811"/>
                  <a:pt x="344220" y="173405"/>
                  <a:pt x="344220" y="165503"/>
                </a:cubicBezTo>
                <a:cubicBezTo>
                  <a:pt x="344220" y="161835"/>
                  <a:pt x="341100" y="159074"/>
                  <a:pt x="337387" y="159483"/>
                </a:cubicBezTo>
                <a:cubicBezTo>
                  <a:pt x="329526" y="160345"/>
                  <a:pt x="322464" y="154681"/>
                  <a:pt x="321598" y="146825"/>
                </a:cubicBezTo>
                <a:cubicBezTo>
                  <a:pt x="320734" y="138971"/>
                  <a:pt x="326401" y="131902"/>
                  <a:pt x="334255" y="131037"/>
                </a:cubicBezTo>
                <a:close/>
                <a:moveTo>
                  <a:pt x="97863" y="131036"/>
                </a:moveTo>
                <a:cubicBezTo>
                  <a:pt x="105718" y="131901"/>
                  <a:pt x="111384" y="138970"/>
                  <a:pt x="110520" y="146825"/>
                </a:cubicBezTo>
                <a:cubicBezTo>
                  <a:pt x="109656" y="154680"/>
                  <a:pt x="102594" y="160342"/>
                  <a:pt x="94731" y="159482"/>
                </a:cubicBezTo>
                <a:cubicBezTo>
                  <a:pt x="91037" y="159075"/>
                  <a:pt x="87898" y="161820"/>
                  <a:pt x="87898" y="165502"/>
                </a:cubicBezTo>
                <a:cubicBezTo>
                  <a:pt x="87898" y="173404"/>
                  <a:pt x="81492" y="179811"/>
                  <a:pt x="73590" y="179811"/>
                </a:cubicBezTo>
                <a:cubicBezTo>
                  <a:pt x="65687" y="179811"/>
                  <a:pt x="59281" y="173404"/>
                  <a:pt x="59281" y="165502"/>
                </a:cubicBezTo>
                <a:cubicBezTo>
                  <a:pt x="59281" y="144797"/>
                  <a:pt x="77236" y="128767"/>
                  <a:pt x="97863" y="131036"/>
                </a:cubicBezTo>
                <a:close/>
                <a:moveTo>
                  <a:pt x="273771" y="28617"/>
                </a:moveTo>
                <a:cubicBezTo>
                  <a:pt x="249839" y="28617"/>
                  <a:pt x="230368" y="48034"/>
                  <a:pt x="230368" y="71901"/>
                </a:cubicBezTo>
                <a:lnTo>
                  <a:pt x="230368" y="115423"/>
                </a:lnTo>
                <a:lnTo>
                  <a:pt x="269955" y="115423"/>
                </a:lnTo>
                <a:cubicBezTo>
                  <a:pt x="279981" y="115423"/>
                  <a:pt x="286883" y="125475"/>
                  <a:pt x="283330" y="134817"/>
                </a:cubicBezTo>
                <a:lnTo>
                  <a:pt x="264949" y="183150"/>
                </a:lnTo>
                <a:lnTo>
                  <a:pt x="316697" y="183150"/>
                </a:lnTo>
                <a:cubicBezTo>
                  <a:pt x="329186" y="183150"/>
                  <a:pt x="335673" y="198094"/>
                  <a:pt x="327159" y="207219"/>
                </a:cubicBezTo>
                <a:lnTo>
                  <a:pt x="230368" y="310965"/>
                </a:lnTo>
                <a:lnTo>
                  <a:pt x="230368" y="416499"/>
                </a:lnTo>
                <a:cubicBezTo>
                  <a:pt x="230368" y="440366"/>
                  <a:pt x="249839" y="459783"/>
                  <a:pt x="273771" y="459783"/>
                </a:cubicBezTo>
                <a:cubicBezTo>
                  <a:pt x="304405" y="459783"/>
                  <a:pt x="324180" y="429434"/>
                  <a:pt x="314899" y="402452"/>
                </a:cubicBezTo>
                <a:cubicBezTo>
                  <a:pt x="311654" y="393017"/>
                  <a:pt x="318835" y="383176"/>
                  <a:pt x="328923" y="383498"/>
                </a:cubicBezTo>
                <a:cubicBezTo>
                  <a:pt x="368237" y="384856"/>
                  <a:pt x="403502" y="353528"/>
                  <a:pt x="403502" y="311450"/>
                </a:cubicBezTo>
                <a:cubicBezTo>
                  <a:pt x="403502" y="285293"/>
                  <a:pt x="389267" y="261151"/>
                  <a:pt x="366353" y="248444"/>
                </a:cubicBezTo>
                <a:cubicBezTo>
                  <a:pt x="356287" y="242861"/>
                  <a:pt x="356615" y="228234"/>
                  <a:pt x="366930" y="223114"/>
                </a:cubicBezTo>
                <a:cubicBezTo>
                  <a:pt x="388567" y="212371"/>
                  <a:pt x="402548" y="189758"/>
                  <a:pt x="402548" y="165503"/>
                </a:cubicBezTo>
                <a:cubicBezTo>
                  <a:pt x="402548" y="128058"/>
                  <a:pt x="370153" y="97193"/>
                  <a:pt x="331006" y="101505"/>
                </a:cubicBezTo>
                <a:cubicBezTo>
                  <a:pt x="320966" y="102610"/>
                  <a:pt x="312974" y="93223"/>
                  <a:pt x="315644" y="83496"/>
                </a:cubicBezTo>
                <a:cubicBezTo>
                  <a:pt x="323207" y="55927"/>
                  <a:pt x="302415" y="28617"/>
                  <a:pt x="273771" y="28617"/>
                </a:cubicBezTo>
                <a:close/>
                <a:moveTo>
                  <a:pt x="158348" y="28617"/>
                </a:moveTo>
                <a:cubicBezTo>
                  <a:pt x="129615" y="28617"/>
                  <a:pt x="108934" y="56008"/>
                  <a:pt x="116476" y="83496"/>
                </a:cubicBezTo>
                <a:cubicBezTo>
                  <a:pt x="119151" y="93239"/>
                  <a:pt x="111137" y="102608"/>
                  <a:pt x="101113" y="101505"/>
                </a:cubicBezTo>
                <a:cubicBezTo>
                  <a:pt x="61903" y="97189"/>
                  <a:pt x="29571" y="128107"/>
                  <a:pt x="29571" y="165503"/>
                </a:cubicBezTo>
                <a:cubicBezTo>
                  <a:pt x="29571" y="189758"/>
                  <a:pt x="43552" y="212371"/>
                  <a:pt x="65190" y="223113"/>
                </a:cubicBezTo>
                <a:cubicBezTo>
                  <a:pt x="75499" y="228232"/>
                  <a:pt x="75837" y="242858"/>
                  <a:pt x="65766" y="248443"/>
                </a:cubicBezTo>
                <a:cubicBezTo>
                  <a:pt x="42852" y="261151"/>
                  <a:pt x="28617" y="285293"/>
                  <a:pt x="28617" y="311450"/>
                </a:cubicBezTo>
                <a:cubicBezTo>
                  <a:pt x="28617" y="353820"/>
                  <a:pt x="64187" y="384854"/>
                  <a:pt x="103196" y="383498"/>
                </a:cubicBezTo>
                <a:cubicBezTo>
                  <a:pt x="113253" y="383176"/>
                  <a:pt x="120477" y="392985"/>
                  <a:pt x="117221" y="402452"/>
                </a:cubicBezTo>
                <a:cubicBezTo>
                  <a:pt x="107934" y="429448"/>
                  <a:pt x="127729" y="459783"/>
                  <a:pt x="158348" y="459783"/>
                </a:cubicBezTo>
                <a:cubicBezTo>
                  <a:pt x="182281" y="459783"/>
                  <a:pt x="201751" y="440366"/>
                  <a:pt x="201751" y="416499"/>
                </a:cubicBezTo>
                <a:lnTo>
                  <a:pt x="201751" y="341639"/>
                </a:lnTo>
                <a:lnTo>
                  <a:pt x="167857" y="377968"/>
                </a:lnTo>
                <a:cubicBezTo>
                  <a:pt x="157471" y="389103"/>
                  <a:pt x="138806" y="378233"/>
                  <a:pt x="143867" y="363546"/>
                </a:cubicBezTo>
                <a:lnTo>
                  <a:pt x="176325" y="269339"/>
                </a:lnTo>
                <a:lnTo>
                  <a:pt x="139509" y="269954"/>
                </a:lnTo>
                <a:cubicBezTo>
                  <a:pt x="129420" y="270116"/>
                  <a:pt x="122359" y="260084"/>
                  <a:pt x="125856" y="250667"/>
                </a:cubicBezTo>
                <a:lnTo>
                  <a:pt x="172597" y="124752"/>
                </a:lnTo>
                <a:cubicBezTo>
                  <a:pt x="174679" y="119144"/>
                  <a:pt x="180030" y="115423"/>
                  <a:pt x="186012" y="115423"/>
                </a:cubicBezTo>
                <a:lnTo>
                  <a:pt x="201751" y="115423"/>
                </a:lnTo>
                <a:lnTo>
                  <a:pt x="201751" y="71901"/>
                </a:lnTo>
                <a:cubicBezTo>
                  <a:pt x="201751" y="48034"/>
                  <a:pt x="182281" y="28617"/>
                  <a:pt x="158348" y="28617"/>
                </a:cubicBezTo>
                <a:close/>
                <a:moveTo>
                  <a:pt x="158348" y="0"/>
                </a:moveTo>
                <a:cubicBezTo>
                  <a:pt x="181939" y="0"/>
                  <a:pt x="202915" y="11382"/>
                  <a:pt x="216060" y="28934"/>
                </a:cubicBezTo>
                <a:cubicBezTo>
                  <a:pt x="229205" y="11382"/>
                  <a:pt x="250181" y="0"/>
                  <a:pt x="273771" y="0"/>
                </a:cubicBezTo>
                <a:cubicBezTo>
                  <a:pt x="315118" y="0"/>
                  <a:pt x="346345" y="34143"/>
                  <a:pt x="345835" y="72826"/>
                </a:cubicBezTo>
                <a:cubicBezTo>
                  <a:pt x="394388" y="76891"/>
                  <a:pt x="431166" y="117439"/>
                  <a:pt x="431166" y="165503"/>
                </a:cubicBezTo>
                <a:cubicBezTo>
                  <a:pt x="431166" y="193010"/>
                  <a:pt x="419045" y="218818"/>
                  <a:pt x="398449" y="236349"/>
                </a:cubicBezTo>
                <a:cubicBezTo>
                  <a:pt x="419605" y="255225"/>
                  <a:pt x="432120" y="282450"/>
                  <a:pt x="432120" y="311450"/>
                </a:cubicBezTo>
                <a:cubicBezTo>
                  <a:pt x="432120" y="363843"/>
                  <a:pt x="393181" y="404170"/>
                  <a:pt x="345618" y="411114"/>
                </a:cubicBezTo>
                <a:cubicBezTo>
                  <a:pt x="348470" y="451182"/>
                  <a:pt x="317335" y="488400"/>
                  <a:pt x="273771" y="488400"/>
                </a:cubicBezTo>
                <a:cubicBezTo>
                  <a:pt x="250181" y="488400"/>
                  <a:pt x="229205" y="477018"/>
                  <a:pt x="216060" y="459466"/>
                </a:cubicBezTo>
                <a:cubicBezTo>
                  <a:pt x="202915" y="477018"/>
                  <a:pt x="181939" y="488400"/>
                  <a:pt x="158348" y="488400"/>
                </a:cubicBezTo>
                <a:cubicBezTo>
                  <a:pt x="114750" y="488400"/>
                  <a:pt x="83652" y="451154"/>
                  <a:pt x="86501" y="411114"/>
                </a:cubicBezTo>
                <a:cubicBezTo>
                  <a:pt x="38915" y="404169"/>
                  <a:pt x="0" y="363814"/>
                  <a:pt x="0" y="311450"/>
                </a:cubicBezTo>
                <a:cubicBezTo>
                  <a:pt x="0" y="282450"/>
                  <a:pt x="12514" y="255225"/>
                  <a:pt x="33671" y="236349"/>
                </a:cubicBezTo>
                <a:cubicBezTo>
                  <a:pt x="13057" y="218803"/>
                  <a:pt x="954" y="192985"/>
                  <a:pt x="954" y="165503"/>
                </a:cubicBezTo>
                <a:cubicBezTo>
                  <a:pt x="954" y="117550"/>
                  <a:pt x="37630" y="76902"/>
                  <a:pt x="86285" y="72826"/>
                </a:cubicBezTo>
                <a:cubicBezTo>
                  <a:pt x="85773" y="34129"/>
                  <a:pt x="117019" y="0"/>
                  <a:pt x="158348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4" name="Freeform: Shape 433">
            <a:extLst>
              <a:ext uri="{FF2B5EF4-FFF2-40B4-BE49-F238E27FC236}">
                <a16:creationId xmlns:a16="http://schemas.microsoft.com/office/drawing/2014/main" xmlns="" id="{1AAA89F6-A35E-4349-AD35-FE6E3A118A7C}"/>
              </a:ext>
            </a:extLst>
          </p:cNvPr>
          <p:cNvSpPr/>
          <p:nvPr/>
        </p:nvSpPr>
        <p:spPr>
          <a:xfrm>
            <a:off x="7496027" y="2095274"/>
            <a:ext cx="488400" cy="488400"/>
          </a:xfrm>
          <a:custGeom>
            <a:avLst/>
            <a:gdLst>
              <a:gd name="connsiteX0" fmla="*/ 149286 w 488400"/>
              <a:gd name="connsiteY0" fmla="*/ 431166 h 488400"/>
              <a:gd name="connsiteX1" fmla="*/ 144517 w 488400"/>
              <a:gd name="connsiteY1" fmla="*/ 435935 h 488400"/>
              <a:gd name="connsiteX2" fmla="*/ 144517 w 488400"/>
              <a:gd name="connsiteY2" fmla="*/ 459783 h 488400"/>
              <a:gd name="connsiteX3" fmla="*/ 343883 w 488400"/>
              <a:gd name="connsiteY3" fmla="*/ 459783 h 488400"/>
              <a:gd name="connsiteX4" fmla="*/ 343883 w 488400"/>
              <a:gd name="connsiteY4" fmla="*/ 435935 h 488400"/>
              <a:gd name="connsiteX5" fmla="*/ 339114 w 488400"/>
              <a:gd name="connsiteY5" fmla="*/ 431166 h 488400"/>
              <a:gd name="connsiteX6" fmla="*/ 201274 w 488400"/>
              <a:gd name="connsiteY6" fmla="*/ 344360 h 488400"/>
              <a:gd name="connsiteX7" fmla="*/ 201274 w 488400"/>
              <a:gd name="connsiteY7" fmla="*/ 402548 h 488400"/>
              <a:gd name="connsiteX8" fmla="*/ 287126 w 488400"/>
              <a:gd name="connsiteY8" fmla="*/ 402548 h 488400"/>
              <a:gd name="connsiteX9" fmla="*/ 287126 w 488400"/>
              <a:gd name="connsiteY9" fmla="*/ 344360 h 488400"/>
              <a:gd name="connsiteX10" fmla="*/ 258509 w 488400"/>
              <a:gd name="connsiteY10" fmla="*/ 344360 h 488400"/>
              <a:gd name="connsiteX11" fmla="*/ 258509 w 488400"/>
              <a:gd name="connsiteY11" fmla="*/ 358669 h 488400"/>
              <a:gd name="connsiteX12" fmla="*/ 244200 w 488400"/>
              <a:gd name="connsiteY12" fmla="*/ 372977 h 488400"/>
              <a:gd name="connsiteX13" fmla="*/ 229891 w 488400"/>
              <a:gd name="connsiteY13" fmla="*/ 358669 h 488400"/>
              <a:gd name="connsiteX14" fmla="*/ 229891 w 488400"/>
              <a:gd name="connsiteY14" fmla="*/ 344360 h 488400"/>
              <a:gd name="connsiteX15" fmla="*/ 295472 w 488400"/>
              <a:gd name="connsiteY15" fmla="*/ 160258 h 488400"/>
              <a:gd name="connsiteX16" fmla="*/ 295472 w 488400"/>
              <a:gd name="connsiteY16" fmla="*/ 209382 h 488400"/>
              <a:gd name="connsiteX17" fmla="*/ 281163 w 488400"/>
              <a:gd name="connsiteY17" fmla="*/ 223691 h 488400"/>
              <a:gd name="connsiteX18" fmla="*/ 232677 w 488400"/>
              <a:gd name="connsiteY18" fmla="*/ 223691 h 488400"/>
              <a:gd name="connsiteX19" fmla="*/ 280209 w 488400"/>
              <a:gd name="connsiteY19" fmla="*/ 258031 h 488400"/>
              <a:gd name="connsiteX20" fmla="*/ 330289 w 488400"/>
              <a:gd name="connsiteY20" fmla="*/ 207951 h 488400"/>
              <a:gd name="connsiteX21" fmla="*/ 295472 w 488400"/>
              <a:gd name="connsiteY21" fmla="*/ 160258 h 488400"/>
              <a:gd name="connsiteX22" fmla="*/ 266855 w 488400"/>
              <a:gd name="connsiteY22" fmla="*/ 159693 h 488400"/>
              <a:gd name="connsiteX23" fmla="*/ 231816 w 488400"/>
              <a:gd name="connsiteY23" fmla="*/ 195074 h 488400"/>
              <a:gd name="connsiteX24" fmla="*/ 266855 w 488400"/>
              <a:gd name="connsiteY24" fmla="*/ 195074 h 488400"/>
              <a:gd name="connsiteX25" fmla="*/ 158109 w 488400"/>
              <a:gd name="connsiteY25" fmla="*/ 86328 h 488400"/>
              <a:gd name="connsiteX26" fmla="*/ 158109 w 488400"/>
              <a:gd name="connsiteY26" fmla="*/ 195074 h 488400"/>
              <a:gd name="connsiteX27" fmla="*/ 202583 w 488400"/>
              <a:gd name="connsiteY27" fmla="*/ 195074 h 488400"/>
              <a:gd name="connsiteX28" fmla="*/ 266855 w 488400"/>
              <a:gd name="connsiteY28" fmla="*/ 130410 h 488400"/>
              <a:gd name="connsiteX29" fmla="*/ 266855 w 488400"/>
              <a:gd name="connsiteY29" fmla="*/ 86328 h 488400"/>
              <a:gd name="connsiteX30" fmla="*/ 143801 w 488400"/>
              <a:gd name="connsiteY30" fmla="*/ 57711 h 488400"/>
              <a:gd name="connsiteX31" fmla="*/ 281163 w 488400"/>
              <a:gd name="connsiteY31" fmla="*/ 57711 h 488400"/>
              <a:gd name="connsiteX32" fmla="*/ 295472 w 488400"/>
              <a:gd name="connsiteY32" fmla="*/ 72020 h 488400"/>
              <a:gd name="connsiteX33" fmla="*/ 295472 w 488400"/>
              <a:gd name="connsiteY33" fmla="*/ 130753 h 488400"/>
              <a:gd name="connsiteX34" fmla="*/ 358906 w 488400"/>
              <a:gd name="connsiteY34" fmla="*/ 207951 h 488400"/>
              <a:gd name="connsiteX35" fmla="*/ 280209 w 488400"/>
              <a:gd name="connsiteY35" fmla="*/ 286649 h 488400"/>
              <a:gd name="connsiteX36" fmla="*/ 203095 w 488400"/>
              <a:gd name="connsiteY36" fmla="*/ 223691 h 488400"/>
              <a:gd name="connsiteX37" fmla="*/ 143801 w 488400"/>
              <a:gd name="connsiteY37" fmla="*/ 223691 h 488400"/>
              <a:gd name="connsiteX38" fmla="*/ 129492 w 488400"/>
              <a:gd name="connsiteY38" fmla="*/ 209382 h 488400"/>
              <a:gd name="connsiteX39" fmla="*/ 129492 w 488400"/>
              <a:gd name="connsiteY39" fmla="*/ 72020 h 488400"/>
              <a:gd name="connsiteX40" fmla="*/ 143801 w 488400"/>
              <a:gd name="connsiteY40" fmla="*/ 57711 h 488400"/>
              <a:gd name="connsiteX41" fmla="*/ 28617 w 488400"/>
              <a:gd name="connsiteY41" fmla="*/ 28617 h 488400"/>
              <a:gd name="connsiteX42" fmla="*/ 28617 w 488400"/>
              <a:gd name="connsiteY42" fmla="*/ 315743 h 488400"/>
              <a:gd name="connsiteX43" fmla="*/ 459783 w 488400"/>
              <a:gd name="connsiteY43" fmla="*/ 315743 h 488400"/>
              <a:gd name="connsiteX44" fmla="*/ 459783 w 488400"/>
              <a:gd name="connsiteY44" fmla="*/ 28617 h 488400"/>
              <a:gd name="connsiteX45" fmla="*/ 14309 w 488400"/>
              <a:gd name="connsiteY45" fmla="*/ 0 h 488400"/>
              <a:gd name="connsiteX46" fmla="*/ 474091 w 488400"/>
              <a:gd name="connsiteY46" fmla="*/ 0 h 488400"/>
              <a:gd name="connsiteX47" fmla="*/ 488400 w 488400"/>
              <a:gd name="connsiteY47" fmla="*/ 14309 h 488400"/>
              <a:gd name="connsiteX48" fmla="*/ 488400 w 488400"/>
              <a:gd name="connsiteY48" fmla="*/ 330052 h 488400"/>
              <a:gd name="connsiteX49" fmla="*/ 474091 w 488400"/>
              <a:gd name="connsiteY49" fmla="*/ 344360 h 488400"/>
              <a:gd name="connsiteX50" fmla="*/ 315743 w 488400"/>
              <a:gd name="connsiteY50" fmla="*/ 344360 h 488400"/>
              <a:gd name="connsiteX51" fmla="*/ 315743 w 488400"/>
              <a:gd name="connsiteY51" fmla="*/ 402548 h 488400"/>
              <a:gd name="connsiteX52" fmla="*/ 339114 w 488400"/>
              <a:gd name="connsiteY52" fmla="*/ 402548 h 488400"/>
              <a:gd name="connsiteX53" fmla="*/ 372500 w 488400"/>
              <a:gd name="connsiteY53" fmla="*/ 435935 h 488400"/>
              <a:gd name="connsiteX54" fmla="*/ 372500 w 488400"/>
              <a:gd name="connsiteY54" fmla="*/ 474091 h 488400"/>
              <a:gd name="connsiteX55" fmla="*/ 358192 w 488400"/>
              <a:gd name="connsiteY55" fmla="*/ 488400 h 488400"/>
              <a:gd name="connsiteX56" fmla="*/ 130208 w 488400"/>
              <a:gd name="connsiteY56" fmla="*/ 488400 h 488400"/>
              <a:gd name="connsiteX57" fmla="*/ 115900 w 488400"/>
              <a:gd name="connsiteY57" fmla="*/ 474091 h 488400"/>
              <a:gd name="connsiteX58" fmla="*/ 115900 w 488400"/>
              <a:gd name="connsiteY58" fmla="*/ 435935 h 488400"/>
              <a:gd name="connsiteX59" fmla="*/ 148728 w 488400"/>
              <a:gd name="connsiteY59" fmla="*/ 402553 h 488400"/>
              <a:gd name="connsiteX60" fmla="*/ 149095 w 488400"/>
              <a:gd name="connsiteY60" fmla="*/ 402548 h 488400"/>
              <a:gd name="connsiteX61" fmla="*/ 172657 w 488400"/>
              <a:gd name="connsiteY61" fmla="*/ 402548 h 488400"/>
              <a:gd name="connsiteX62" fmla="*/ 172657 w 488400"/>
              <a:gd name="connsiteY62" fmla="*/ 344360 h 488400"/>
              <a:gd name="connsiteX63" fmla="*/ 14309 w 488400"/>
              <a:gd name="connsiteY63" fmla="*/ 344360 h 488400"/>
              <a:gd name="connsiteX64" fmla="*/ 0 w 488400"/>
              <a:gd name="connsiteY64" fmla="*/ 330052 h 488400"/>
              <a:gd name="connsiteX65" fmla="*/ 0 w 488400"/>
              <a:gd name="connsiteY65" fmla="*/ 14309 h 488400"/>
              <a:gd name="connsiteX66" fmla="*/ 14309 w 488400"/>
              <a:gd name="connsiteY66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488400" h="488400">
                <a:moveTo>
                  <a:pt x="149286" y="431166"/>
                </a:moveTo>
                <a:cubicBezTo>
                  <a:pt x="146656" y="431166"/>
                  <a:pt x="144517" y="433305"/>
                  <a:pt x="144517" y="435935"/>
                </a:cubicBezTo>
                <a:lnTo>
                  <a:pt x="144517" y="459783"/>
                </a:lnTo>
                <a:lnTo>
                  <a:pt x="343883" y="459783"/>
                </a:lnTo>
                <a:lnTo>
                  <a:pt x="343883" y="435935"/>
                </a:lnTo>
                <a:cubicBezTo>
                  <a:pt x="343883" y="433305"/>
                  <a:pt x="341744" y="431166"/>
                  <a:pt x="339114" y="431166"/>
                </a:cubicBezTo>
                <a:close/>
                <a:moveTo>
                  <a:pt x="201274" y="344360"/>
                </a:moveTo>
                <a:lnTo>
                  <a:pt x="201274" y="402548"/>
                </a:lnTo>
                <a:lnTo>
                  <a:pt x="287126" y="402548"/>
                </a:lnTo>
                <a:lnTo>
                  <a:pt x="287126" y="344360"/>
                </a:lnTo>
                <a:lnTo>
                  <a:pt x="258509" y="344360"/>
                </a:lnTo>
                <a:lnTo>
                  <a:pt x="258509" y="358669"/>
                </a:lnTo>
                <a:cubicBezTo>
                  <a:pt x="258509" y="366571"/>
                  <a:pt x="252102" y="372977"/>
                  <a:pt x="244200" y="372977"/>
                </a:cubicBezTo>
                <a:cubicBezTo>
                  <a:pt x="236298" y="372977"/>
                  <a:pt x="229891" y="366571"/>
                  <a:pt x="229891" y="358669"/>
                </a:cubicBezTo>
                <a:lnTo>
                  <a:pt x="229891" y="344360"/>
                </a:lnTo>
                <a:close/>
                <a:moveTo>
                  <a:pt x="295472" y="160258"/>
                </a:moveTo>
                <a:lnTo>
                  <a:pt x="295472" y="209382"/>
                </a:lnTo>
                <a:cubicBezTo>
                  <a:pt x="295472" y="217284"/>
                  <a:pt x="289065" y="223691"/>
                  <a:pt x="281163" y="223691"/>
                </a:cubicBezTo>
                <a:lnTo>
                  <a:pt x="232677" y="223691"/>
                </a:lnTo>
                <a:cubicBezTo>
                  <a:pt x="239292" y="243615"/>
                  <a:pt x="258093" y="258031"/>
                  <a:pt x="280209" y="258031"/>
                </a:cubicBezTo>
                <a:cubicBezTo>
                  <a:pt x="307824" y="258031"/>
                  <a:pt x="330289" y="235566"/>
                  <a:pt x="330289" y="207951"/>
                </a:cubicBezTo>
                <a:cubicBezTo>
                  <a:pt x="330289" y="185658"/>
                  <a:pt x="315644" y="166728"/>
                  <a:pt x="295472" y="160258"/>
                </a:cubicBezTo>
                <a:close/>
                <a:moveTo>
                  <a:pt x="266855" y="159693"/>
                </a:moveTo>
                <a:cubicBezTo>
                  <a:pt x="249801" y="164419"/>
                  <a:pt x="236376" y="177952"/>
                  <a:pt x="231816" y="195074"/>
                </a:cubicBezTo>
                <a:lnTo>
                  <a:pt x="266855" y="195074"/>
                </a:lnTo>
                <a:close/>
                <a:moveTo>
                  <a:pt x="158109" y="86328"/>
                </a:moveTo>
                <a:lnTo>
                  <a:pt x="158109" y="195074"/>
                </a:lnTo>
                <a:lnTo>
                  <a:pt x="202583" y="195074"/>
                </a:lnTo>
                <a:cubicBezTo>
                  <a:pt x="208029" y="162139"/>
                  <a:pt x="233987" y="136055"/>
                  <a:pt x="266855" y="130410"/>
                </a:cubicBezTo>
                <a:lnTo>
                  <a:pt x="266855" y="86328"/>
                </a:lnTo>
                <a:close/>
                <a:moveTo>
                  <a:pt x="143801" y="57711"/>
                </a:moveTo>
                <a:lnTo>
                  <a:pt x="281163" y="57711"/>
                </a:lnTo>
                <a:cubicBezTo>
                  <a:pt x="289065" y="57711"/>
                  <a:pt x="295472" y="64117"/>
                  <a:pt x="295472" y="72020"/>
                </a:cubicBezTo>
                <a:lnTo>
                  <a:pt x="295472" y="130753"/>
                </a:lnTo>
                <a:cubicBezTo>
                  <a:pt x="331584" y="137879"/>
                  <a:pt x="358906" y="169779"/>
                  <a:pt x="358906" y="207951"/>
                </a:cubicBezTo>
                <a:cubicBezTo>
                  <a:pt x="358906" y="251345"/>
                  <a:pt x="323603" y="286649"/>
                  <a:pt x="280209" y="286649"/>
                </a:cubicBezTo>
                <a:cubicBezTo>
                  <a:pt x="242204" y="286649"/>
                  <a:pt x="210407" y="259568"/>
                  <a:pt x="203095" y="223691"/>
                </a:cubicBezTo>
                <a:lnTo>
                  <a:pt x="143801" y="223691"/>
                </a:lnTo>
                <a:cubicBezTo>
                  <a:pt x="135898" y="223691"/>
                  <a:pt x="129492" y="217284"/>
                  <a:pt x="129492" y="209382"/>
                </a:cubicBezTo>
                <a:lnTo>
                  <a:pt x="129492" y="72020"/>
                </a:lnTo>
                <a:cubicBezTo>
                  <a:pt x="129492" y="64117"/>
                  <a:pt x="135898" y="57711"/>
                  <a:pt x="143801" y="57711"/>
                </a:cubicBezTo>
                <a:close/>
                <a:moveTo>
                  <a:pt x="28617" y="28617"/>
                </a:moveTo>
                <a:lnTo>
                  <a:pt x="28617" y="315743"/>
                </a:lnTo>
                <a:lnTo>
                  <a:pt x="459783" y="315743"/>
                </a:lnTo>
                <a:lnTo>
                  <a:pt x="459783" y="28617"/>
                </a:lnTo>
                <a:close/>
                <a:moveTo>
                  <a:pt x="14309" y="0"/>
                </a:moveTo>
                <a:lnTo>
                  <a:pt x="474091" y="0"/>
                </a:lnTo>
                <a:cubicBezTo>
                  <a:pt x="481994" y="0"/>
                  <a:pt x="488400" y="6406"/>
                  <a:pt x="488400" y="14309"/>
                </a:cubicBezTo>
                <a:lnTo>
                  <a:pt x="488400" y="330052"/>
                </a:lnTo>
                <a:cubicBezTo>
                  <a:pt x="488400" y="337954"/>
                  <a:pt x="481994" y="344360"/>
                  <a:pt x="474091" y="344360"/>
                </a:cubicBezTo>
                <a:lnTo>
                  <a:pt x="315743" y="344360"/>
                </a:lnTo>
                <a:lnTo>
                  <a:pt x="315743" y="402548"/>
                </a:lnTo>
                <a:lnTo>
                  <a:pt x="339114" y="402548"/>
                </a:lnTo>
                <a:cubicBezTo>
                  <a:pt x="357523" y="402548"/>
                  <a:pt x="372500" y="417526"/>
                  <a:pt x="372500" y="435935"/>
                </a:cubicBezTo>
                <a:lnTo>
                  <a:pt x="372500" y="474091"/>
                </a:lnTo>
                <a:cubicBezTo>
                  <a:pt x="372500" y="481994"/>
                  <a:pt x="366094" y="488400"/>
                  <a:pt x="358192" y="488400"/>
                </a:cubicBezTo>
                <a:lnTo>
                  <a:pt x="130208" y="488400"/>
                </a:lnTo>
                <a:cubicBezTo>
                  <a:pt x="122306" y="488400"/>
                  <a:pt x="115900" y="481994"/>
                  <a:pt x="115900" y="474091"/>
                </a:cubicBezTo>
                <a:lnTo>
                  <a:pt x="115900" y="435935"/>
                </a:lnTo>
                <a:cubicBezTo>
                  <a:pt x="115900" y="417712"/>
                  <a:pt x="130575" y="402852"/>
                  <a:pt x="148728" y="402553"/>
                </a:cubicBezTo>
                <a:cubicBezTo>
                  <a:pt x="148850" y="402549"/>
                  <a:pt x="148973" y="402548"/>
                  <a:pt x="149095" y="402548"/>
                </a:cubicBezTo>
                <a:lnTo>
                  <a:pt x="172657" y="402548"/>
                </a:lnTo>
                <a:lnTo>
                  <a:pt x="172657" y="344360"/>
                </a:lnTo>
                <a:lnTo>
                  <a:pt x="14309" y="344360"/>
                </a:lnTo>
                <a:cubicBezTo>
                  <a:pt x="6406" y="344360"/>
                  <a:pt x="0" y="337954"/>
                  <a:pt x="0" y="330052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1" name="Freeform: Shape 430">
            <a:extLst>
              <a:ext uri="{FF2B5EF4-FFF2-40B4-BE49-F238E27FC236}">
                <a16:creationId xmlns:a16="http://schemas.microsoft.com/office/drawing/2014/main" xmlns="" id="{831C71EA-6402-480E-B413-948B9D664CEE}"/>
              </a:ext>
            </a:extLst>
          </p:cNvPr>
          <p:cNvSpPr/>
          <p:nvPr/>
        </p:nvSpPr>
        <p:spPr>
          <a:xfrm>
            <a:off x="10871866" y="2095275"/>
            <a:ext cx="488400" cy="488400"/>
          </a:xfrm>
          <a:custGeom>
            <a:avLst/>
            <a:gdLst>
              <a:gd name="connsiteX0" fmla="*/ 107521 w 488400"/>
              <a:gd name="connsiteY0" fmla="*/ 401595 h 488400"/>
              <a:gd name="connsiteX1" fmla="*/ 107521 w 488400"/>
              <a:gd name="connsiteY1" fmla="*/ 459783 h 488400"/>
              <a:gd name="connsiteX2" fmla="*/ 372500 w 488400"/>
              <a:gd name="connsiteY2" fmla="*/ 459783 h 488400"/>
              <a:gd name="connsiteX3" fmla="*/ 401595 w 488400"/>
              <a:gd name="connsiteY3" fmla="*/ 430689 h 488400"/>
              <a:gd name="connsiteX4" fmla="*/ 372500 w 488400"/>
              <a:gd name="connsiteY4" fmla="*/ 401595 h 488400"/>
              <a:gd name="connsiteX5" fmla="*/ 431165 w 488400"/>
              <a:gd name="connsiteY5" fmla="*/ 286171 h 488400"/>
              <a:gd name="connsiteX6" fmla="*/ 431165 w 488400"/>
              <a:gd name="connsiteY6" fmla="*/ 330051 h 488400"/>
              <a:gd name="connsiteX7" fmla="*/ 459782 w 488400"/>
              <a:gd name="connsiteY7" fmla="*/ 330051 h 488400"/>
              <a:gd name="connsiteX8" fmla="*/ 459782 w 488400"/>
              <a:gd name="connsiteY8" fmla="*/ 286171 h 488400"/>
              <a:gd name="connsiteX9" fmla="*/ 86805 w 488400"/>
              <a:gd name="connsiteY9" fmla="*/ 150550 h 488400"/>
              <a:gd name="connsiteX10" fmla="*/ 86805 w 488400"/>
              <a:gd name="connsiteY10" fmla="*/ 314788 h 488400"/>
              <a:gd name="connsiteX11" fmla="*/ 190571 w 488400"/>
              <a:gd name="connsiteY11" fmla="*/ 314788 h 488400"/>
              <a:gd name="connsiteX12" fmla="*/ 68526 w 488400"/>
              <a:gd name="connsiteY12" fmla="*/ 87400 h 488400"/>
              <a:gd name="connsiteX13" fmla="*/ 84593 w 488400"/>
              <a:gd name="connsiteY13" fmla="*/ 93471 h 488400"/>
              <a:gd name="connsiteX14" fmla="*/ 228633 w 488400"/>
              <a:gd name="connsiteY14" fmla="*/ 321454 h 488400"/>
              <a:gd name="connsiteX15" fmla="*/ 216536 w 488400"/>
              <a:gd name="connsiteY15" fmla="*/ 343406 h 488400"/>
              <a:gd name="connsiteX16" fmla="*/ 72497 w 488400"/>
              <a:gd name="connsiteY16" fmla="*/ 343406 h 488400"/>
              <a:gd name="connsiteX17" fmla="*/ 58188 w 488400"/>
              <a:gd name="connsiteY17" fmla="*/ 329097 h 488400"/>
              <a:gd name="connsiteX18" fmla="*/ 58188 w 488400"/>
              <a:gd name="connsiteY18" fmla="*/ 101113 h 488400"/>
              <a:gd name="connsiteX19" fmla="*/ 68526 w 488400"/>
              <a:gd name="connsiteY19" fmla="*/ 87400 h 488400"/>
              <a:gd name="connsiteX20" fmla="*/ 139270 w 488400"/>
              <a:gd name="connsiteY20" fmla="*/ 85851 h 488400"/>
              <a:gd name="connsiteX21" fmla="*/ 300480 w 488400"/>
              <a:gd name="connsiteY21" fmla="*/ 85851 h 488400"/>
              <a:gd name="connsiteX22" fmla="*/ 314788 w 488400"/>
              <a:gd name="connsiteY22" fmla="*/ 100160 h 488400"/>
              <a:gd name="connsiteX23" fmla="*/ 314788 w 488400"/>
              <a:gd name="connsiteY23" fmla="*/ 187919 h 488400"/>
              <a:gd name="connsiteX24" fmla="*/ 300480 w 488400"/>
              <a:gd name="connsiteY24" fmla="*/ 202228 h 488400"/>
              <a:gd name="connsiteX25" fmla="*/ 257554 w 488400"/>
              <a:gd name="connsiteY25" fmla="*/ 202228 h 488400"/>
              <a:gd name="connsiteX26" fmla="*/ 257554 w 488400"/>
              <a:gd name="connsiteY26" fmla="*/ 229891 h 488400"/>
              <a:gd name="connsiteX27" fmla="*/ 300480 w 488400"/>
              <a:gd name="connsiteY27" fmla="*/ 229891 h 488400"/>
              <a:gd name="connsiteX28" fmla="*/ 314788 w 488400"/>
              <a:gd name="connsiteY28" fmla="*/ 244199 h 488400"/>
              <a:gd name="connsiteX29" fmla="*/ 314788 w 488400"/>
              <a:gd name="connsiteY29" fmla="*/ 330051 h 488400"/>
              <a:gd name="connsiteX30" fmla="*/ 300480 w 488400"/>
              <a:gd name="connsiteY30" fmla="*/ 344360 h 488400"/>
              <a:gd name="connsiteX31" fmla="*/ 272816 w 488400"/>
              <a:gd name="connsiteY31" fmla="*/ 344360 h 488400"/>
              <a:gd name="connsiteX32" fmla="*/ 258508 w 488400"/>
              <a:gd name="connsiteY32" fmla="*/ 330051 h 488400"/>
              <a:gd name="connsiteX33" fmla="*/ 272816 w 488400"/>
              <a:gd name="connsiteY33" fmla="*/ 315742 h 488400"/>
              <a:gd name="connsiteX34" fmla="*/ 286171 w 488400"/>
              <a:gd name="connsiteY34" fmla="*/ 315742 h 488400"/>
              <a:gd name="connsiteX35" fmla="*/ 286171 w 488400"/>
              <a:gd name="connsiteY35" fmla="*/ 258508 h 488400"/>
              <a:gd name="connsiteX36" fmla="*/ 243245 w 488400"/>
              <a:gd name="connsiteY36" fmla="*/ 258508 h 488400"/>
              <a:gd name="connsiteX37" fmla="*/ 228937 w 488400"/>
              <a:gd name="connsiteY37" fmla="*/ 244199 h 488400"/>
              <a:gd name="connsiteX38" fmla="*/ 228937 w 488400"/>
              <a:gd name="connsiteY38" fmla="*/ 187919 h 488400"/>
              <a:gd name="connsiteX39" fmla="*/ 243245 w 488400"/>
              <a:gd name="connsiteY39" fmla="*/ 173610 h 488400"/>
              <a:gd name="connsiteX40" fmla="*/ 286171 w 488400"/>
              <a:gd name="connsiteY40" fmla="*/ 173610 h 488400"/>
              <a:gd name="connsiteX41" fmla="*/ 286171 w 488400"/>
              <a:gd name="connsiteY41" fmla="*/ 114468 h 488400"/>
              <a:gd name="connsiteX42" fmla="*/ 200320 w 488400"/>
              <a:gd name="connsiteY42" fmla="*/ 114468 h 488400"/>
              <a:gd name="connsiteX43" fmla="*/ 200320 w 488400"/>
              <a:gd name="connsiteY43" fmla="*/ 177426 h 488400"/>
              <a:gd name="connsiteX44" fmla="*/ 186011 w 488400"/>
              <a:gd name="connsiteY44" fmla="*/ 191735 h 488400"/>
              <a:gd name="connsiteX45" fmla="*/ 171702 w 488400"/>
              <a:gd name="connsiteY45" fmla="*/ 177426 h 488400"/>
              <a:gd name="connsiteX46" fmla="*/ 171702 w 488400"/>
              <a:gd name="connsiteY46" fmla="*/ 114468 h 488400"/>
              <a:gd name="connsiteX47" fmla="*/ 139270 w 488400"/>
              <a:gd name="connsiteY47" fmla="*/ 114468 h 488400"/>
              <a:gd name="connsiteX48" fmla="*/ 124961 w 488400"/>
              <a:gd name="connsiteY48" fmla="*/ 100160 h 488400"/>
              <a:gd name="connsiteX49" fmla="*/ 139270 w 488400"/>
              <a:gd name="connsiteY49" fmla="*/ 85851 h 488400"/>
              <a:gd name="connsiteX50" fmla="*/ 445272 w 488400"/>
              <a:gd name="connsiteY50" fmla="*/ 46730 h 488400"/>
              <a:gd name="connsiteX51" fmla="*/ 431165 w 488400"/>
              <a:gd name="connsiteY51" fmla="*/ 75786 h 488400"/>
              <a:gd name="connsiteX52" fmla="*/ 431165 w 488400"/>
              <a:gd name="connsiteY52" fmla="*/ 257554 h 488400"/>
              <a:gd name="connsiteX53" fmla="*/ 459782 w 488400"/>
              <a:gd name="connsiteY53" fmla="*/ 257554 h 488400"/>
              <a:gd name="connsiteX54" fmla="*/ 459782 w 488400"/>
              <a:gd name="connsiteY54" fmla="*/ 75863 h 488400"/>
              <a:gd name="connsiteX55" fmla="*/ 28617 w 488400"/>
              <a:gd name="connsiteY55" fmla="*/ 28617 h 488400"/>
              <a:gd name="connsiteX56" fmla="*/ 28617 w 488400"/>
              <a:gd name="connsiteY56" fmla="*/ 430689 h 488400"/>
              <a:gd name="connsiteX57" fmla="*/ 57711 w 488400"/>
              <a:gd name="connsiteY57" fmla="*/ 459783 h 488400"/>
              <a:gd name="connsiteX58" fmla="*/ 86805 w 488400"/>
              <a:gd name="connsiteY58" fmla="*/ 430689 h 488400"/>
              <a:gd name="connsiteX59" fmla="*/ 57711 w 488400"/>
              <a:gd name="connsiteY59" fmla="*/ 401595 h 488400"/>
              <a:gd name="connsiteX60" fmla="*/ 43403 w 488400"/>
              <a:gd name="connsiteY60" fmla="*/ 387286 h 488400"/>
              <a:gd name="connsiteX61" fmla="*/ 57711 w 488400"/>
              <a:gd name="connsiteY61" fmla="*/ 372977 h 488400"/>
              <a:gd name="connsiteX62" fmla="*/ 344360 w 488400"/>
              <a:gd name="connsiteY62" fmla="*/ 372977 h 488400"/>
              <a:gd name="connsiteX63" fmla="*/ 344360 w 488400"/>
              <a:gd name="connsiteY63" fmla="*/ 28617 h 488400"/>
              <a:gd name="connsiteX64" fmla="*/ 445044 w 488400"/>
              <a:gd name="connsiteY64" fmla="*/ 15 h 488400"/>
              <a:gd name="connsiteX65" fmla="*/ 457915 w 488400"/>
              <a:gd name="connsiteY65" fmla="*/ 7928 h 488400"/>
              <a:gd name="connsiteX66" fmla="*/ 486898 w 488400"/>
              <a:gd name="connsiteY66" fmla="*/ 66117 h 488400"/>
              <a:gd name="connsiteX67" fmla="*/ 488400 w 488400"/>
              <a:gd name="connsiteY67" fmla="*/ 72496 h 488400"/>
              <a:gd name="connsiteX68" fmla="*/ 488400 w 488400"/>
              <a:gd name="connsiteY68" fmla="*/ 344360 h 488400"/>
              <a:gd name="connsiteX69" fmla="*/ 474091 w 488400"/>
              <a:gd name="connsiteY69" fmla="*/ 358668 h 488400"/>
              <a:gd name="connsiteX70" fmla="*/ 416857 w 488400"/>
              <a:gd name="connsiteY70" fmla="*/ 358668 h 488400"/>
              <a:gd name="connsiteX71" fmla="*/ 402548 w 488400"/>
              <a:gd name="connsiteY71" fmla="*/ 344360 h 488400"/>
              <a:gd name="connsiteX72" fmla="*/ 402548 w 488400"/>
              <a:gd name="connsiteY72" fmla="*/ 72496 h 488400"/>
              <a:gd name="connsiteX73" fmla="*/ 403986 w 488400"/>
              <a:gd name="connsiteY73" fmla="*/ 66247 h 488400"/>
              <a:gd name="connsiteX74" fmla="*/ 432235 w 488400"/>
              <a:gd name="connsiteY74" fmla="*/ 8059 h 488400"/>
              <a:gd name="connsiteX75" fmla="*/ 445044 w 488400"/>
              <a:gd name="connsiteY75" fmla="*/ 15 h 488400"/>
              <a:gd name="connsiteX76" fmla="*/ 14309 w 488400"/>
              <a:gd name="connsiteY76" fmla="*/ 0 h 488400"/>
              <a:gd name="connsiteX77" fmla="*/ 358669 w 488400"/>
              <a:gd name="connsiteY77" fmla="*/ 0 h 488400"/>
              <a:gd name="connsiteX78" fmla="*/ 372977 w 488400"/>
              <a:gd name="connsiteY78" fmla="*/ 14309 h 488400"/>
              <a:gd name="connsiteX79" fmla="*/ 372977 w 488400"/>
              <a:gd name="connsiteY79" fmla="*/ 372990 h 488400"/>
              <a:gd name="connsiteX80" fmla="*/ 430212 w 488400"/>
              <a:gd name="connsiteY80" fmla="*/ 430689 h 488400"/>
              <a:gd name="connsiteX81" fmla="*/ 372500 w 488400"/>
              <a:gd name="connsiteY81" fmla="*/ 488400 h 488400"/>
              <a:gd name="connsiteX82" fmla="*/ 57711 w 488400"/>
              <a:gd name="connsiteY82" fmla="*/ 488400 h 488400"/>
              <a:gd name="connsiteX83" fmla="*/ 72 w 488400"/>
              <a:gd name="connsiteY83" fmla="*/ 433564 h 488400"/>
              <a:gd name="connsiteX84" fmla="*/ 0 w 488400"/>
              <a:gd name="connsiteY84" fmla="*/ 14309 h 488400"/>
              <a:gd name="connsiteX85" fmla="*/ 14309 w 488400"/>
              <a:gd name="connsiteY85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88400" h="488400">
                <a:moveTo>
                  <a:pt x="107521" y="401595"/>
                </a:moveTo>
                <a:cubicBezTo>
                  <a:pt x="118071" y="419585"/>
                  <a:pt x="118054" y="441822"/>
                  <a:pt x="107521" y="459783"/>
                </a:cubicBezTo>
                <a:lnTo>
                  <a:pt x="372500" y="459783"/>
                </a:lnTo>
                <a:cubicBezTo>
                  <a:pt x="388543" y="459783"/>
                  <a:pt x="401595" y="446731"/>
                  <a:pt x="401595" y="430689"/>
                </a:cubicBezTo>
                <a:cubicBezTo>
                  <a:pt x="401595" y="414646"/>
                  <a:pt x="388543" y="401595"/>
                  <a:pt x="372500" y="401595"/>
                </a:cubicBezTo>
                <a:close/>
                <a:moveTo>
                  <a:pt x="431165" y="286171"/>
                </a:moveTo>
                <a:lnTo>
                  <a:pt x="431165" y="330051"/>
                </a:lnTo>
                <a:lnTo>
                  <a:pt x="459782" y="330051"/>
                </a:lnTo>
                <a:lnTo>
                  <a:pt x="459782" y="286171"/>
                </a:lnTo>
                <a:close/>
                <a:moveTo>
                  <a:pt x="86805" y="150550"/>
                </a:moveTo>
                <a:lnTo>
                  <a:pt x="86805" y="314788"/>
                </a:lnTo>
                <a:lnTo>
                  <a:pt x="190571" y="314788"/>
                </a:lnTo>
                <a:close/>
                <a:moveTo>
                  <a:pt x="68526" y="87400"/>
                </a:moveTo>
                <a:cubicBezTo>
                  <a:pt x="74172" y="85764"/>
                  <a:pt x="80774" y="87426"/>
                  <a:pt x="84593" y="93471"/>
                </a:cubicBezTo>
                <a:lnTo>
                  <a:pt x="228633" y="321454"/>
                </a:lnTo>
                <a:cubicBezTo>
                  <a:pt x="234644" y="330970"/>
                  <a:pt x="227790" y="343406"/>
                  <a:pt x="216536" y="343406"/>
                </a:cubicBezTo>
                <a:lnTo>
                  <a:pt x="72497" y="343406"/>
                </a:lnTo>
                <a:cubicBezTo>
                  <a:pt x="64594" y="343406"/>
                  <a:pt x="58188" y="336999"/>
                  <a:pt x="58188" y="329097"/>
                </a:cubicBezTo>
                <a:lnTo>
                  <a:pt x="58188" y="101113"/>
                </a:lnTo>
                <a:cubicBezTo>
                  <a:pt x="58188" y="93970"/>
                  <a:pt x="62880" y="89036"/>
                  <a:pt x="68526" y="87400"/>
                </a:cubicBezTo>
                <a:close/>
                <a:moveTo>
                  <a:pt x="139270" y="85851"/>
                </a:moveTo>
                <a:lnTo>
                  <a:pt x="300480" y="85851"/>
                </a:lnTo>
                <a:cubicBezTo>
                  <a:pt x="308382" y="85851"/>
                  <a:pt x="314788" y="92257"/>
                  <a:pt x="314788" y="100160"/>
                </a:cubicBezTo>
                <a:lnTo>
                  <a:pt x="314788" y="187919"/>
                </a:lnTo>
                <a:cubicBezTo>
                  <a:pt x="314788" y="195821"/>
                  <a:pt x="308382" y="202228"/>
                  <a:pt x="300480" y="202228"/>
                </a:cubicBezTo>
                <a:lnTo>
                  <a:pt x="257554" y="202228"/>
                </a:lnTo>
                <a:lnTo>
                  <a:pt x="257554" y="229891"/>
                </a:lnTo>
                <a:lnTo>
                  <a:pt x="300480" y="229891"/>
                </a:lnTo>
                <a:cubicBezTo>
                  <a:pt x="308382" y="229891"/>
                  <a:pt x="314788" y="236297"/>
                  <a:pt x="314788" y="244199"/>
                </a:cubicBezTo>
                <a:lnTo>
                  <a:pt x="314788" y="330051"/>
                </a:lnTo>
                <a:cubicBezTo>
                  <a:pt x="314788" y="337953"/>
                  <a:pt x="308382" y="344360"/>
                  <a:pt x="300480" y="344360"/>
                </a:cubicBezTo>
                <a:lnTo>
                  <a:pt x="272816" y="344360"/>
                </a:lnTo>
                <a:cubicBezTo>
                  <a:pt x="264914" y="344360"/>
                  <a:pt x="258508" y="337953"/>
                  <a:pt x="258508" y="330051"/>
                </a:cubicBezTo>
                <a:cubicBezTo>
                  <a:pt x="258508" y="322149"/>
                  <a:pt x="264914" y="315742"/>
                  <a:pt x="272816" y="315742"/>
                </a:cubicBezTo>
                <a:lnTo>
                  <a:pt x="286171" y="315742"/>
                </a:lnTo>
                <a:lnTo>
                  <a:pt x="286171" y="258508"/>
                </a:lnTo>
                <a:lnTo>
                  <a:pt x="243245" y="258508"/>
                </a:lnTo>
                <a:cubicBezTo>
                  <a:pt x="235343" y="258508"/>
                  <a:pt x="228937" y="252102"/>
                  <a:pt x="228937" y="244199"/>
                </a:cubicBezTo>
                <a:lnTo>
                  <a:pt x="228937" y="187919"/>
                </a:lnTo>
                <a:cubicBezTo>
                  <a:pt x="228937" y="180017"/>
                  <a:pt x="235343" y="173610"/>
                  <a:pt x="243245" y="173610"/>
                </a:cubicBezTo>
                <a:lnTo>
                  <a:pt x="286171" y="173610"/>
                </a:lnTo>
                <a:lnTo>
                  <a:pt x="286171" y="114468"/>
                </a:lnTo>
                <a:lnTo>
                  <a:pt x="200320" y="114468"/>
                </a:lnTo>
                <a:lnTo>
                  <a:pt x="200320" y="177426"/>
                </a:lnTo>
                <a:cubicBezTo>
                  <a:pt x="200320" y="185328"/>
                  <a:pt x="193913" y="191735"/>
                  <a:pt x="186011" y="191735"/>
                </a:cubicBezTo>
                <a:cubicBezTo>
                  <a:pt x="178109" y="191735"/>
                  <a:pt x="171702" y="185328"/>
                  <a:pt x="171702" y="177426"/>
                </a:cubicBezTo>
                <a:lnTo>
                  <a:pt x="171702" y="114468"/>
                </a:lnTo>
                <a:lnTo>
                  <a:pt x="139270" y="114468"/>
                </a:lnTo>
                <a:cubicBezTo>
                  <a:pt x="131367" y="114468"/>
                  <a:pt x="124961" y="108062"/>
                  <a:pt x="124961" y="100160"/>
                </a:cubicBezTo>
                <a:cubicBezTo>
                  <a:pt x="124961" y="92257"/>
                  <a:pt x="131367" y="85851"/>
                  <a:pt x="139270" y="85851"/>
                </a:cubicBezTo>
                <a:close/>
                <a:moveTo>
                  <a:pt x="445272" y="46730"/>
                </a:moveTo>
                <a:lnTo>
                  <a:pt x="431165" y="75786"/>
                </a:lnTo>
                <a:lnTo>
                  <a:pt x="431165" y="257554"/>
                </a:lnTo>
                <a:lnTo>
                  <a:pt x="459782" y="257554"/>
                </a:lnTo>
                <a:lnTo>
                  <a:pt x="459782" y="75863"/>
                </a:lnTo>
                <a:close/>
                <a:moveTo>
                  <a:pt x="28617" y="28617"/>
                </a:moveTo>
                <a:lnTo>
                  <a:pt x="28617" y="430689"/>
                </a:lnTo>
                <a:cubicBezTo>
                  <a:pt x="28617" y="446731"/>
                  <a:pt x="41669" y="459783"/>
                  <a:pt x="57711" y="459783"/>
                </a:cubicBezTo>
                <a:cubicBezTo>
                  <a:pt x="73754" y="459783"/>
                  <a:pt x="86805" y="446731"/>
                  <a:pt x="86805" y="430689"/>
                </a:cubicBezTo>
                <a:cubicBezTo>
                  <a:pt x="86805" y="414646"/>
                  <a:pt x="73754" y="401595"/>
                  <a:pt x="57711" y="401595"/>
                </a:cubicBezTo>
                <a:cubicBezTo>
                  <a:pt x="49809" y="401595"/>
                  <a:pt x="43403" y="395188"/>
                  <a:pt x="43403" y="387286"/>
                </a:cubicBezTo>
                <a:cubicBezTo>
                  <a:pt x="43403" y="379384"/>
                  <a:pt x="49809" y="372977"/>
                  <a:pt x="57711" y="372977"/>
                </a:cubicBezTo>
                <a:lnTo>
                  <a:pt x="344360" y="372977"/>
                </a:lnTo>
                <a:lnTo>
                  <a:pt x="344360" y="28617"/>
                </a:lnTo>
                <a:close/>
                <a:moveTo>
                  <a:pt x="445044" y="15"/>
                </a:moveTo>
                <a:cubicBezTo>
                  <a:pt x="450156" y="-5"/>
                  <a:pt x="455278" y="2636"/>
                  <a:pt x="457915" y="7928"/>
                </a:cubicBezTo>
                <a:lnTo>
                  <a:pt x="486898" y="66117"/>
                </a:lnTo>
                <a:cubicBezTo>
                  <a:pt x="487885" y="68099"/>
                  <a:pt x="488400" y="70282"/>
                  <a:pt x="488400" y="72496"/>
                </a:cubicBezTo>
                <a:lnTo>
                  <a:pt x="488400" y="344360"/>
                </a:lnTo>
                <a:cubicBezTo>
                  <a:pt x="488400" y="352262"/>
                  <a:pt x="481993" y="358668"/>
                  <a:pt x="474091" y="358668"/>
                </a:cubicBezTo>
                <a:lnTo>
                  <a:pt x="416857" y="358668"/>
                </a:lnTo>
                <a:cubicBezTo>
                  <a:pt x="408954" y="358668"/>
                  <a:pt x="402548" y="352262"/>
                  <a:pt x="402548" y="344360"/>
                </a:cubicBezTo>
                <a:lnTo>
                  <a:pt x="402548" y="72496"/>
                </a:lnTo>
                <a:cubicBezTo>
                  <a:pt x="402548" y="70331"/>
                  <a:pt x="403039" y="68195"/>
                  <a:pt x="403986" y="66247"/>
                </a:cubicBezTo>
                <a:lnTo>
                  <a:pt x="432235" y="8059"/>
                </a:lnTo>
                <a:cubicBezTo>
                  <a:pt x="434830" y="2714"/>
                  <a:pt x="439932" y="35"/>
                  <a:pt x="445044" y="15"/>
                </a:cubicBezTo>
                <a:close/>
                <a:moveTo>
                  <a:pt x="14309" y="0"/>
                </a:moveTo>
                <a:lnTo>
                  <a:pt x="358669" y="0"/>
                </a:lnTo>
                <a:cubicBezTo>
                  <a:pt x="366571" y="0"/>
                  <a:pt x="372977" y="6406"/>
                  <a:pt x="372977" y="14309"/>
                </a:cubicBezTo>
                <a:lnTo>
                  <a:pt x="372977" y="372990"/>
                </a:lnTo>
                <a:cubicBezTo>
                  <a:pt x="404579" y="373248"/>
                  <a:pt x="430212" y="399027"/>
                  <a:pt x="430212" y="430689"/>
                </a:cubicBezTo>
                <a:cubicBezTo>
                  <a:pt x="430212" y="462511"/>
                  <a:pt x="404323" y="488400"/>
                  <a:pt x="372500" y="488400"/>
                </a:cubicBezTo>
                <a:lnTo>
                  <a:pt x="57711" y="488400"/>
                </a:lnTo>
                <a:cubicBezTo>
                  <a:pt x="26853" y="488400"/>
                  <a:pt x="1577" y="464055"/>
                  <a:pt x="72" y="433564"/>
                </a:cubicBezTo>
                <a:cubicBezTo>
                  <a:pt x="-41" y="432431"/>
                  <a:pt x="18" y="321024"/>
                  <a:pt x="0" y="14309"/>
                </a:cubicBez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2" name="Freeform: Shape 431">
            <a:extLst>
              <a:ext uri="{FF2B5EF4-FFF2-40B4-BE49-F238E27FC236}">
                <a16:creationId xmlns:a16="http://schemas.microsoft.com/office/drawing/2014/main" xmlns="" id="{2ED0438E-3164-47F7-B645-5905306F37A9}"/>
              </a:ext>
            </a:extLst>
          </p:cNvPr>
          <p:cNvSpPr/>
          <p:nvPr/>
        </p:nvSpPr>
        <p:spPr>
          <a:xfrm>
            <a:off x="9746585" y="2095275"/>
            <a:ext cx="488400" cy="488400"/>
          </a:xfrm>
          <a:custGeom>
            <a:avLst/>
            <a:gdLst>
              <a:gd name="connsiteX0" fmla="*/ 72497 w 488400"/>
              <a:gd name="connsiteY0" fmla="*/ 401594 h 488400"/>
              <a:gd name="connsiteX1" fmla="*/ 186965 w 488400"/>
              <a:gd name="connsiteY1" fmla="*/ 401594 h 488400"/>
              <a:gd name="connsiteX2" fmla="*/ 201274 w 488400"/>
              <a:gd name="connsiteY2" fmla="*/ 415903 h 488400"/>
              <a:gd name="connsiteX3" fmla="*/ 186965 w 488400"/>
              <a:gd name="connsiteY3" fmla="*/ 430211 h 488400"/>
              <a:gd name="connsiteX4" fmla="*/ 72497 w 488400"/>
              <a:gd name="connsiteY4" fmla="*/ 430211 h 488400"/>
              <a:gd name="connsiteX5" fmla="*/ 58188 w 488400"/>
              <a:gd name="connsiteY5" fmla="*/ 415903 h 488400"/>
              <a:gd name="connsiteX6" fmla="*/ 72497 w 488400"/>
              <a:gd name="connsiteY6" fmla="*/ 401594 h 488400"/>
              <a:gd name="connsiteX7" fmla="*/ 244200 w 488400"/>
              <a:gd name="connsiteY7" fmla="*/ 400640 h 488400"/>
              <a:gd name="connsiteX8" fmla="*/ 358668 w 488400"/>
              <a:gd name="connsiteY8" fmla="*/ 400640 h 488400"/>
              <a:gd name="connsiteX9" fmla="*/ 372977 w 488400"/>
              <a:gd name="connsiteY9" fmla="*/ 414949 h 488400"/>
              <a:gd name="connsiteX10" fmla="*/ 358668 w 488400"/>
              <a:gd name="connsiteY10" fmla="*/ 429257 h 488400"/>
              <a:gd name="connsiteX11" fmla="*/ 244200 w 488400"/>
              <a:gd name="connsiteY11" fmla="*/ 429257 h 488400"/>
              <a:gd name="connsiteX12" fmla="*/ 229891 w 488400"/>
              <a:gd name="connsiteY12" fmla="*/ 414949 h 488400"/>
              <a:gd name="connsiteX13" fmla="*/ 244200 w 488400"/>
              <a:gd name="connsiteY13" fmla="*/ 400640 h 488400"/>
              <a:gd name="connsiteX14" fmla="*/ 431166 w 488400"/>
              <a:gd name="connsiteY14" fmla="*/ 372023 h 488400"/>
              <a:gd name="connsiteX15" fmla="*/ 431166 w 488400"/>
              <a:gd name="connsiteY15" fmla="*/ 445474 h 488400"/>
              <a:gd name="connsiteX16" fmla="*/ 445474 w 488400"/>
              <a:gd name="connsiteY16" fmla="*/ 459783 h 488400"/>
              <a:gd name="connsiteX17" fmla="*/ 459783 w 488400"/>
              <a:gd name="connsiteY17" fmla="*/ 445474 h 488400"/>
              <a:gd name="connsiteX18" fmla="*/ 459783 w 488400"/>
              <a:gd name="connsiteY18" fmla="*/ 372023 h 488400"/>
              <a:gd name="connsiteX19" fmla="*/ 258508 w 488400"/>
              <a:gd name="connsiteY19" fmla="*/ 287125 h 488400"/>
              <a:gd name="connsiteX20" fmla="*/ 258508 w 488400"/>
              <a:gd name="connsiteY20" fmla="*/ 344360 h 488400"/>
              <a:gd name="connsiteX21" fmla="*/ 344360 w 488400"/>
              <a:gd name="connsiteY21" fmla="*/ 344360 h 488400"/>
              <a:gd name="connsiteX22" fmla="*/ 344360 w 488400"/>
              <a:gd name="connsiteY22" fmla="*/ 287125 h 488400"/>
              <a:gd name="connsiteX23" fmla="*/ 86805 w 488400"/>
              <a:gd name="connsiteY23" fmla="*/ 287125 h 488400"/>
              <a:gd name="connsiteX24" fmla="*/ 86805 w 488400"/>
              <a:gd name="connsiteY24" fmla="*/ 344360 h 488400"/>
              <a:gd name="connsiteX25" fmla="*/ 172657 w 488400"/>
              <a:gd name="connsiteY25" fmla="*/ 344360 h 488400"/>
              <a:gd name="connsiteX26" fmla="*/ 172657 w 488400"/>
              <a:gd name="connsiteY26" fmla="*/ 287125 h 488400"/>
              <a:gd name="connsiteX27" fmla="*/ 244200 w 488400"/>
              <a:gd name="connsiteY27" fmla="*/ 258508 h 488400"/>
              <a:gd name="connsiteX28" fmla="*/ 358668 w 488400"/>
              <a:gd name="connsiteY28" fmla="*/ 258508 h 488400"/>
              <a:gd name="connsiteX29" fmla="*/ 372977 w 488400"/>
              <a:gd name="connsiteY29" fmla="*/ 272817 h 488400"/>
              <a:gd name="connsiteX30" fmla="*/ 372977 w 488400"/>
              <a:gd name="connsiteY30" fmla="*/ 358668 h 488400"/>
              <a:gd name="connsiteX31" fmla="*/ 358668 w 488400"/>
              <a:gd name="connsiteY31" fmla="*/ 372977 h 488400"/>
              <a:gd name="connsiteX32" fmla="*/ 244200 w 488400"/>
              <a:gd name="connsiteY32" fmla="*/ 372977 h 488400"/>
              <a:gd name="connsiteX33" fmla="*/ 229891 w 488400"/>
              <a:gd name="connsiteY33" fmla="*/ 358668 h 488400"/>
              <a:gd name="connsiteX34" fmla="*/ 229891 w 488400"/>
              <a:gd name="connsiteY34" fmla="*/ 272817 h 488400"/>
              <a:gd name="connsiteX35" fmla="*/ 244200 w 488400"/>
              <a:gd name="connsiteY35" fmla="*/ 258508 h 488400"/>
              <a:gd name="connsiteX36" fmla="*/ 72497 w 488400"/>
              <a:gd name="connsiteY36" fmla="*/ 258508 h 488400"/>
              <a:gd name="connsiteX37" fmla="*/ 186965 w 488400"/>
              <a:gd name="connsiteY37" fmla="*/ 258508 h 488400"/>
              <a:gd name="connsiteX38" fmla="*/ 201274 w 488400"/>
              <a:gd name="connsiteY38" fmla="*/ 272817 h 488400"/>
              <a:gd name="connsiteX39" fmla="*/ 201274 w 488400"/>
              <a:gd name="connsiteY39" fmla="*/ 358668 h 488400"/>
              <a:gd name="connsiteX40" fmla="*/ 186965 w 488400"/>
              <a:gd name="connsiteY40" fmla="*/ 372977 h 488400"/>
              <a:gd name="connsiteX41" fmla="*/ 72497 w 488400"/>
              <a:gd name="connsiteY41" fmla="*/ 372977 h 488400"/>
              <a:gd name="connsiteX42" fmla="*/ 58188 w 488400"/>
              <a:gd name="connsiteY42" fmla="*/ 358668 h 488400"/>
              <a:gd name="connsiteX43" fmla="*/ 58188 w 488400"/>
              <a:gd name="connsiteY43" fmla="*/ 272817 h 488400"/>
              <a:gd name="connsiteX44" fmla="*/ 72497 w 488400"/>
              <a:gd name="connsiteY44" fmla="*/ 258508 h 488400"/>
              <a:gd name="connsiteX45" fmla="*/ 244200 w 488400"/>
              <a:gd name="connsiteY45" fmla="*/ 201274 h 488400"/>
              <a:gd name="connsiteX46" fmla="*/ 358668 w 488400"/>
              <a:gd name="connsiteY46" fmla="*/ 201274 h 488400"/>
              <a:gd name="connsiteX47" fmla="*/ 372977 w 488400"/>
              <a:gd name="connsiteY47" fmla="*/ 215583 h 488400"/>
              <a:gd name="connsiteX48" fmla="*/ 358668 w 488400"/>
              <a:gd name="connsiteY48" fmla="*/ 229891 h 488400"/>
              <a:gd name="connsiteX49" fmla="*/ 244200 w 488400"/>
              <a:gd name="connsiteY49" fmla="*/ 229891 h 488400"/>
              <a:gd name="connsiteX50" fmla="*/ 229891 w 488400"/>
              <a:gd name="connsiteY50" fmla="*/ 215583 h 488400"/>
              <a:gd name="connsiteX51" fmla="*/ 244200 w 488400"/>
              <a:gd name="connsiteY51" fmla="*/ 201274 h 488400"/>
              <a:gd name="connsiteX52" fmla="*/ 72497 w 488400"/>
              <a:gd name="connsiteY52" fmla="*/ 201274 h 488400"/>
              <a:gd name="connsiteX53" fmla="*/ 186965 w 488400"/>
              <a:gd name="connsiteY53" fmla="*/ 201274 h 488400"/>
              <a:gd name="connsiteX54" fmla="*/ 201274 w 488400"/>
              <a:gd name="connsiteY54" fmla="*/ 215583 h 488400"/>
              <a:gd name="connsiteX55" fmla="*/ 186965 w 488400"/>
              <a:gd name="connsiteY55" fmla="*/ 229891 h 488400"/>
              <a:gd name="connsiteX56" fmla="*/ 72497 w 488400"/>
              <a:gd name="connsiteY56" fmla="*/ 229891 h 488400"/>
              <a:gd name="connsiteX57" fmla="*/ 58188 w 488400"/>
              <a:gd name="connsiteY57" fmla="*/ 215583 h 488400"/>
              <a:gd name="connsiteX58" fmla="*/ 72497 w 488400"/>
              <a:gd name="connsiteY58" fmla="*/ 201274 h 488400"/>
              <a:gd name="connsiteX59" fmla="*/ 258508 w 488400"/>
              <a:gd name="connsiteY59" fmla="*/ 86805 h 488400"/>
              <a:gd name="connsiteX60" fmla="*/ 258508 w 488400"/>
              <a:gd name="connsiteY60" fmla="*/ 144040 h 488400"/>
              <a:gd name="connsiteX61" fmla="*/ 344360 w 488400"/>
              <a:gd name="connsiteY61" fmla="*/ 144040 h 488400"/>
              <a:gd name="connsiteX62" fmla="*/ 344360 w 488400"/>
              <a:gd name="connsiteY62" fmla="*/ 86805 h 488400"/>
              <a:gd name="connsiteX63" fmla="*/ 86805 w 488400"/>
              <a:gd name="connsiteY63" fmla="*/ 86805 h 488400"/>
              <a:gd name="connsiteX64" fmla="*/ 86805 w 488400"/>
              <a:gd name="connsiteY64" fmla="*/ 144040 h 488400"/>
              <a:gd name="connsiteX65" fmla="*/ 172657 w 488400"/>
              <a:gd name="connsiteY65" fmla="*/ 144040 h 488400"/>
              <a:gd name="connsiteX66" fmla="*/ 172657 w 488400"/>
              <a:gd name="connsiteY66" fmla="*/ 86805 h 488400"/>
              <a:gd name="connsiteX67" fmla="*/ 244200 w 488400"/>
              <a:gd name="connsiteY67" fmla="*/ 58188 h 488400"/>
              <a:gd name="connsiteX68" fmla="*/ 358668 w 488400"/>
              <a:gd name="connsiteY68" fmla="*/ 58188 h 488400"/>
              <a:gd name="connsiteX69" fmla="*/ 372977 w 488400"/>
              <a:gd name="connsiteY69" fmla="*/ 72497 h 488400"/>
              <a:gd name="connsiteX70" fmla="*/ 372977 w 488400"/>
              <a:gd name="connsiteY70" fmla="*/ 158348 h 488400"/>
              <a:gd name="connsiteX71" fmla="*/ 358668 w 488400"/>
              <a:gd name="connsiteY71" fmla="*/ 172657 h 488400"/>
              <a:gd name="connsiteX72" fmla="*/ 244200 w 488400"/>
              <a:gd name="connsiteY72" fmla="*/ 172657 h 488400"/>
              <a:gd name="connsiteX73" fmla="*/ 229891 w 488400"/>
              <a:gd name="connsiteY73" fmla="*/ 158348 h 488400"/>
              <a:gd name="connsiteX74" fmla="*/ 229891 w 488400"/>
              <a:gd name="connsiteY74" fmla="*/ 72497 h 488400"/>
              <a:gd name="connsiteX75" fmla="*/ 244200 w 488400"/>
              <a:gd name="connsiteY75" fmla="*/ 58188 h 488400"/>
              <a:gd name="connsiteX76" fmla="*/ 72497 w 488400"/>
              <a:gd name="connsiteY76" fmla="*/ 58188 h 488400"/>
              <a:gd name="connsiteX77" fmla="*/ 186965 w 488400"/>
              <a:gd name="connsiteY77" fmla="*/ 58188 h 488400"/>
              <a:gd name="connsiteX78" fmla="*/ 201274 w 488400"/>
              <a:gd name="connsiteY78" fmla="*/ 72497 h 488400"/>
              <a:gd name="connsiteX79" fmla="*/ 201274 w 488400"/>
              <a:gd name="connsiteY79" fmla="*/ 158348 h 488400"/>
              <a:gd name="connsiteX80" fmla="*/ 186965 w 488400"/>
              <a:gd name="connsiteY80" fmla="*/ 172657 h 488400"/>
              <a:gd name="connsiteX81" fmla="*/ 72497 w 488400"/>
              <a:gd name="connsiteY81" fmla="*/ 172657 h 488400"/>
              <a:gd name="connsiteX82" fmla="*/ 58188 w 488400"/>
              <a:gd name="connsiteY82" fmla="*/ 158348 h 488400"/>
              <a:gd name="connsiteX83" fmla="*/ 58188 w 488400"/>
              <a:gd name="connsiteY83" fmla="*/ 72497 h 488400"/>
              <a:gd name="connsiteX84" fmla="*/ 72497 w 488400"/>
              <a:gd name="connsiteY84" fmla="*/ 58188 h 488400"/>
              <a:gd name="connsiteX85" fmla="*/ 28617 w 488400"/>
              <a:gd name="connsiteY85" fmla="*/ 28617 h 488400"/>
              <a:gd name="connsiteX86" fmla="*/ 28617 w 488400"/>
              <a:gd name="connsiteY86" fmla="*/ 445474 h 488400"/>
              <a:gd name="connsiteX87" fmla="*/ 42926 w 488400"/>
              <a:gd name="connsiteY87" fmla="*/ 459783 h 488400"/>
              <a:gd name="connsiteX88" fmla="*/ 405010 w 488400"/>
              <a:gd name="connsiteY88" fmla="*/ 459783 h 488400"/>
              <a:gd name="connsiteX89" fmla="*/ 402548 w 488400"/>
              <a:gd name="connsiteY89" fmla="*/ 445474 h 488400"/>
              <a:gd name="connsiteX90" fmla="*/ 402548 w 488400"/>
              <a:gd name="connsiteY90" fmla="*/ 28617 h 488400"/>
              <a:gd name="connsiteX91" fmla="*/ 14309 w 488400"/>
              <a:gd name="connsiteY91" fmla="*/ 0 h 488400"/>
              <a:gd name="connsiteX92" fmla="*/ 416857 w 488400"/>
              <a:gd name="connsiteY92" fmla="*/ 0 h 488400"/>
              <a:gd name="connsiteX93" fmla="*/ 431166 w 488400"/>
              <a:gd name="connsiteY93" fmla="*/ 14309 h 488400"/>
              <a:gd name="connsiteX94" fmla="*/ 431166 w 488400"/>
              <a:gd name="connsiteY94" fmla="*/ 343406 h 488400"/>
              <a:gd name="connsiteX95" fmla="*/ 474091 w 488400"/>
              <a:gd name="connsiteY95" fmla="*/ 343406 h 488400"/>
              <a:gd name="connsiteX96" fmla="*/ 488400 w 488400"/>
              <a:gd name="connsiteY96" fmla="*/ 357715 h 488400"/>
              <a:gd name="connsiteX97" fmla="*/ 488400 w 488400"/>
              <a:gd name="connsiteY97" fmla="*/ 445474 h 488400"/>
              <a:gd name="connsiteX98" fmla="*/ 445474 w 488400"/>
              <a:gd name="connsiteY98" fmla="*/ 488400 h 488400"/>
              <a:gd name="connsiteX99" fmla="*/ 42926 w 488400"/>
              <a:gd name="connsiteY99" fmla="*/ 488400 h 488400"/>
              <a:gd name="connsiteX100" fmla="*/ 0 w 488400"/>
              <a:gd name="connsiteY100" fmla="*/ 445474 h 488400"/>
              <a:gd name="connsiteX101" fmla="*/ 0 w 488400"/>
              <a:gd name="connsiteY101" fmla="*/ 14309 h 488400"/>
              <a:gd name="connsiteX102" fmla="*/ 14309 w 488400"/>
              <a:gd name="connsiteY102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88400" h="488400">
                <a:moveTo>
                  <a:pt x="72497" y="401594"/>
                </a:moveTo>
                <a:lnTo>
                  <a:pt x="186965" y="401594"/>
                </a:lnTo>
                <a:cubicBezTo>
                  <a:pt x="194868" y="401594"/>
                  <a:pt x="201274" y="408000"/>
                  <a:pt x="201274" y="415903"/>
                </a:cubicBezTo>
                <a:cubicBezTo>
                  <a:pt x="201274" y="423805"/>
                  <a:pt x="194868" y="430211"/>
                  <a:pt x="186965" y="430211"/>
                </a:cubicBezTo>
                <a:lnTo>
                  <a:pt x="72497" y="430211"/>
                </a:lnTo>
                <a:cubicBezTo>
                  <a:pt x="64594" y="430211"/>
                  <a:pt x="58188" y="423805"/>
                  <a:pt x="58188" y="415903"/>
                </a:cubicBezTo>
                <a:cubicBezTo>
                  <a:pt x="58188" y="408000"/>
                  <a:pt x="64594" y="401594"/>
                  <a:pt x="72497" y="401594"/>
                </a:cubicBezTo>
                <a:close/>
                <a:moveTo>
                  <a:pt x="244200" y="400640"/>
                </a:moveTo>
                <a:lnTo>
                  <a:pt x="358668" y="400640"/>
                </a:lnTo>
                <a:cubicBezTo>
                  <a:pt x="366571" y="400640"/>
                  <a:pt x="372977" y="407046"/>
                  <a:pt x="372977" y="414949"/>
                </a:cubicBezTo>
                <a:cubicBezTo>
                  <a:pt x="372977" y="422851"/>
                  <a:pt x="366571" y="429257"/>
                  <a:pt x="358668" y="429257"/>
                </a:cubicBezTo>
                <a:lnTo>
                  <a:pt x="244200" y="429257"/>
                </a:lnTo>
                <a:cubicBezTo>
                  <a:pt x="236297" y="429257"/>
                  <a:pt x="229891" y="422851"/>
                  <a:pt x="229891" y="414949"/>
                </a:cubicBezTo>
                <a:cubicBezTo>
                  <a:pt x="229891" y="407046"/>
                  <a:pt x="236297" y="400640"/>
                  <a:pt x="244200" y="400640"/>
                </a:cubicBezTo>
                <a:close/>
                <a:moveTo>
                  <a:pt x="431166" y="372023"/>
                </a:moveTo>
                <a:cubicBezTo>
                  <a:pt x="431166" y="387639"/>
                  <a:pt x="431166" y="428849"/>
                  <a:pt x="431166" y="445474"/>
                </a:cubicBezTo>
                <a:cubicBezTo>
                  <a:pt x="431166" y="453364"/>
                  <a:pt x="437584" y="459783"/>
                  <a:pt x="445474" y="459783"/>
                </a:cubicBezTo>
                <a:cubicBezTo>
                  <a:pt x="453364" y="459783"/>
                  <a:pt x="459783" y="453364"/>
                  <a:pt x="459783" y="445474"/>
                </a:cubicBezTo>
                <a:lnTo>
                  <a:pt x="459783" y="372023"/>
                </a:lnTo>
                <a:close/>
                <a:moveTo>
                  <a:pt x="258508" y="287125"/>
                </a:moveTo>
                <a:lnTo>
                  <a:pt x="258508" y="344360"/>
                </a:lnTo>
                <a:lnTo>
                  <a:pt x="344360" y="344360"/>
                </a:lnTo>
                <a:lnTo>
                  <a:pt x="344360" y="287125"/>
                </a:lnTo>
                <a:close/>
                <a:moveTo>
                  <a:pt x="86805" y="287125"/>
                </a:moveTo>
                <a:lnTo>
                  <a:pt x="86805" y="344360"/>
                </a:lnTo>
                <a:lnTo>
                  <a:pt x="172657" y="344360"/>
                </a:lnTo>
                <a:lnTo>
                  <a:pt x="172657" y="287125"/>
                </a:lnTo>
                <a:close/>
                <a:moveTo>
                  <a:pt x="244200" y="258508"/>
                </a:moveTo>
                <a:lnTo>
                  <a:pt x="358668" y="258508"/>
                </a:lnTo>
                <a:cubicBezTo>
                  <a:pt x="366571" y="258508"/>
                  <a:pt x="372977" y="264914"/>
                  <a:pt x="372977" y="272817"/>
                </a:cubicBezTo>
                <a:lnTo>
                  <a:pt x="372977" y="358668"/>
                </a:lnTo>
                <a:cubicBezTo>
                  <a:pt x="372977" y="366570"/>
                  <a:pt x="366571" y="372977"/>
                  <a:pt x="358668" y="372977"/>
                </a:cubicBezTo>
                <a:lnTo>
                  <a:pt x="244200" y="372977"/>
                </a:lnTo>
                <a:cubicBezTo>
                  <a:pt x="236297" y="372977"/>
                  <a:pt x="229891" y="366570"/>
                  <a:pt x="229891" y="358668"/>
                </a:cubicBezTo>
                <a:lnTo>
                  <a:pt x="229891" y="272817"/>
                </a:lnTo>
                <a:cubicBezTo>
                  <a:pt x="229891" y="264914"/>
                  <a:pt x="236297" y="258508"/>
                  <a:pt x="244200" y="258508"/>
                </a:cubicBezTo>
                <a:close/>
                <a:moveTo>
                  <a:pt x="72497" y="258508"/>
                </a:moveTo>
                <a:lnTo>
                  <a:pt x="186965" y="258508"/>
                </a:lnTo>
                <a:cubicBezTo>
                  <a:pt x="194868" y="258508"/>
                  <a:pt x="201274" y="264914"/>
                  <a:pt x="201274" y="272817"/>
                </a:cubicBezTo>
                <a:lnTo>
                  <a:pt x="201274" y="358668"/>
                </a:lnTo>
                <a:cubicBezTo>
                  <a:pt x="201274" y="366570"/>
                  <a:pt x="194868" y="372977"/>
                  <a:pt x="186965" y="372977"/>
                </a:cubicBezTo>
                <a:lnTo>
                  <a:pt x="72497" y="372977"/>
                </a:lnTo>
                <a:cubicBezTo>
                  <a:pt x="64594" y="372977"/>
                  <a:pt x="58188" y="366570"/>
                  <a:pt x="58188" y="358668"/>
                </a:cubicBezTo>
                <a:lnTo>
                  <a:pt x="58188" y="272817"/>
                </a:lnTo>
                <a:cubicBezTo>
                  <a:pt x="58188" y="264914"/>
                  <a:pt x="64594" y="258508"/>
                  <a:pt x="72497" y="258508"/>
                </a:cubicBezTo>
                <a:close/>
                <a:moveTo>
                  <a:pt x="244200" y="201274"/>
                </a:moveTo>
                <a:lnTo>
                  <a:pt x="358668" y="201274"/>
                </a:lnTo>
                <a:cubicBezTo>
                  <a:pt x="366571" y="201274"/>
                  <a:pt x="372977" y="207680"/>
                  <a:pt x="372977" y="215583"/>
                </a:cubicBezTo>
                <a:cubicBezTo>
                  <a:pt x="372977" y="223485"/>
                  <a:pt x="366571" y="229891"/>
                  <a:pt x="358668" y="229891"/>
                </a:cubicBezTo>
                <a:lnTo>
                  <a:pt x="244200" y="229891"/>
                </a:lnTo>
                <a:cubicBezTo>
                  <a:pt x="236297" y="229891"/>
                  <a:pt x="229891" y="223485"/>
                  <a:pt x="229891" y="215583"/>
                </a:cubicBezTo>
                <a:cubicBezTo>
                  <a:pt x="229891" y="207680"/>
                  <a:pt x="236297" y="201274"/>
                  <a:pt x="244200" y="201274"/>
                </a:cubicBezTo>
                <a:close/>
                <a:moveTo>
                  <a:pt x="72497" y="201274"/>
                </a:moveTo>
                <a:lnTo>
                  <a:pt x="186965" y="201274"/>
                </a:lnTo>
                <a:cubicBezTo>
                  <a:pt x="194868" y="201274"/>
                  <a:pt x="201274" y="207680"/>
                  <a:pt x="201274" y="215583"/>
                </a:cubicBezTo>
                <a:cubicBezTo>
                  <a:pt x="201274" y="223485"/>
                  <a:pt x="194868" y="229891"/>
                  <a:pt x="186965" y="229891"/>
                </a:cubicBezTo>
                <a:lnTo>
                  <a:pt x="72497" y="229891"/>
                </a:lnTo>
                <a:cubicBezTo>
                  <a:pt x="64594" y="229891"/>
                  <a:pt x="58188" y="223485"/>
                  <a:pt x="58188" y="215583"/>
                </a:cubicBezTo>
                <a:cubicBezTo>
                  <a:pt x="58188" y="207680"/>
                  <a:pt x="64594" y="201274"/>
                  <a:pt x="72497" y="201274"/>
                </a:cubicBezTo>
                <a:close/>
                <a:moveTo>
                  <a:pt x="258508" y="86805"/>
                </a:moveTo>
                <a:lnTo>
                  <a:pt x="258508" y="144040"/>
                </a:lnTo>
                <a:lnTo>
                  <a:pt x="344360" y="144040"/>
                </a:lnTo>
                <a:lnTo>
                  <a:pt x="344360" y="86805"/>
                </a:lnTo>
                <a:close/>
                <a:moveTo>
                  <a:pt x="86805" y="86805"/>
                </a:moveTo>
                <a:lnTo>
                  <a:pt x="86805" y="144040"/>
                </a:lnTo>
                <a:lnTo>
                  <a:pt x="172657" y="144040"/>
                </a:lnTo>
                <a:lnTo>
                  <a:pt x="172657" y="86805"/>
                </a:lnTo>
                <a:close/>
                <a:moveTo>
                  <a:pt x="244200" y="58188"/>
                </a:moveTo>
                <a:lnTo>
                  <a:pt x="358668" y="58188"/>
                </a:lnTo>
                <a:cubicBezTo>
                  <a:pt x="366571" y="58188"/>
                  <a:pt x="372977" y="64594"/>
                  <a:pt x="372977" y="72497"/>
                </a:cubicBezTo>
                <a:lnTo>
                  <a:pt x="372977" y="158348"/>
                </a:lnTo>
                <a:cubicBezTo>
                  <a:pt x="372977" y="166250"/>
                  <a:pt x="366571" y="172657"/>
                  <a:pt x="358668" y="172657"/>
                </a:cubicBezTo>
                <a:lnTo>
                  <a:pt x="244200" y="172657"/>
                </a:lnTo>
                <a:cubicBezTo>
                  <a:pt x="236297" y="172657"/>
                  <a:pt x="229891" y="166250"/>
                  <a:pt x="229891" y="158348"/>
                </a:cubicBezTo>
                <a:lnTo>
                  <a:pt x="229891" y="72497"/>
                </a:lnTo>
                <a:cubicBezTo>
                  <a:pt x="229891" y="64594"/>
                  <a:pt x="236297" y="58188"/>
                  <a:pt x="244200" y="58188"/>
                </a:cubicBezTo>
                <a:close/>
                <a:moveTo>
                  <a:pt x="72497" y="58188"/>
                </a:moveTo>
                <a:lnTo>
                  <a:pt x="186965" y="58188"/>
                </a:lnTo>
                <a:cubicBezTo>
                  <a:pt x="194868" y="58188"/>
                  <a:pt x="201274" y="64594"/>
                  <a:pt x="201274" y="72497"/>
                </a:cubicBezTo>
                <a:lnTo>
                  <a:pt x="201274" y="158348"/>
                </a:lnTo>
                <a:cubicBezTo>
                  <a:pt x="201274" y="166250"/>
                  <a:pt x="194868" y="172657"/>
                  <a:pt x="186965" y="172657"/>
                </a:cubicBezTo>
                <a:lnTo>
                  <a:pt x="72497" y="172657"/>
                </a:lnTo>
                <a:cubicBezTo>
                  <a:pt x="64594" y="172657"/>
                  <a:pt x="58188" y="166250"/>
                  <a:pt x="58188" y="158348"/>
                </a:cubicBezTo>
                <a:lnTo>
                  <a:pt x="58188" y="72497"/>
                </a:lnTo>
                <a:cubicBezTo>
                  <a:pt x="58188" y="64594"/>
                  <a:pt x="64594" y="58188"/>
                  <a:pt x="72497" y="58188"/>
                </a:cubicBezTo>
                <a:close/>
                <a:moveTo>
                  <a:pt x="28617" y="28617"/>
                </a:moveTo>
                <a:lnTo>
                  <a:pt x="28617" y="445474"/>
                </a:lnTo>
                <a:cubicBezTo>
                  <a:pt x="28617" y="453364"/>
                  <a:pt x="35036" y="459783"/>
                  <a:pt x="42926" y="459783"/>
                </a:cubicBezTo>
                <a:lnTo>
                  <a:pt x="405010" y="459783"/>
                </a:lnTo>
                <a:cubicBezTo>
                  <a:pt x="403421" y="455304"/>
                  <a:pt x="402548" y="450490"/>
                  <a:pt x="402548" y="445474"/>
                </a:cubicBezTo>
                <a:lnTo>
                  <a:pt x="402548" y="28617"/>
                </a:lnTo>
                <a:close/>
                <a:moveTo>
                  <a:pt x="14309" y="0"/>
                </a:moveTo>
                <a:lnTo>
                  <a:pt x="416857" y="0"/>
                </a:lnTo>
                <a:cubicBezTo>
                  <a:pt x="424759" y="0"/>
                  <a:pt x="431166" y="6406"/>
                  <a:pt x="431166" y="14309"/>
                </a:cubicBezTo>
                <a:lnTo>
                  <a:pt x="431166" y="343406"/>
                </a:lnTo>
                <a:lnTo>
                  <a:pt x="474091" y="343406"/>
                </a:lnTo>
                <a:cubicBezTo>
                  <a:pt x="481994" y="343406"/>
                  <a:pt x="488400" y="349813"/>
                  <a:pt x="488400" y="357715"/>
                </a:cubicBezTo>
                <a:lnTo>
                  <a:pt x="488400" y="445474"/>
                </a:lnTo>
                <a:cubicBezTo>
                  <a:pt x="488400" y="469143"/>
                  <a:pt x="469143" y="488400"/>
                  <a:pt x="445474" y="488400"/>
                </a:cubicBezTo>
                <a:lnTo>
                  <a:pt x="42926" y="488400"/>
                </a:lnTo>
                <a:cubicBezTo>
                  <a:pt x="19257" y="488400"/>
                  <a:pt x="0" y="469143"/>
                  <a:pt x="0" y="445474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1" name="Freeform: Shape 450">
            <a:extLst>
              <a:ext uri="{FF2B5EF4-FFF2-40B4-BE49-F238E27FC236}">
                <a16:creationId xmlns:a16="http://schemas.microsoft.com/office/drawing/2014/main" xmlns="" id="{2D16B6EB-46F8-470F-9634-E187B4E0D97C}"/>
              </a:ext>
            </a:extLst>
          </p:cNvPr>
          <p:cNvSpPr/>
          <p:nvPr/>
        </p:nvSpPr>
        <p:spPr>
          <a:xfrm>
            <a:off x="744352" y="3276674"/>
            <a:ext cx="488400" cy="488400"/>
          </a:xfrm>
          <a:custGeom>
            <a:avLst/>
            <a:gdLst>
              <a:gd name="connsiteX0" fmla="*/ 244200 w 488400"/>
              <a:gd name="connsiteY0" fmla="*/ 430212 h 488400"/>
              <a:gd name="connsiteX1" fmla="*/ 229414 w 488400"/>
              <a:gd name="connsiteY1" fmla="*/ 444997 h 488400"/>
              <a:gd name="connsiteX2" fmla="*/ 244200 w 488400"/>
              <a:gd name="connsiteY2" fmla="*/ 459783 h 488400"/>
              <a:gd name="connsiteX3" fmla="*/ 258986 w 488400"/>
              <a:gd name="connsiteY3" fmla="*/ 444997 h 488400"/>
              <a:gd name="connsiteX4" fmla="*/ 244200 w 488400"/>
              <a:gd name="connsiteY4" fmla="*/ 430212 h 488400"/>
              <a:gd name="connsiteX5" fmla="*/ 344011 w 488400"/>
              <a:gd name="connsiteY5" fmla="*/ 243920 h 488400"/>
              <a:gd name="connsiteX6" fmla="*/ 354128 w 488400"/>
              <a:gd name="connsiteY6" fmla="*/ 248111 h 488400"/>
              <a:gd name="connsiteX7" fmla="*/ 365584 w 488400"/>
              <a:gd name="connsiteY7" fmla="*/ 259566 h 488400"/>
              <a:gd name="connsiteX8" fmla="*/ 377039 w 488400"/>
              <a:gd name="connsiteY8" fmla="*/ 248111 h 488400"/>
              <a:gd name="connsiteX9" fmla="*/ 397274 w 488400"/>
              <a:gd name="connsiteY9" fmla="*/ 248111 h 488400"/>
              <a:gd name="connsiteX10" fmla="*/ 397274 w 488400"/>
              <a:gd name="connsiteY10" fmla="*/ 268346 h 488400"/>
              <a:gd name="connsiteX11" fmla="*/ 385819 w 488400"/>
              <a:gd name="connsiteY11" fmla="*/ 279802 h 488400"/>
              <a:gd name="connsiteX12" fmla="*/ 397274 w 488400"/>
              <a:gd name="connsiteY12" fmla="*/ 291257 h 488400"/>
              <a:gd name="connsiteX13" fmla="*/ 397274 w 488400"/>
              <a:gd name="connsiteY13" fmla="*/ 311492 h 488400"/>
              <a:gd name="connsiteX14" fmla="*/ 377039 w 488400"/>
              <a:gd name="connsiteY14" fmla="*/ 311492 h 488400"/>
              <a:gd name="connsiteX15" fmla="*/ 365584 w 488400"/>
              <a:gd name="connsiteY15" fmla="*/ 300037 h 488400"/>
              <a:gd name="connsiteX16" fmla="*/ 354128 w 488400"/>
              <a:gd name="connsiteY16" fmla="*/ 311492 h 488400"/>
              <a:gd name="connsiteX17" fmla="*/ 333893 w 488400"/>
              <a:gd name="connsiteY17" fmla="*/ 311492 h 488400"/>
              <a:gd name="connsiteX18" fmla="*/ 333893 w 488400"/>
              <a:gd name="connsiteY18" fmla="*/ 291257 h 488400"/>
              <a:gd name="connsiteX19" fmla="*/ 345348 w 488400"/>
              <a:gd name="connsiteY19" fmla="*/ 279802 h 488400"/>
              <a:gd name="connsiteX20" fmla="*/ 333893 w 488400"/>
              <a:gd name="connsiteY20" fmla="*/ 268346 h 488400"/>
              <a:gd name="connsiteX21" fmla="*/ 333893 w 488400"/>
              <a:gd name="connsiteY21" fmla="*/ 248111 h 488400"/>
              <a:gd name="connsiteX22" fmla="*/ 344011 w 488400"/>
              <a:gd name="connsiteY22" fmla="*/ 243920 h 488400"/>
              <a:gd name="connsiteX23" fmla="*/ 358668 w 488400"/>
              <a:gd name="connsiteY23" fmla="*/ 115423 h 488400"/>
              <a:gd name="connsiteX24" fmla="*/ 368785 w 488400"/>
              <a:gd name="connsiteY24" fmla="*/ 119614 h 488400"/>
              <a:gd name="connsiteX25" fmla="*/ 397403 w 488400"/>
              <a:gd name="connsiteY25" fmla="*/ 148231 h 488400"/>
              <a:gd name="connsiteX26" fmla="*/ 397403 w 488400"/>
              <a:gd name="connsiteY26" fmla="*/ 168466 h 488400"/>
              <a:gd name="connsiteX27" fmla="*/ 368785 w 488400"/>
              <a:gd name="connsiteY27" fmla="*/ 197084 h 488400"/>
              <a:gd name="connsiteX28" fmla="*/ 348550 w 488400"/>
              <a:gd name="connsiteY28" fmla="*/ 197084 h 488400"/>
              <a:gd name="connsiteX29" fmla="*/ 348550 w 488400"/>
              <a:gd name="connsiteY29" fmla="*/ 176848 h 488400"/>
              <a:gd name="connsiteX30" fmla="*/ 352742 w 488400"/>
              <a:gd name="connsiteY30" fmla="*/ 172657 h 488400"/>
              <a:gd name="connsiteX31" fmla="*/ 257554 w 488400"/>
              <a:gd name="connsiteY31" fmla="*/ 172657 h 488400"/>
              <a:gd name="connsiteX32" fmla="*/ 257554 w 488400"/>
              <a:gd name="connsiteY32" fmla="*/ 273771 h 488400"/>
              <a:gd name="connsiteX33" fmla="*/ 243246 w 488400"/>
              <a:gd name="connsiteY33" fmla="*/ 288080 h 488400"/>
              <a:gd name="connsiteX34" fmla="*/ 101114 w 488400"/>
              <a:gd name="connsiteY34" fmla="*/ 288080 h 488400"/>
              <a:gd name="connsiteX35" fmla="*/ 86805 w 488400"/>
              <a:gd name="connsiteY35" fmla="*/ 273771 h 488400"/>
              <a:gd name="connsiteX36" fmla="*/ 101114 w 488400"/>
              <a:gd name="connsiteY36" fmla="*/ 259463 h 488400"/>
              <a:gd name="connsiteX37" fmla="*/ 228937 w 488400"/>
              <a:gd name="connsiteY37" fmla="*/ 259463 h 488400"/>
              <a:gd name="connsiteX38" fmla="*/ 228937 w 488400"/>
              <a:gd name="connsiteY38" fmla="*/ 158349 h 488400"/>
              <a:gd name="connsiteX39" fmla="*/ 243246 w 488400"/>
              <a:gd name="connsiteY39" fmla="*/ 144041 h 488400"/>
              <a:gd name="connsiteX40" fmla="*/ 352742 w 488400"/>
              <a:gd name="connsiteY40" fmla="*/ 144041 h 488400"/>
              <a:gd name="connsiteX41" fmla="*/ 348550 w 488400"/>
              <a:gd name="connsiteY41" fmla="*/ 139849 h 488400"/>
              <a:gd name="connsiteX42" fmla="*/ 348550 w 488400"/>
              <a:gd name="connsiteY42" fmla="*/ 119614 h 488400"/>
              <a:gd name="connsiteX43" fmla="*/ 358668 w 488400"/>
              <a:gd name="connsiteY43" fmla="*/ 115423 h 488400"/>
              <a:gd name="connsiteX44" fmla="*/ 144865 w 488400"/>
              <a:gd name="connsiteY44" fmla="*/ 115141 h 488400"/>
              <a:gd name="connsiteX45" fmla="*/ 154982 w 488400"/>
              <a:gd name="connsiteY45" fmla="*/ 119332 h 488400"/>
              <a:gd name="connsiteX46" fmla="*/ 154982 w 488400"/>
              <a:gd name="connsiteY46" fmla="*/ 139567 h 488400"/>
              <a:gd name="connsiteX47" fmla="*/ 143527 w 488400"/>
              <a:gd name="connsiteY47" fmla="*/ 151023 h 488400"/>
              <a:gd name="connsiteX48" fmla="*/ 154982 w 488400"/>
              <a:gd name="connsiteY48" fmla="*/ 162478 h 488400"/>
              <a:gd name="connsiteX49" fmla="*/ 154982 w 488400"/>
              <a:gd name="connsiteY49" fmla="*/ 182713 h 488400"/>
              <a:gd name="connsiteX50" fmla="*/ 134747 w 488400"/>
              <a:gd name="connsiteY50" fmla="*/ 182713 h 488400"/>
              <a:gd name="connsiteX51" fmla="*/ 123292 w 488400"/>
              <a:gd name="connsiteY51" fmla="*/ 171258 h 488400"/>
              <a:gd name="connsiteX52" fmla="*/ 111836 w 488400"/>
              <a:gd name="connsiteY52" fmla="*/ 182713 h 488400"/>
              <a:gd name="connsiteX53" fmla="*/ 91601 w 488400"/>
              <a:gd name="connsiteY53" fmla="*/ 182713 h 488400"/>
              <a:gd name="connsiteX54" fmla="*/ 91601 w 488400"/>
              <a:gd name="connsiteY54" fmla="*/ 162478 h 488400"/>
              <a:gd name="connsiteX55" fmla="*/ 103056 w 488400"/>
              <a:gd name="connsiteY55" fmla="*/ 151024 h 488400"/>
              <a:gd name="connsiteX56" fmla="*/ 91601 w 488400"/>
              <a:gd name="connsiteY56" fmla="*/ 139568 h 488400"/>
              <a:gd name="connsiteX57" fmla="*/ 91601 w 488400"/>
              <a:gd name="connsiteY57" fmla="*/ 119333 h 488400"/>
              <a:gd name="connsiteX58" fmla="*/ 111836 w 488400"/>
              <a:gd name="connsiteY58" fmla="*/ 119333 h 488400"/>
              <a:gd name="connsiteX59" fmla="*/ 123292 w 488400"/>
              <a:gd name="connsiteY59" fmla="*/ 130787 h 488400"/>
              <a:gd name="connsiteX60" fmla="*/ 134747 w 488400"/>
              <a:gd name="connsiteY60" fmla="*/ 119332 h 488400"/>
              <a:gd name="connsiteX61" fmla="*/ 144865 w 488400"/>
              <a:gd name="connsiteY61" fmla="*/ 115141 h 488400"/>
              <a:gd name="connsiteX62" fmla="*/ 58188 w 488400"/>
              <a:gd name="connsiteY62" fmla="*/ 85852 h 488400"/>
              <a:gd name="connsiteX63" fmla="*/ 58188 w 488400"/>
              <a:gd name="connsiteY63" fmla="*/ 344360 h 488400"/>
              <a:gd name="connsiteX64" fmla="*/ 430212 w 488400"/>
              <a:gd name="connsiteY64" fmla="*/ 344360 h 488400"/>
              <a:gd name="connsiteX65" fmla="*/ 430212 w 488400"/>
              <a:gd name="connsiteY65" fmla="*/ 85852 h 488400"/>
              <a:gd name="connsiteX66" fmla="*/ 28617 w 488400"/>
              <a:gd name="connsiteY66" fmla="*/ 28617 h 488400"/>
              <a:gd name="connsiteX67" fmla="*/ 28617 w 488400"/>
              <a:gd name="connsiteY67" fmla="*/ 57234 h 488400"/>
              <a:gd name="connsiteX68" fmla="*/ 459783 w 488400"/>
              <a:gd name="connsiteY68" fmla="*/ 57234 h 488400"/>
              <a:gd name="connsiteX69" fmla="*/ 459783 w 488400"/>
              <a:gd name="connsiteY69" fmla="*/ 28617 h 488400"/>
              <a:gd name="connsiteX70" fmla="*/ 14309 w 488400"/>
              <a:gd name="connsiteY70" fmla="*/ 0 h 488400"/>
              <a:gd name="connsiteX71" fmla="*/ 474091 w 488400"/>
              <a:gd name="connsiteY71" fmla="*/ 0 h 488400"/>
              <a:gd name="connsiteX72" fmla="*/ 488400 w 488400"/>
              <a:gd name="connsiteY72" fmla="*/ 14309 h 488400"/>
              <a:gd name="connsiteX73" fmla="*/ 488400 w 488400"/>
              <a:gd name="connsiteY73" fmla="*/ 71543 h 488400"/>
              <a:gd name="connsiteX74" fmla="*/ 474091 w 488400"/>
              <a:gd name="connsiteY74" fmla="*/ 85852 h 488400"/>
              <a:gd name="connsiteX75" fmla="*/ 458829 w 488400"/>
              <a:gd name="connsiteY75" fmla="*/ 85852 h 488400"/>
              <a:gd name="connsiteX76" fmla="*/ 458829 w 488400"/>
              <a:gd name="connsiteY76" fmla="*/ 358669 h 488400"/>
              <a:gd name="connsiteX77" fmla="*/ 444520 w 488400"/>
              <a:gd name="connsiteY77" fmla="*/ 372977 h 488400"/>
              <a:gd name="connsiteX78" fmla="*/ 258509 w 488400"/>
              <a:gd name="connsiteY78" fmla="*/ 372977 h 488400"/>
              <a:gd name="connsiteX79" fmla="*/ 258509 w 488400"/>
              <a:gd name="connsiteY79" fmla="*/ 404029 h 488400"/>
              <a:gd name="connsiteX80" fmla="*/ 287603 w 488400"/>
              <a:gd name="connsiteY80" fmla="*/ 444997 h 488400"/>
              <a:gd name="connsiteX81" fmla="*/ 244200 w 488400"/>
              <a:gd name="connsiteY81" fmla="*/ 488400 h 488400"/>
              <a:gd name="connsiteX82" fmla="*/ 200797 w 488400"/>
              <a:gd name="connsiteY82" fmla="*/ 444997 h 488400"/>
              <a:gd name="connsiteX83" fmla="*/ 229891 w 488400"/>
              <a:gd name="connsiteY83" fmla="*/ 404029 h 488400"/>
              <a:gd name="connsiteX84" fmla="*/ 229891 w 488400"/>
              <a:gd name="connsiteY84" fmla="*/ 372977 h 488400"/>
              <a:gd name="connsiteX85" fmla="*/ 43880 w 488400"/>
              <a:gd name="connsiteY85" fmla="*/ 372977 h 488400"/>
              <a:gd name="connsiteX86" fmla="*/ 29571 w 488400"/>
              <a:gd name="connsiteY86" fmla="*/ 358669 h 488400"/>
              <a:gd name="connsiteX87" fmla="*/ 29571 w 488400"/>
              <a:gd name="connsiteY87" fmla="*/ 85852 h 488400"/>
              <a:gd name="connsiteX88" fmla="*/ 14309 w 488400"/>
              <a:gd name="connsiteY88" fmla="*/ 85852 h 488400"/>
              <a:gd name="connsiteX89" fmla="*/ 0 w 488400"/>
              <a:gd name="connsiteY89" fmla="*/ 71543 h 488400"/>
              <a:gd name="connsiteX90" fmla="*/ 0 w 488400"/>
              <a:gd name="connsiteY90" fmla="*/ 14309 h 488400"/>
              <a:gd name="connsiteX91" fmla="*/ 14309 w 488400"/>
              <a:gd name="connsiteY91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88400" h="488400">
                <a:moveTo>
                  <a:pt x="244200" y="430212"/>
                </a:moveTo>
                <a:cubicBezTo>
                  <a:pt x="236047" y="430212"/>
                  <a:pt x="229414" y="436844"/>
                  <a:pt x="229414" y="444997"/>
                </a:cubicBezTo>
                <a:cubicBezTo>
                  <a:pt x="229414" y="453150"/>
                  <a:pt x="236047" y="459783"/>
                  <a:pt x="244200" y="459783"/>
                </a:cubicBezTo>
                <a:cubicBezTo>
                  <a:pt x="252353" y="459783"/>
                  <a:pt x="258986" y="453150"/>
                  <a:pt x="258986" y="444997"/>
                </a:cubicBezTo>
                <a:cubicBezTo>
                  <a:pt x="258986" y="436844"/>
                  <a:pt x="252353" y="430212"/>
                  <a:pt x="244200" y="430212"/>
                </a:cubicBezTo>
                <a:close/>
                <a:moveTo>
                  <a:pt x="344011" y="243920"/>
                </a:moveTo>
                <a:cubicBezTo>
                  <a:pt x="347673" y="243920"/>
                  <a:pt x="351335" y="245317"/>
                  <a:pt x="354128" y="248111"/>
                </a:cubicBezTo>
                <a:lnTo>
                  <a:pt x="365584" y="259566"/>
                </a:lnTo>
                <a:lnTo>
                  <a:pt x="377039" y="248111"/>
                </a:lnTo>
                <a:cubicBezTo>
                  <a:pt x="382627" y="242523"/>
                  <a:pt x="391687" y="242523"/>
                  <a:pt x="397274" y="248111"/>
                </a:cubicBezTo>
                <a:cubicBezTo>
                  <a:pt x="402862" y="253699"/>
                  <a:pt x="402862" y="262758"/>
                  <a:pt x="397274" y="268346"/>
                </a:cubicBezTo>
                <a:lnTo>
                  <a:pt x="385819" y="279802"/>
                </a:lnTo>
                <a:lnTo>
                  <a:pt x="397274" y="291257"/>
                </a:lnTo>
                <a:cubicBezTo>
                  <a:pt x="402862" y="296845"/>
                  <a:pt x="402862" y="305904"/>
                  <a:pt x="397274" y="311492"/>
                </a:cubicBezTo>
                <a:cubicBezTo>
                  <a:pt x="391686" y="317081"/>
                  <a:pt x="382626" y="317080"/>
                  <a:pt x="377039" y="311492"/>
                </a:cubicBezTo>
                <a:lnTo>
                  <a:pt x="365584" y="300037"/>
                </a:lnTo>
                <a:lnTo>
                  <a:pt x="354128" y="311492"/>
                </a:lnTo>
                <a:cubicBezTo>
                  <a:pt x="348540" y="317081"/>
                  <a:pt x="339480" y="317080"/>
                  <a:pt x="333893" y="311492"/>
                </a:cubicBezTo>
                <a:cubicBezTo>
                  <a:pt x="328305" y="305904"/>
                  <a:pt x="328305" y="296845"/>
                  <a:pt x="333893" y="291257"/>
                </a:cubicBezTo>
                <a:lnTo>
                  <a:pt x="345348" y="279802"/>
                </a:lnTo>
                <a:lnTo>
                  <a:pt x="333893" y="268346"/>
                </a:lnTo>
                <a:cubicBezTo>
                  <a:pt x="328305" y="262758"/>
                  <a:pt x="328305" y="253699"/>
                  <a:pt x="333893" y="248111"/>
                </a:cubicBezTo>
                <a:cubicBezTo>
                  <a:pt x="336687" y="245317"/>
                  <a:pt x="340349" y="243920"/>
                  <a:pt x="344011" y="243920"/>
                </a:cubicBezTo>
                <a:close/>
                <a:moveTo>
                  <a:pt x="358668" y="115423"/>
                </a:moveTo>
                <a:cubicBezTo>
                  <a:pt x="362330" y="115423"/>
                  <a:pt x="365992" y="116820"/>
                  <a:pt x="368785" y="119614"/>
                </a:cubicBezTo>
                <a:lnTo>
                  <a:pt x="397403" y="148231"/>
                </a:lnTo>
                <a:cubicBezTo>
                  <a:pt x="402991" y="153819"/>
                  <a:pt x="402991" y="162878"/>
                  <a:pt x="397403" y="168466"/>
                </a:cubicBezTo>
                <a:lnTo>
                  <a:pt x="368785" y="197084"/>
                </a:lnTo>
                <a:cubicBezTo>
                  <a:pt x="363197" y="202673"/>
                  <a:pt x="354137" y="202672"/>
                  <a:pt x="348550" y="197084"/>
                </a:cubicBezTo>
                <a:cubicBezTo>
                  <a:pt x="342962" y="191496"/>
                  <a:pt x="342962" y="182436"/>
                  <a:pt x="348550" y="176848"/>
                </a:cubicBezTo>
                <a:lnTo>
                  <a:pt x="352742" y="172657"/>
                </a:lnTo>
                <a:lnTo>
                  <a:pt x="257554" y="172657"/>
                </a:lnTo>
                <a:lnTo>
                  <a:pt x="257554" y="273771"/>
                </a:lnTo>
                <a:cubicBezTo>
                  <a:pt x="257554" y="281673"/>
                  <a:pt x="251148" y="288080"/>
                  <a:pt x="243246" y="288080"/>
                </a:cubicBezTo>
                <a:lnTo>
                  <a:pt x="101114" y="288080"/>
                </a:lnTo>
                <a:cubicBezTo>
                  <a:pt x="93211" y="288080"/>
                  <a:pt x="86805" y="281673"/>
                  <a:pt x="86805" y="273771"/>
                </a:cubicBezTo>
                <a:cubicBezTo>
                  <a:pt x="86805" y="265869"/>
                  <a:pt x="93211" y="259462"/>
                  <a:pt x="101114" y="259463"/>
                </a:cubicBezTo>
                <a:lnTo>
                  <a:pt x="228937" y="259463"/>
                </a:lnTo>
                <a:lnTo>
                  <a:pt x="228937" y="158349"/>
                </a:lnTo>
                <a:cubicBezTo>
                  <a:pt x="228937" y="150447"/>
                  <a:pt x="235343" y="144041"/>
                  <a:pt x="243246" y="144041"/>
                </a:cubicBezTo>
                <a:lnTo>
                  <a:pt x="352742" y="144041"/>
                </a:lnTo>
                <a:lnTo>
                  <a:pt x="348550" y="139849"/>
                </a:lnTo>
                <a:cubicBezTo>
                  <a:pt x="342962" y="134261"/>
                  <a:pt x="342962" y="125202"/>
                  <a:pt x="348550" y="119614"/>
                </a:cubicBezTo>
                <a:cubicBezTo>
                  <a:pt x="351344" y="116820"/>
                  <a:pt x="355006" y="115423"/>
                  <a:pt x="358668" y="115423"/>
                </a:cubicBezTo>
                <a:close/>
                <a:moveTo>
                  <a:pt x="144865" y="115141"/>
                </a:moveTo>
                <a:cubicBezTo>
                  <a:pt x="148527" y="115141"/>
                  <a:pt x="152189" y="116538"/>
                  <a:pt x="154982" y="119332"/>
                </a:cubicBezTo>
                <a:cubicBezTo>
                  <a:pt x="160570" y="124920"/>
                  <a:pt x="160570" y="133979"/>
                  <a:pt x="154982" y="139567"/>
                </a:cubicBezTo>
                <a:lnTo>
                  <a:pt x="143527" y="151023"/>
                </a:lnTo>
                <a:lnTo>
                  <a:pt x="154982" y="162478"/>
                </a:lnTo>
                <a:cubicBezTo>
                  <a:pt x="160570" y="168066"/>
                  <a:pt x="160570" y="177125"/>
                  <a:pt x="154982" y="182713"/>
                </a:cubicBezTo>
                <a:cubicBezTo>
                  <a:pt x="149394" y="188302"/>
                  <a:pt x="140334" y="188301"/>
                  <a:pt x="134747" y="182713"/>
                </a:cubicBezTo>
                <a:lnTo>
                  <a:pt x="123292" y="171258"/>
                </a:lnTo>
                <a:lnTo>
                  <a:pt x="111836" y="182713"/>
                </a:lnTo>
                <a:cubicBezTo>
                  <a:pt x="106248" y="188302"/>
                  <a:pt x="97188" y="188301"/>
                  <a:pt x="91601" y="182713"/>
                </a:cubicBezTo>
                <a:cubicBezTo>
                  <a:pt x="86013" y="177125"/>
                  <a:pt x="86013" y="168066"/>
                  <a:pt x="91601" y="162478"/>
                </a:cubicBezTo>
                <a:lnTo>
                  <a:pt x="103056" y="151024"/>
                </a:lnTo>
                <a:lnTo>
                  <a:pt x="91601" y="139568"/>
                </a:lnTo>
                <a:cubicBezTo>
                  <a:pt x="86013" y="133980"/>
                  <a:pt x="86013" y="124921"/>
                  <a:pt x="91601" y="119333"/>
                </a:cubicBezTo>
                <a:cubicBezTo>
                  <a:pt x="97189" y="113745"/>
                  <a:pt x="106249" y="113745"/>
                  <a:pt x="111836" y="119333"/>
                </a:cubicBezTo>
                <a:lnTo>
                  <a:pt x="123292" y="130787"/>
                </a:lnTo>
                <a:lnTo>
                  <a:pt x="134747" y="119332"/>
                </a:lnTo>
                <a:cubicBezTo>
                  <a:pt x="137541" y="116538"/>
                  <a:pt x="141203" y="115141"/>
                  <a:pt x="144865" y="115141"/>
                </a:cubicBezTo>
                <a:close/>
                <a:moveTo>
                  <a:pt x="58188" y="85852"/>
                </a:moveTo>
                <a:lnTo>
                  <a:pt x="58188" y="344360"/>
                </a:lnTo>
                <a:lnTo>
                  <a:pt x="430212" y="344360"/>
                </a:lnTo>
                <a:lnTo>
                  <a:pt x="430212" y="85852"/>
                </a:lnTo>
                <a:close/>
                <a:moveTo>
                  <a:pt x="28617" y="28617"/>
                </a:moveTo>
                <a:lnTo>
                  <a:pt x="28617" y="57234"/>
                </a:lnTo>
                <a:lnTo>
                  <a:pt x="459783" y="57234"/>
                </a:lnTo>
                <a:lnTo>
                  <a:pt x="459783" y="28617"/>
                </a:lnTo>
                <a:close/>
                <a:moveTo>
                  <a:pt x="14309" y="0"/>
                </a:moveTo>
                <a:lnTo>
                  <a:pt x="474091" y="0"/>
                </a:lnTo>
                <a:cubicBezTo>
                  <a:pt x="481994" y="0"/>
                  <a:pt x="488400" y="6406"/>
                  <a:pt x="488400" y="14309"/>
                </a:cubicBezTo>
                <a:lnTo>
                  <a:pt x="488400" y="71543"/>
                </a:lnTo>
                <a:cubicBezTo>
                  <a:pt x="488400" y="79445"/>
                  <a:pt x="481994" y="85852"/>
                  <a:pt x="474091" y="85852"/>
                </a:cubicBezTo>
                <a:lnTo>
                  <a:pt x="458829" y="85852"/>
                </a:lnTo>
                <a:lnTo>
                  <a:pt x="458829" y="358669"/>
                </a:lnTo>
                <a:cubicBezTo>
                  <a:pt x="458829" y="366571"/>
                  <a:pt x="452422" y="372977"/>
                  <a:pt x="444520" y="372977"/>
                </a:cubicBezTo>
                <a:lnTo>
                  <a:pt x="258509" y="372977"/>
                </a:lnTo>
                <a:lnTo>
                  <a:pt x="258509" y="404029"/>
                </a:lnTo>
                <a:cubicBezTo>
                  <a:pt x="275430" y="409956"/>
                  <a:pt x="287603" y="426077"/>
                  <a:pt x="287603" y="444997"/>
                </a:cubicBezTo>
                <a:cubicBezTo>
                  <a:pt x="287603" y="468930"/>
                  <a:pt x="268133" y="488400"/>
                  <a:pt x="244200" y="488400"/>
                </a:cubicBezTo>
                <a:cubicBezTo>
                  <a:pt x="220267" y="488400"/>
                  <a:pt x="200797" y="468930"/>
                  <a:pt x="200797" y="444997"/>
                </a:cubicBezTo>
                <a:cubicBezTo>
                  <a:pt x="200797" y="426077"/>
                  <a:pt x="212970" y="409956"/>
                  <a:pt x="229891" y="404029"/>
                </a:cubicBezTo>
                <a:lnTo>
                  <a:pt x="229891" y="372977"/>
                </a:lnTo>
                <a:lnTo>
                  <a:pt x="43880" y="372977"/>
                </a:lnTo>
                <a:cubicBezTo>
                  <a:pt x="35978" y="372977"/>
                  <a:pt x="29571" y="366571"/>
                  <a:pt x="29571" y="358669"/>
                </a:cubicBezTo>
                <a:lnTo>
                  <a:pt x="29571" y="85852"/>
                </a:lnTo>
                <a:lnTo>
                  <a:pt x="14309" y="85852"/>
                </a:lnTo>
                <a:cubicBezTo>
                  <a:pt x="6406" y="85852"/>
                  <a:pt x="0" y="79445"/>
                  <a:pt x="0" y="71543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3" name="Freeform: Shape 442">
            <a:extLst>
              <a:ext uri="{FF2B5EF4-FFF2-40B4-BE49-F238E27FC236}">
                <a16:creationId xmlns:a16="http://schemas.microsoft.com/office/drawing/2014/main" xmlns="" id="{A75911AF-0551-474A-9B75-0003444F2B41}"/>
              </a:ext>
            </a:extLst>
          </p:cNvPr>
          <p:cNvSpPr/>
          <p:nvPr/>
        </p:nvSpPr>
        <p:spPr>
          <a:xfrm>
            <a:off x="9747259" y="5627756"/>
            <a:ext cx="488400" cy="488400"/>
          </a:xfrm>
          <a:custGeom>
            <a:avLst/>
            <a:gdLst>
              <a:gd name="connsiteX0" fmla="*/ 299665 w 488400"/>
              <a:gd name="connsiteY0" fmla="*/ 314789 h 488400"/>
              <a:gd name="connsiteX1" fmla="*/ 299665 w 488400"/>
              <a:gd name="connsiteY1" fmla="*/ 372880 h 488400"/>
              <a:gd name="connsiteX2" fmla="*/ 340903 w 488400"/>
              <a:gd name="connsiteY2" fmla="*/ 357018 h 488400"/>
              <a:gd name="connsiteX3" fmla="*/ 302780 w 488400"/>
              <a:gd name="connsiteY3" fmla="*/ 314789 h 488400"/>
              <a:gd name="connsiteX4" fmla="*/ 144516 w 488400"/>
              <a:gd name="connsiteY4" fmla="*/ 229891 h 488400"/>
              <a:gd name="connsiteX5" fmla="*/ 116376 w 488400"/>
              <a:gd name="connsiteY5" fmla="*/ 258031 h 488400"/>
              <a:gd name="connsiteX6" fmla="*/ 144516 w 488400"/>
              <a:gd name="connsiteY6" fmla="*/ 286172 h 488400"/>
              <a:gd name="connsiteX7" fmla="*/ 271046 w 488400"/>
              <a:gd name="connsiteY7" fmla="*/ 286172 h 488400"/>
              <a:gd name="connsiteX8" fmla="*/ 271046 w 488400"/>
              <a:gd name="connsiteY8" fmla="*/ 274136 h 488400"/>
              <a:gd name="connsiteX9" fmla="*/ 295976 w 488400"/>
              <a:gd name="connsiteY9" fmla="*/ 264548 h 488400"/>
              <a:gd name="connsiteX10" fmla="*/ 315497 w 488400"/>
              <a:gd name="connsiteY10" fmla="*/ 286172 h 488400"/>
              <a:gd name="connsiteX11" fmla="*/ 345791 w 488400"/>
              <a:gd name="connsiteY11" fmla="*/ 286172 h 488400"/>
              <a:gd name="connsiteX12" fmla="*/ 373931 w 488400"/>
              <a:gd name="connsiteY12" fmla="*/ 258031 h 488400"/>
              <a:gd name="connsiteX13" fmla="*/ 345791 w 488400"/>
              <a:gd name="connsiteY13" fmla="*/ 229891 h 488400"/>
              <a:gd name="connsiteX14" fmla="*/ 144516 w 488400"/>
              <a:gd name="connsiteY14" fmla="*/ 201274 h 488400"/>
              <a:gd name="connsiteX15" fmla="*/ 345791 w 488400"/>
              <a:gd name="connsiteY15" fmla="*/ 201274 h 488400"/>
              <a:gd name="connsiteX16" fmla="*/ 402548 w 488400"/>
              <a:gd name="connsiteY16" fmla="*/ 258031 h 488400"/>
              <a:gd name="connsiteX17" fmla="*/ 345791 w 488400"/>
              <a:gd name="connsiteY17" fmla="*/ 314789 h 488400"/>
              <a:gd name="connsiteX18" fmla="*/ 341333 w 488400"/>
              <a:gd name="connsiteY18" fmla="*/ 314789 h 488400"/>
              <a:gd name="connsiteX19" fmla="*/ 376106 w 488400"/>
              <a:gd name="connsiteY19" fmla="*/ 353306 h 488400"/>
              <a:gd name="connsiteX20" fmla="*/ 370622 w 488400"/>
              <a:gd name="connsiteY20" fmla="*/ 376249 h 488400"/>
              <a:gd name="connsiteX21" fmla="*/ 343911 w 488400"/>
              <a:gd name="connsiteY21" fmla="*/ 386523 h 488400"/>
              <a:gd name="connsiteX22" fmla="*/ 352929 w 488400"/>
              <a:gd name="connsiteY22" fmla="*/ 409968 h 488400"/>
              <a:gd name="connsiteX23" fmla="*/ 344711 w 488400"/>
              <a:gd name="connsiteY23" fmla="*/ 428459 h 488400"/>
              <a:gd name="connsiteX24" fmla="*/ 326219 w 488400"/>
              <a:gd name="connsiteY24" fmla="*/ 420241 h 488400"/>
              <a:gd name="connsiteX25" fmla="*/ 317202 w 488400"/>
              <a:gd name="connsiteY25" fmla="*/ 396795 h 488400"/>
              <a:gd name="connsiteX26" fmla="*/ 290493 w 488400"/>
              <a:gd name="connsiteY26" fmla="*/ 407068 h 488400"/>
              <a:gd name="connsiteX27" fmla="*/ 271047 w 488400"/>
              <a:gd name="connsiteY27" fmla="*/ 393713 h 488400"/>
              <a:gd name="connsiteX28" fmla="*/ 271047 w 488400"/>
              <a:gd name="connsiteY28" fmla="*/ 314789 h 488400"/>
              <a:gd name="connsiteX29" fmla="*/ 144516 w 488400"/>
              <a:gd name="connsiteY29" fmla="*/ 314789 h 488400"/>
              <a:gd name="connsiteX30" fmla="*/ 87759 w 488400"/>
              <a:gd name="connsiteY30" fmla="*/ 258031 h 488400"/>
              <a:gd name="connsiteX31" fmla="*/ 144516 w 488400"/>
              <a:gd name="connsiteY31" fmla="*/ 201274 h 488400"/>
              <a:gd name="connsiteX32" fmla="*/ 28617 w 488400"/>
              <a:gd name="connsiteY32" fmla="*/ 144040 h 488400"/>
              <a:gd name="connsiteX33" fmla="*/ 28617 w 488400"/>
              <a:gd name="connsiteY33" fmla="*/ 459783 h 488400"/>
              <a:gd name="connsiteX34" fmla="*/ 459783 w 488400"/>
              <a:gd name="connsiteY34" fmla="*/ 459783 h 488400"/>
              <a:gd name="connsiteX35" fmla="*/ 459783 w 488400"/>
              <a:gd name="connsiteY35" fmla="*/ 144040 h 488400"/>
              <a:gd name="connsiteX36" fmla="*/ 415903 w 488400"/>
              <a:gd name="connsiteY36" fmla="*/ 58188 h 488400"/>
              <a:gd name="connsiteX37" fmla="*/ 430211 w 488400"/>
              <a:gd name="connsiteY37" fmla="*/ 72497 h 488400"/>
              <a:gd name="connsiteX38" fmla="*/ 415903 w 488400"/>
              <a:gd name="connsiteY38" fmla="*/ 86805 h 488400"/>
              <a:gd name="connsiteX39" fmla="*/ 401594 w 488400"/>
              <a:gd name="connsiteY39" fmla="*/ 72497 h 488400"/>
              <a:gd name="connsiteX40" fmla="*/ 415903 w 488400"/>
              <a:gd name="connsiteY40" fmla="*/ 58188 h 488400"/>
              <a:gd name="connsiteX41" fmla="*/ 358669 w 488400"/>
              <a:gd name="connsiteY41" fmla="*/ 58188 h 488400"/>
              <a:gd name="connsiteX42" fmla="*/ 372977 w 488400"/>
              <a:gd name="connsiteY42" fmla="*/ 72497 h 488400"/>
              <a:gd name="connsiteX43" fmla="*/ 358669 w 488400"/>
              <a:gd name="connsiteY43" fmla="*/ 86805 h 488400"/>
              <a:gd name="connsiteX44" fmla="*/ 344360 w 488400"/>
              <a:gd name="connsiteY44" fmla="*/ 72497 h 488400"/>
              <a:gd name="connsiteX45" fmla="*/ 358669 w 488400"/>
              <a:gd name="connsiteY45" fmla="*/ 58188 h 488400"/>
              <a:gd name="connsiteX46" fmla="*/ 301434 w 488400"/>
              <a:gd name="connsiteY46" fmla="*/ 58188 h 488400"/>
              <a:gd name="connsiteX47" fmla="*/ 315742 w 488400"/>
              <a:gd name="connsiteY47" fmla="*/ 72497 h 488400"/>
              <a:gd name="connsiteX48" fmla="*/ 301434 w 488400"/>
              <a:gd name="connsiteY48" fmla="*/ 86805 h 488400"/>
              <a:gd name="connsiteX49" fmla="*/ 287125 w 488400"/>
              <a:gd name="connsiteY49" fmla="*/ 72497 h 488400"/>
              <a:gd name="connsiteX50" fmla="*/ 301434 w 488400"/>
              <a:gd name="connsiteY50" fmla="*/ 58188 h 488400"/>
              <a:gd name="connsiteX51" fmla="*/ 28617 w 488400"/>
              <a:gd name="connsiteY51" fmla="*/ 28617 h 488400"/>
              <a:gd name="connsiteX52" fmla="*/ 28617 w 488400"/>
              <a:gd name="connsiteY52" fmla="*/ 115423 h 488400"/>
              <a:gd name="connsiteX53" fmla="*/ 459783 w 488400"/>
              <a:gd name="connsiteY53" fmla="*/ 115423 h 488400"/>
              <a:gd name="connsiteX54" fmla="*/ 459783 w 488400"/>
              <a:gd name="connsiteY54" fmla="*/ 28617 h 488400"/>
              <a:gd name="connsiteX55" fmla="*/ 14309 w 488400"/>
              <a:gd name="connsiteY55" fmla="*/ 0 h 488400"/>
              <a:gd name="connsiteX56" fmla="*/ 474091 w 488400"/>
              <a:gd name="connsiteY56" fmla="*/ 0 h 488400"/>
              <a:gd name="connsiteX57" fmla="*/ 488400 w 488400"/>
              <a:gd name="connsiteY57" fmla="*/ 14309 h 488400"/>
              <a:gd name="connsiteX58" fmla="*/ 488400 w 488400"/>
              <a:gd name="connsiteY58" fmla="*/ 474091 h 488400"/>
              <a:gd name="connsiteX59" fmla="*/ 474091 w 488400"/>
              <a:gd name="connsiteY59" fmla="*/ 488400 h 488400"/>
              <a:gd name="connsiteX60" fmla="*/ 14309 w 488400"/>
              <a:gd name="connsiteY60" fmla="*/ 488400 h 488400"/>
              <a:gd name="connsiteX61" fmla="*/ 0 w 488400"/>
              <a:gd name="connsiteY61" fmla="*/ 474091 h 488400"/>
              <a:gd name="connsiteX62" fmla="*/ 0 w 488400"/>
              <a:gd name="connsiteY62" fmla="*/ 14309 h 488400"/>
              <a:gd name="connsiteX63" fmla="*/ 14309 w 488400"/>
              <a:gd name="connsiteY63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88400" h="488400">
                <a:moveTo>
                  <a:pt x="299665" y="314789"/>
                </a:moveTo>
                <a:lnTo>
                  <a:pt x="299665" y="372880"/>
                </a:lnTo>
                <a:lnTo>
                  <a:pt x="340903" y="357018"/>
                </a:lnTo>
                <a:lnTo>
                  <a:pt x="302780" y="314789"/>
                </a:lnTo>
                <a:close/>
                <a:moveTo>
                  <a:pt x="144516" y="229891"/>
                </a:moveTo>
                <a:cubicBezTo>
                  <a:pt x="128999" y="229891"/>
                  <a:pt x="116376" y="242514"/>
                  <a:pt x="116376" y="258031"/>
                </a:cubicBezTo>
                <a:cubicBezTo>
                  <a:pt x="116376" y="273549"/>
                  <a:pt x="128999" y="286172"/>
                  <a:pt x="144516" y="286172"/>
                </a:cubicBezTo>
                <a:lnTo>
                  <a:pt x="271046" y="286172"/>
                </a:lnTo>
                <a:lnTo>
                  <a:pt x="271046" y="274136"/>
                </a:lnTo>
                <a:cubicBezTo>
                  <a:pt x="271046" y="261068"/>
                  <a:pt x="287215" y="254842"/>
                  <a:pt x="295976" y="264548"/>
                </a:cubicBezTo>
                <a:lnTo>
                  <a:pt x="315497" y="286172"/>
                </a:lnTo>
                <a:lnTo>
                  <a:pt x="345791" y="286172"/>
                </a:lnTo>
                <a:cubicBezTo>
                  <a:pt x="361308" y="286172"/>
                  <a:pt x="373931" y="273549"/>
                  <a:pt x="373931" y="258031"/>
                </a:cubicBezTo>
                <a:cubicBezTo>
                  <a:pt x="373931" y="242514"/>
                  <a:pt x="361308" y="229891"/>
                  <a:pt x="345791" y="229891"/>
                </a:cubicBezTo>
                <a:close/>
                <a:moveTo>
                  <a:pt x="144516" y="201274"/>
                </a:moveTo>
                <a:lnTo>
                  <a:pt x="345791" y="201274"/>
                </a:lnTo>
                <a:cubicBezTo>
                  <a:pt x="377087" y="201274"/>
                  <a:pt x="402548" y="226735"/>
                  <a:pt x="402548" y="258031"/>
                </a:cubicBezTo>
                <a:cubicBezTo>
                  <a:pt x="402548" y="289328"/>
                  <a:pt x="377087" y="314789"/>
                  <a:pt x="345791" y="314789"/>
                </a:cubicBezTo>
                <a:lnTo>
                  <a:pt x="341333" y="314789"/>
                </a:lnTo>
                <a:lnTo>
                  <a:pt x="376106" y="353306"/>
                </a:lnTo>
                <a:cubicBezTo>
                  <a:pt x="382851" y="360778"/>
                  <a:pt x="379959" y="372658"/>
                  <a:pt x="370622" y="376249"/>
                </a:cubicBezTo>
                <a:lnTo>
                  <a:pt x="343911" y="386523"/>
                </a:lnTo>
                <a:lnTo>
                  <a:pt x="352929" y="409968"/>
                </a:lnTo>
                <a:cubicBezTo>
                  <a:pt x="355766" y="417344"/>
                  <a:pt x="352086" y="425622"/>
                  <a:pt x="344711" y="428459"/>
                </a:cubicBezTo>
                <a:cubicBezTo>
                  <a:pt x="337327" y="431300"/>
                  <a:pt x="329052" y="427608"/>
                  <a:pt x="326219" y="420241"/>
                </a:cubicBezTo>
                <a:lnTo>
                  <a:pt x="317202" y="396795"/>
                </a:lnTo>
                <a:lnTo>
                  <a:pt x="290493" y="407068"/>
                </a:lnTo>
                <a:cubicBezTo>
                  <a:pt x="281190" y="410648"/>
                  <a:pt x="271047" y="403806"/>
                  <a:pt x="271047" y="393713"/>
                </a:cubicBezTo>
                <a:lnTo>
                  <a:pt x="271047" y="314789"/>
                </a:lnTo>
                <a:lnTo>
                  <a:pt x="144516" y="314789"/>
                </a:lnTo>
                <a:cubicBezTo>
                  <a:pt x="113220" y="314789"/>
                  <a:pt x="87759" y="289328"/>
                  <a:pt x="87759" y="258031"/>
                </a:cubicBezTo>
                <a:cubicBezTo>
                  <a:pt x="87759" y="226735"/>
                  <a:pt x="113220" y="201274"/>
                  <a:pt x="144516" y="201274"/>
                </a:cubicBezTo>
                <a:close/>
                <a:moveTo>
                  <a:pt x="28617" y="144040"/>
                </a:moveTo>
                <a:lnTo>
                  <a:pt x="28617" y="459783"/>
                </a:lnTo>
                <a:lnTo>
                  <a:pt x="459783" y="459783"/>
                </a:lnTo>
                <a:lnTo>
                  <a:pt x="459783" y="144040"/>
                </a:lnTo>
                <a:close/>
                <a:moveTo>
                  <a:pt x="415903" y="58188"/>
                </a:moveTo>
                <a:cubicBezTo>
                  <a:pt x="423805" y="58188"/>
                  <a:pt x="430211" y="64594"/>
                  <a:pt x="430211" y="72497"/>
                </a:cubicBezTo>
                <a:cubicBezTo>
                  <a:pt x="430211" y="80399"/>
                  <a:pt x="423805" y="86805"/>
                  <a:pt x="415903" y="86805"/>
                </a:cubicBezTo>
                <a:cubicBezTo>
                  <a:pt x="408000" y="86805"/>
                  <a:pt x="401594" y="80399"/>
                  <a:pt x="401594" y="72497"/>
                </a:cubicBezTo>
                <a:cubicBezTo>
                  <a:pt x="401594" y="64594"/>
                  <a:pt x="408000" y="58188"/>
                  <a:pt x="415903" y="58188"/>
                </a:cubicBezTo>
                <a:close/>
                <a:moveTo>
                  <a:pt x="358669" y="58188"/>
                </a:moveTo>
                <a:cubicBezTo>
                  <a:pt x="366571" y="58188"/>
                  <a:pt x="372977" y="64594"/>
                  <a:pt x="372977" y="72497"/>
                </a:cubicBezTo>
                <a:cubicBezTo>
                  <a:pt x="372977" y="80399"/>
                  <a:pt x="366571" y="86805"/>
                  <a:pt x="358669" y="86805"/>
                </a:cubicBezTo>
                <a:cubicBezTo>
                  <a:pt x="350766" y="86805"/>
                  <a:pt x="344360" y="80399"/>
                  <a:pt x="344360" y="72497"/>
                </a:cubicBezTo>
                <a:cubicBezTo>
                  <a:pt x="344360" y="64594"/>
                  <a:pt x="350766" y="58188"/>
                  <a:pt x="358669" y="58188"/>
                </a:cubicBezTo>
                <a:close/>
                <a:moveTo>
                  <a:pt x="301434" y="58188"/>
                </a:moveTo>
                <a:cubicBezTo>
                  <a:pt x="309336" y="58188"/>
                  <a:pt x="315742" y="64594"/>
                  <a:pt x="315742" y="72497"/>
                </a:cubicBezTo>
                <a:cubicBezTo>
                  <a:pt x="315742" y="80399"/>
                  <a:pt x="309336" y="86805"/>
                  <a:pt x="301434" y="86805"/>
                </a:cubicBezTo>
                <a:cubicBezTo>
                  <a:pt x="293531" y="86805"/>
                  <a:pt x="287125" y="80399"/>
                  <a:pt x="287125" y="72497"/>
                </a:cubicBezTo>
                <a:cubicBezTo>
                  <a:pt x="287125" y="64594"/>
                  <a:pt x="293531" y="58188"/>
                  <a:pt x="301434" y="58188"/>
                </a:cubicBezTo>
                <a:close/>
                <a:moveTo>
                  <a:pt x="28617" y="28617"/>
                </a:moveTo>
                <a:lnTo>
                  <a:pt x="28617" y="115423"/>
                </a:lnTo>
                <a:lnTo>
                  <a:pt x="459783" y="115423"/>
                </a:lnTo>
                <a:lnTo>
                  <a:pt x="459783" y="28617"/>
                </a:lnTo>
                <a:close/>
                <a:moveTo>
                  <a:pt x="14309" y="0"/>
                </a:moveTo>
                <a:lnTo>
                  <a:pt x="474091" y="0"/>
                </a:lnTo>
                <a:cubicBezTo>
                  <a:pt x="481994" y="0"/>
                  <a:pt x="488400" y="6406"/>
                  <a:pt x="488400" y="14309"/>
                </a:cubicBezTo>
                <a:lnTo>
                  <a:pt x="488400" y="474091"/>
                </a:lnTo>
                <a:cubicBezTo>
                  <a:pt x="488400" y="481994"/>
                  <a:pt x="481994" y="488400"/>
                  <a:pt x="474091" y="488400"/>
                </a:cubicBezTo>
                <a:lnTo>
                  <a:pt x="14309" y="488400"/>
                </a:lnTo>
                <a:cubicBezTo>
                  <a:pt x="6406" y="488400"/>
                  <a:pt x="0" y="481994"/>
                  <a:pt x="0" y="474091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4" name="Freeform: Shape 453">
            <a:extLst>
              <a:ext uri="{FF2B5EF4-FFF2-40B4-BE49-F238E27FC236}">
                <a16:creationId xmlns:a16="http://schemas.microsoft.com/office/drawing/2014/main" xmlns="" id="{2255BC28-FFAE-4AAC-92DD-A0F28BACEBD1}"/>
              </a:ext>
            </a:extLst>
          </p:cNvPr>
          <p:cNvSpPr/>
          <p:nvPr/>
        </p:nvSpPr>
        <p:spPr>
          <a:xfrm>
            <a:off x="5245468" y="3276675"/>
            <a:ext cx="488401" cy="488401"/>
          </a:xfrm>
          <a:custGeom>
            <a:avLst/>
            <a:gdLst>
              <a:gd name="connsiteX0" fmla="*/ 100459 w 488401"/>
              <a:gd name="connsiteY0" fmla="*/ 430210 h 488401"/>
              <a:gd name="connsiteX1" fmla="*/ 129308 w 488401"/>
              <a:gd name="connsiteY1" fmla="*/ 458827 h 488401"/>
              <a:gd name="connsiteX2" fmla="*/ 158156 w 488401"/>
              <a:gd name="connsiteY2" fmla="*/ 430210 h 488401"/>
              <a:gd name="connsiteX3" fmla="*/ 363262 w 488401"/>
              <a:gd name="connsiteY3" fmla="*/ 346825 h 488401"/>
              <a:gd name="connsiteX4" fmla="*/ 352390 w 488401"/>
              <a:gd name="connsiteY4" fmla="*/ 348256 h 488401"/>
              <a:gd name="connsiteX5" fmla="*/ 347150 w 488401"/>
              <a:gd name="connsiteY5" fmla="*/ 367803 h 488401"/>
              <a:gd name="connsiteX6" fmla="*/ 366707 w 488401"/>
              <a:gd name="connsiteY6" fmla="*/ 373040 h 488401"/>
              <a:gd name="connsiteX7" fmla="*/ 371947 w 488401"/>
              <a:gd name="connsiteY7" fmla="*/ 353494 h 488401"/>
              <a:gd name="connsiteX8" fmla="*/ 363262 w 488401"/>
              <a:gd name="connsiteY8" fmla="*/ 346825 h 488401"/>
              <a:gd name="connsiteX9" fmla="*/ 86577 w 488401"/>
              <a:gd name="connsiteY9" fmla="*/ 345313 h 488401"/>
              <a:gd name="connsiteX10" fmla="*/ 86577 w 488401"/>
              <a:gd name="connsiteY10" fmla="*/ 401594 h 488401"/>
              <a:gd name="connsiteX11" fmla="*/ 172478 w 488401"/>
              <a:gd name="connsiteY11" fmla="*/ 401594 h 488401"/>
              <a:gd name="connsiteX12" fmla="*/ 172478 w 488401"/>
              <a:gd name="connsiteY12" fmla="*/ 345313 h 488401"/>
              <a:gd name="connsiteX13" fmla="*/ 370670 w 488401"/>
              <a:gd name="connsiteY13" fmla="*/ 319177 h 488401"/>
              <a:gd name="connsiteX14" fmla="*/ 396745 w 488401"/>
              <a:gd name="connsiteY14" fmla="*/ 339187 h 488401"/>
              <a:gd name="connsiteX15" fmla="*/ 381025 w 488401"/>
              <a:gd name="connsiteY15" fmla="*/ 397823 h 488401"/>
              <a:gd name="connsiteX16" fmla="*/ 322354 w 488401"/>
              <a:gd name="connsiteY16" fmla="*/ 382111 h 488401"/>
              <a:gd name="connsiteX17" fmla="*/ 338074 w 488401"/>
              <a:gd name="connsiteY17" fmla="*/ 323474 h 488401"/>
              <a:gd name="connsiteX18" fmla="*/ 370670 w 488401"/>
              <a:gd name="connsiteY18" fmla="*/ 319177 h 488401"/>
              <a:gd name="connsiteX19" fmla="*/ 397261 w 488401"/>
              <a:gd name="connsiteY19" fmla="*/ 266753 h 488401"/>
              <a:gd name="connsiteX20" fmla="*/ 387643 w 488401"/>
              <a:gd name="connsiteY20" fmla="*/ 283401 h 488401"/>
              <a:gd name="connsiteX21" fmla="*/ 372622 w 488401"/>
              <a:gd name="connsiteY21" fmla="*/ 290313 h 488401"/>
              <a:gd name="connsiteX22" fmla="*/ 346462 w 488401"/>
              <a:gd name="connsiteY22" fmla="*/ 290296 h 488401"/>
              <a:gd name="connsiteX23" fmla="*/ 331447 w 488401"/>
              <a:gd name="connsiteY23" fmla="*/ 283383 h 488401"/>
              <a:gd name="connsiteX24" fmla="*/ 321841 w 488401"/>
              <a:gd name="connsiteY24" fmla="*/ 266754 h 488401"/>
              <a:gd name="connsiteX25" fmla="*/ 297044 w 488401"/>
              <a:gd name="connsiteY25" fmla="*/ 281063 h 488401"/>
              <a:gd name="connsiteX26" fmla="*/ 306649 w 488401"/>
              <a:gd name="connsiteY26" fmla="*/ 297691 h 488401"/>
              <a:gd name="connsiteX27" fmla="*/ 305132 w 488401"/>
              <a:gd name="connsiteY27" fmla="*/ 314143 h 488401"/>
              <a:gd name="connsiteX28" fmla="*/ 292067 w 488401"/>
              <a:gd name="connsiteY28" fmla="*/ 336796 h 488401"/>
              <a:gd name="connsiteX29" fmla="*/ 278566 w 488401"/>
              <a:gd name="connsiteY29" fmla="*/ 346341 h 488401"/>
              <a:gd name="connsiteX30" fmla="*/ 259333 w 488401"/>
              <a:gd name="connsiteY30" fmla="*/ 346341 h 488401"/>
              <a:gd name="connsiteX31" fmla="*/ 259333 w 488401"/>
              <a:gd name="connsiteY31" fmla="*/ 374959 h 488401"/>
              <a:gd name="connsiteX32" fmla="*/ 278552 w 488401"/>
              <a:gd name="connsiteY32" fmla="*/ 374959 h 488401"/>
              <a:gd name="connsiteX33" fmla="*/ 292045 w 488401"/>
              <a:gd name="connsiteY33" fmla="*/ 384483 h 488401"/>
              <a:gd name="connsiteX34" fmla="*/ 305146 w 488401"/>
              <a:gd name="connsiteY34" fmla="*/ 407162 h 488401"/>
              <a:gd name="connsiteX35" fmla="*/ 306652 w 488401"/>
              <a:gd name="connsiteY35" fmla="*/ 423602 h 488401"/>
              <a:gd name="connsiteX36" fmla="*/ 297043 w 488401"/>
              <a:gd name="connsiteY36" fmla="*/ 440236 h 488401"/>
              <a:gd name="connsiteX37" fmla="*/ 321840 w 488401"/>
              <a:gd name="connsiteY37" fmla="*/ 454545 h 488401"/>
              <a:gd name="connsiteX38" fmla="*/ 331457 w 488401"/>
              <a:gd name="connsiteY38" fmla="*/ 437897 h 488401"/>
              <a:gd name="connsiteX39" fmla="*/ 346478 w 488401"/>
              <a:gd name="connsiteY39" fmla="*/ 430985 h 488401"/>
              <a:gd name="connsiteX40" fmla="*/ 372639 w 488401"/>
              <a:gd name="connsiteY40" fmla="*/ 431002 h 488401"/>
              <a:gd name="connsiteX41" fmla="*/ 387654 w 488401"/>
              <a:gd name="connsiteY41" fmla="*/ 437916 h 488401"/>
              <a:gd name="connsiteX42" fmla="*/ 397260 w 488401"/>
              <a:gd name="connsiteY42" fmla="*/ 454545 h 488401"/>
              <a:gd name="connsiteX43" fmla="*/ 422056 w 488401"/>
              <a:gd name="connsiteY43" fmla="*/ 440236 h 488401"/>
              <a:gd name="connsiteX44" fmla="*/ 412451 w 488401"/>
              <a:gd name="connsiteY44" fmla="*/ 423608 h 488401"/>
              <a:gd name="connsiteX45" fmla="*/ 413968 w 488401"/>
              <a:gd name="connsiteY45" fmla="*/ 407155 h 488401"/>
              <a:gd name="connsiteX46" fmla="*/ 427034 w 488401"/>
              <a:gd name="connsiteY46" fmla="*/ 384503 h 488401"/>
              <a:gd name="connsiteX47" fmla="*/ 440535 w 488401"/>
              <a:gd name="connsiteY47" fmla="*/ 374958 h 488401"/>
              <a:gd name="connsiteX48" fmla="*/ 459767 w 488401"/>
              <a:gd name="connsiteY48" fmla="*/ 374958 h 488401"/>
              <a:gd name="connsiteX49" fmla="*/ 459767 w 488401"/>
              <a:gd name="connsiteY49" fmla="*/ 346340 h 488401"/>
              <a:gd name="connsiteX50" fmla="*/ 440549 w 488401"/>
              <a:gd name="connsiteY50" fmla="*/ 346340 h 488401"/>
              <a:gd name="connsiteX51" fmla="*/ 427056 w 488401"/>
              <a:gd name="connsiteY51" fmla="*/ 336815 h 488401"/>
              <a:gd name="connsiteX52" fmla="*/ 413955 w 488401"/>
              <a:gd name="connsiteY52" fmla="*/ 314137 h 488401"/>
              <a:gd name="connsiteX53" fmla="*/ 412449 w 488401"/>
              <a:gd name="connsiteY53" fmla="*/ 297696 h 488401"/>
              <a:gd name="connsiteX54" fmla="*/ 422057 w 488401"/>
              <a:gd name="connsiteY54" fmla="*/ 281062 h 488401"/>
              <a:gd name="connsiteX55" fmla="*/ 388316 w 488401"/>
              <a:gd name="connsiteY55" fmla="*/ 233386 h 488401"/>
              <a:gd name="connsiteX56" fmla="*/ 399179 w 488401"/>
              <a:gd name="connsiteY56" fmla="*/ 234816 h 488401"/>
              <a:gd name="connsiteX57" fmla="*/ 448773 w 488401"/>
              <a:gd name="connsiteY57" fmla="*/ 263434 h 488401"/>
              <a:gd name="connsiteX58" fmla="*/ 454012 w 488401"/>
              <a:gd name="connsiteY58" fmla="*/ 282979 h 488401"/>
              <a:gd name="connsiteX59" fmla="*/ 442020 w 488401"/>
              <a:gd name="connsiteY59" fmla="*/ 303739 h 488401"/>
              <a:gd name="connsiteX60" fmla="*/ 450098 w 488401"/>
              <a:gd name="connsiteY60" fmla="*/ 317723 h 488401"/>
              <a:gd name="connsiteX61" fmla="*/ 474083 w 488401"/>
              <a:gd name="connsiteY61" fmla="*/ 317723 h 488401"/>
              <a:gd name="connsiteX62" fmla="*/ 488401 w 488401"/>
              <a:gd name="connsiteY62" fmla="*/ 332033 h 488401"/>
              <a:gd name="connsiteX63" fmla="*/ 488401 w 488401"/>
              <a:gd name="connsiteY63" fmla="*/ 389267 h 488401"/>
              <a:gd name="connsiteX64" fmla="*/ 474083 w 488401"/>
              <a:gd name="connsiteY64" fmla="*/ 403576 h 488401"/>
              <a:gd name="connsiteX65" fmla="*/ 450105 w 488401"/>
              <a:gd name="connsiteY65" fmla="*/ 403576 h 488401"/>
              <a:gd name="connsiteX66" fmla="*/ 442028 w 488401"/>
              <a:gd name="connsiteY66" fmla="*/ 417576 h 488401"/>
              <a:gd name="connsiteX67" fmla="*/ 454012 w 488401"/>
              <a:gd name="connsiteY67" fmla="*/ 438320 h 488401"/>
              <a:gd name="connsiteX68" fmla="*/ 448773 w 488401"/>
              <a:gd name="connsiteY68" fmla="*/ 457865 h 488401"/>
              <a:gd name="connsiteX69" fmla="*/ 399179 w 488401"/>
              <a:gd name="connsiteY69" fmla="*/ 486483 h 488401"/>
              <a:gd name="connsiteX70" fmla="*/ 379622 w 488401"/>
              <a:gd name="connsiteY70" fmla="*/ 481246 h 488401"/>
              <a:gd name="connsiteX71" fmla="*/ 367638 w 488401"/>
              <a:gd name="connsiteY71" fmla="*/ 460502 h 488401"/>
              <a:gd name="connsiteX72" fmla="*/ 351469 w 488401"/>
              <a:gd name="connsiteY72" fmla="*/ 460492 h 488401"/>
              <a:gd name="connsiteX73" fmla="*/ 339479 w 488401"/>
              <a:gd name="connsiteY73" fmla="*/ 481247 h 488401"/>
              <a:gd name="connsiteX74" fmla="*/ 319922 w 488401"/>
              <a:gd name="connsiteY74" fmla="*/ 486484 h 488401"/>
              <a:gd name="connsiteX75" fmla="*/ 270328 w 488401"/>
              <a:gd name="connsiteY75" fmla="*/ 457866 h 488401"/>
              <a:gd name="connsiteX76" fmla="*/ 265088 w 488401"/>
              <a:gd name="connsiteY76" fmla="*/ 438321 h 488401"/>
              <a:gd name="connsiteX77" fmla="*/ 277081 w 488401"/>
              <a:gd name="connsiteY77" fmla="*/ 417561 h 488401"/>
              <a:gd name="connsiteX78" fmla="*/ 269002 w 488401"/>
              <a:gd name="connsiteY78" fmla="*/ 403577 h 488401"/>
              <a:gd name="connsiteX79" fmla="*/ 245017 w 488401"/>
              <a:gd name="connsiteY79" fmla="*/ 403577 h 488401"/>
              <a:gd name="connsiteX80" fmla="*/ 230700 w 488401"/>
              <a:gd name="connsiteY80" fmla="*/ 389268 h 488401"/>
              <a:gd name="connsiteX81" fmla="*/ 230700 w 488401"/>
              <a:gd name="connsiteY81" fmla="*/ 332034 h 488401"/>
              <a:gd name="connsiteX82" fmla="*/ 245017 w 488401"/>
              <a:gd name="connsiteY82" fmla="*/ 317725 h 488401"/>
              <a:gd name="connsiteX83" fmla="*/ 268996 w 488401"/>
              <a:gd name="connsiteY83" fmla="*/ 317725 h 488401"/>
              <a:gd name="connsiteX84" fmla="*/ 277071 w 488401"/>
              <a:gd name="connsiteY84" fmla="*/ 303725 h 488401"/>
              <a:gd name="connsiteX85" fmla="*/ 265088 w 488401"/>
              <a:gd name="connsiteY85" fmla="*/ 282980 h 488401"/>
              <a:gd name="connsiteX86" fmla="*/ 270328 w 488401"/>
              <a:gd name="connsiteY86" fmla="*/ 263435 h 488401"/>
              <a:gd name="connsiteX87" fmla="*/ 319922 w 488401"/>
              <a:gd name="connsiteY87" fmla="*/ 234817 h 488401"/>
              <a:gd name="connsiteX88" fmla="*/ 339479 w 488401"/>
              <a:gd name="connsiteY88" fmla="*/ 240054 h 488401"/>
              <a:gd name="connsiteX89" fmla="*/ 351463 w 488401"/>
              <a:gd name="connsiteY89" fmla="*/ 260798 h 488401"/>
              <a:gd name="connsiteX90" fmla="*/ 367631 w 488401"/>
              <a:gd name="connsiteY90" fmla="*/ 260808 h 488401"/>
              <a:gd name="connsiteX91" fmla="*/ 379622 w 488401"/>
              <a:gd name="connsiteY91" fmla="*/ 240053 h 488401"/>
              <a:gd name="connsiteX92" fmla="*/ 388316 w 488401"/>
              <a:gd name="connsiteY92" fmla="*/ 233386 h 488401"/>
              <a:gd name="connsiteX93" fmla="*/ 105819 w 488401"/>
              <a:gd name="connsiteY93" fmla="*/ 201273 h 488401"/>
              <a:gd name="connsiteX94" fmla="*/ 129527 w 488401"/>
              <a:gd name="connsiteY94" fmla="*/ 280255 h 488401"/>
              <a:gd name="connsiteX95" fmla="*/ 153236 w 488401"/>
              <a:gd name="connsiteY95" fmla="*/ 201273 h 488401"/>
              <a:gd name="connsiteX96" fmla="*/ 341431 w 488401"/>
              <a:gd name="connsiteY96" fmla="*/ 157395 h 488401"/>
              <a:gd name="connsiteX97" fmla="*/ 358734 w 488401"/>
              <a:gd name="connsiteY97" fmla="*/ 187264 h 488401"/>
              <a:gd name="connsiteX98" fmla="*/ 376430 w 488401"/>
              <a:gd name="connsiteY98" fmla="*/ 157395 h 488401"/>
              <a:gd name="connsiteX99" fmla="*/ 128878 w 488401"/>
              <a:gd name="connsiteY99" fmla="*/ 87361 h 488401"/>
              <a:gd name="connsiteX100" fmla="*/ 128151 w 488401"/>
              <a:gd name="connsiteY100" fmla="*/ 87363 h 488401"/>
              <a:gd name="connsiteX101" fmla="*/ 28634 w 488401"/>
              <a:gd name="connsiteY101" fmla="*/ 187558 h 488401"/>
              <a:gd name="connsiteX102" fmla="*/ 65444 w 488401"/>
              <a:gd name="connsiteY102" fmla="*/ 265124 h 488401"/>
              <a:gd name="connsiteX103" fmla="*/ 86577 w 488401"/>
              <a:gd name="connsiteY103" fmla="*/ 316696 h 488401"/>
              <a:gd name="connsiteX104" fmla="*/ 110572 w 488401"/>
              <a:gd name="connsiteY104" fmla="*/ 316696 h 488401"/>
              <a:gd name="connsiteX105" fmla="*/ 72865 w 488401"/>
              <a:gd name="connsiteY105" fmla="*/ 191077 h 488401"/>
              <a:gd name="connsiteX106" fmla="*/ 86577 w 488401"/>
              <a:gd name="connsiteY106" fmla="*/ 172657 h 488401"/>
              <a:gd name="connsiteX107" fmla="*/ 172479 w 488401"/>
              <a:gd name="connsiteY107" fmla="*/ 172657 h 488401"/>
              <a:gd name="connsiteX108" fmla="*/ 186191 w 488401"/>
              <a:gd name="connsiteY108" fmla="*/ 191077 h 488401"/>
              <a:gd name="connsiteX109" fmla="*/ 148484 w 488401"/>
              <a:gd name="connsiteY109" fmla="*/ 316696 h 488401"/>
              <a:gd name="connsiteX110" fmla="*/ 172335 w 488401"/>
              <a:gd name="connsiteY110" fmla="*/ 316696 h 488401"/>
              <a:gd name="connsiteX111" fmla="*/ 191626 w 488401"/>
              <a:gd name="connsiteY111" fmla="*/ 265676 h 488401"/>
              <a:gd name="connsiteX112" fmla="*/ 229117 w 488401"/>
              <a:gd name="connsiteY112" fmla="*/ 187545 h 488401"/>
              <a:gd name="connsiteX113" fmla="*/ 128878 w 488401"/>
              <a:gd name="connsiteY113" fmla="*/ 87361 h 488401"/>
              <a:gd name="connsiteX114" fmla="*/ 129527 w 488401"/>
              <a:gd name="connsiteY114" fmla="*/ 0 h 488401"/>
              <a:gd name="connsiteX115" fmla="*/ 358594 w 488401"/>
              <a:gd name="connsiteY115" fmla="*/ 0 h 488401"/>
              <a:gd name="connsiteX116" fmla="*/ 372912 w 488401"/>
              <a:gd name="connsiteY116" fmla="*/ 14309 h 488401"/>
              <a:gd name="connsiteX117" fmla="*/ 372912 w 488401"/>
              <a:gd name="connsiteY117" fmla="*/ 128778 h 488401"/>
              <a:gd name="connsiteX118" fmla="*/ 401545 w 488401"/>
              <a:gd name="connsiteY118" fmla="*/ 128778 h 488401"/>
              <a:gd name="connsiteX119" fmla="*/ 413865 w 488401"/>
              <a:gd name="connsiteY119" fmla="*/ 150377 h 488401"/>
              <a:gd name="connsiteX120" fmla="*/ 370914 w 488401"/>
              <a:gd name="connsiteY120" fmla="*/ 222874 h 488401"/>
              <a:gd name="connsiteX121" fmla="*/ 346205 w 488401"/>
              <a:gd name="connsiteY121" fmla="*/ 222752 h 488401"/>
              <a:gd name="connsiteX122" fmla="*/ 304209 w 488401"/>
              <a:gd name="connsiteY122" fmla="*/ 150256 h 488401"/>
              <a:gd name="connsiteX123" fmla="*/ 316600 w 488401"/>
              <a:gd name="connsiteY123" fmla="*/ 128777 h 488401"/>
              <a:gd name="connsiteX124" fmla="*/ 344278 w 488401"/>
              <a:gd name="connsiteY124" fmla="*/ 128777 h 488401"/>
              <a:gd name="connsiteX125" fmla="*/ 344278 w 488401"/>
              <a:gd name="connsiteY125" fmla="*/ 28617 h 488401"/>
              <a:gd name="connsiteX126" fmla="*/ 143844 w 488401"/>
              <a:gd name="connsiteY126" fmla="*/ 28617 h 488401"/>
              <a:gd name="connsiteX127" fmla="*/ 143844 w 488401"/>
              <a:gd name="connsiteY127" fmla="*/ 59595 h 488401"/>
              <a:gd name="connsiteX128" fmla="*/ 257752 w 488401"/>
              <a:gd name="connsiteY128" fmla="*/ 187544 h 488401"/>
              <a:gd name="connsiteX129" fmla="*/ 209568 w 488401"/>
              <a:gd name="connsiteY129" fmla="*/ 287979 h 488401"/>
              <a:gd name="connsiteX130" fmla="*/ 200886 w 488401"/>
              <a:gd name="connsiteY130" fmla="*/ 308274 h 488401"/>
              <a:gd name="connsiteX131" fmla="*/ 201112 w 488401"/>
              <a:gd name="connsiteY131" fmla="*/ 415901 h 488401"/>
              <a:gd name="connsiteX132" fmla="*/ 186795 w 488401"/>
              <a:gd name="connsiteY132" fmla="*/ 430210 h 488401"/>
              <a:gd name="connsiteX133" fmla="*/ 186789 w 488401"/>
              <a:gd name="connsiteY133" fmla="*/ 430210 h 488401"/>
              <a:gd name="connsiteX134" fmla="*/ 129308 w 488401"/>
              <a:gd name="connsiteY134" fmla="*/ 487444 h 488401"/>
              <a:gd name="connsiteX135" fmla="*/ 71825 w 488401"/>
              <a:gd name="connsiteY135" fmla="*/ 430188 h 488401"/>
              <a:gd name="connsiteX136" fmla="*/ 57944 w 488401"/>
              <a:gd name="connsiteY136" fmla="*/ 415901 h 488401"/>
              <a:gd name="connsiteX137" fmla="*/ 57944 w 488401"/>
              <a:gd name="connsiteY137" fmla="*/ 308314 h 488401"/>
              <a:gd name="connsiteX138" fmla="*/ 47310 w 488401"/>
              <a:gd name="connsiteY138" fmla="*/ 287270 h 488401"/>
              <a:gd name="connsiteX139" fmla="*/ 0 w 488401"/>
              <a:gd name="connsiteY139" fmla="*/ 187561 h 488401"/>
              <a:gd name="connsiteX140" fmla="*/ 115210 w 488401"/>
              <a:gd name="connsiteY140" fmla="*/ 59479 h 488401"/>
              <a:gd name="connsiteX141" fmla="*/ 115210 w 488401"/>
              <a:gd name="connsiteY141" fmla="*/ 14309 h 488401"/>
              <a:gd name="connsiteX142" fmla="*/ 129527 w 488401"/>
              <a:gd name="connsiteY142" fmla="*/ 0 h 48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488401" h="488401">
                <a:moveTo>
                  <a:pt x="100459" y="430210"/>
                </a:moveTo>
                <a:cubicBezTo>
                  <a:pt x="100578" y="446009"/>
                  <a:pt x="113471" y="458827"/>
                  <a:pt x="129308" y="458827"/>
                </a:cubicBezTo>
                <a:cubicBezTo>
                  <a:pt x="145144" y="458827"/>
                  <a:pt x="158036" y="446009"/>
                  <a:pt x="158156" y="430210"/>
                </a:cubicBezTo>
                <a:close/>
                <a:moveTo>
                  <a:pt x="363262" y="346825"/>
                </a:moveTo>
                <a:cubicBezTo>
                  <a:pt x="359725" y="345875"/>
                  <a:pt x="355824" y="346276"/>
                  <a:pt x="352390" y="348256"/>
                </a:cubicBezTo>
                <a:cubicBezTo>
                  <a:pt x="345554" y="352202"/>
                  <a:pt x="343203" y="360970"/>
                  <a:pt x="347150" y="367803"/>
                </a:cubicBezTo>
                <a:cubicBezTo>
                  <a:pt x="351098" y="374635"/>
                  <a:pt x="359870" y="376983"/>
                  <a:pt x="366707" y="373040"/>
                </a:cubicBezTo>
                <a:cubicBezTo>
                  <a:pt x="373545" y="369094"/>
                  <a:pt x="375895" y="360327"/>
                  <a:pt x="371947" y="353494"/>
                </a:cubicBezTo>
                <a:cubicBezTo>
                  <a:pt x="369971" y="350074"/>
                  <a:pt x="366799" y="347774"/>
                  <a:pt x="363262" y="346825"/>
                </a:cubicBezTo>
                <a:close/>
                <a:moveTo>
                  <a:pt x="86577" y="345313"/>
                </a:moveTo>
                <a:lnTo>
                  <a:pt x="86577" y="401594"/>
                </a:lnTo>
                <a:lnTo>
                  <a:pt x="172478" y="401594"/>
                </a:lnTo>
                <a:lnTo>
                  <a:pt x="172478" y="345313"/>
                </a:lnTo>
                <a:close/>
                <a:moveTo>
                  <a:pt x="370670" y="319177"/>
                </a:moveTo>
                <a:cubicBezTo>
                  <a:pt x="381284" y="322019"/>
                  <a:pt x="390811" y="328914"/>
                  <a:pt x="396745" y="339187"/>
                </a:cubicBezTo>
                <a:cubicBezTo>
                  <a:pt x="408586" y="359684"/>
                  <a:pt x="401534" y="385989"/>
                  <a:pt x="381025" y="397823"/>
                </a:cubicBezTo>
                <a:cubicBezTo>
                  <a:pt x="360426" y="409709"/>
                  <a:pt x="334138" y="402513"/>
                  <a:pt x="322354" y="382111"/>
                </a:cubicBezTo>
                <a:cubicBezTo>
                  <a:pt x="310513" y="361613"/>
                  <a:pt x="317564" y="335308"/>
                  <a:pt x="338074" y="323474"/>
                </a:cubicBezTo>
                <a:cubicBezTo>
                  <a:pt x="348356" y="317542"/>
                  <a:pt x="360056" y="316333"/>
                  <a:pt x="370670" y="319177"/>
                </a:cubicBezTo>
                <a:close/>
                <a:moveTo>
                  <a:pt x="397261" y="266753"/>
                </a:moveTo>
                <a:lnTo>
                  <a:pt x="387643" y="283401"/>
                </a:lnTo>
                <a:cubicBezTo>
                  <a:pt x="384609" y="288654"/>
                  <a:pt x="378590" y="291422"/>
                  <a:pt x="372622" y="290313"/>
                </a:cubicBezTo>
                <a:cubicBezTo>
                  <a:pt x="363920" y="288692"/>
                  <a:pt x="355119" y="288686"/>
                  <a:pt x="346462" y="290296"/>
                </a:cubicBezTo>
                <a:cubicBezTo>
                  <a:pt x="340497" y="291406"/>
                  <a:pt x="334480" y="288634"/>
                  <a:pt x="331447" y="283383"/>
                </a:cubicBezTo>
                <a:lnTo>
                  <a:pt x="321841" y="266754"/>
                </a:lnTo>
                <a:lnTo>
                  <a:pt x="297044" y="281063"/>
                </a:lnTo>
                <a:lnTo>
                  <a:pt x="306649" y="297691"/>
                </a:lnTo>
                <a:cubicBezTo>
                  <a:pt x="309682" y="302942"/>
                  <a:pt x="309075" y="309534"/>
                  <a:pt x="305132" y="314143"/>
                </a:cubicBezTo>
                <a:cubicBezTo>
                  <a:pt x="299409" y="320835"/>
                  <a:pt x="295012" y="328456"/>
                  <a:pt x="292067" y="336796"/>
                </a:cubicBezTo>
                <a:cubicBezTo>
                  <a:pt x="290045" y="342516"/>
                  <a:pt x="284636" y="346341"/>
                  <a:pt x="278566" y="346341"/>
                </a:cubicBezTo>
                <a:lnTo>
                  <a:pt x="259333" y="346341"/>
                </a:lnTo>
                <a:lnTo>
                  <a:pt x="259333" y="374959"/>
                </a:lnTo>
                <a:lnTo>
                  <a:pt x="278552" y="374959"/>
                </a:lnTo>
                <a:cubicBezTo>
                  <a:pt x="284613" y="374959"/>
                  <a:pt x="290019" y="378773"/>
                  <a:pt x="292045" y="384483"/>
                </a:cubicBezTo>
                <a:cubicBezTo>
                  <a:pt x="294987" y="392770"/>
                  <a:pt x="299441" y="400480"/>
                  <a:pt x="305146" y="407162"/>
                </a:cubicBezTo>
                <a:cubicBezTo>
                  <a:pt x="309079" y="411771"/>
                  <a:pt x="309683" y="418356"/>
                  <a:pt x="306652" y="423602"/>
                </a:cubicBezTo>
                <a:lnTo>
                  <a:pt x="297043" y="440236"/>
                </a:lnTo>
                <a:lnTo>
                  <a:pt x="321840" y="454545"/>
                </a:lnTo>
                <a:lnTo>
                  <a:pt x="331457" y="437897"/>
                </a:lnTo>
                <a:cubicBezTo>
                  <a:pt x="334492" y="432643"/>
                  <a:pt x="340510" y="429872"/>
                  <a:pt x="346478" y="430985"/>
                </a:cubicBezTo>
                <a:cubicBezTo>
                  <a:pt x="355178" y="432605"/>
                  <a:pt x="363982" y="432611"/>
                  <a:pt x="372639" y="431002"/>
                </a:cubicBezTo>
                <a:cubicBezTo>
                  <a:pt x="378602" y="429894"/>
                  <a:pt x="384619" y="432665"/>
                  <a:pt x="387654" y="437916"/>
                </a:cubicBezTo>
                <a:lnTo>
                  <a:pt x="397260" y="454545"/>
                </a:lnTo>
                <a:lnTo>
                  <a:pt x="422056" y="440236"/>
                </a:lnTo>
                <a:lnTo>
                  <a:pt x="412451" y="423608"/>
                </a:lnTo>
                <a:cubicBezTo>
                  <a:pt x="409417" y="418357"/>
                  <a:pt x="410025" y="411764"/>
                  <a:pt x="413968" y="407155"/>
                </a:cubicBezTo>
                <a:cubicBezTo>
                  <a:pt x="419692" y="400464"/>
                  <a:pt x="424088" y="392843"/>
                  <a:pt x="427034" y="384503"/>
                </a:cubicBezTo>
                <a:cubicBezTo>
                  <a:pt x="429055" y="378783"/>
                  <a:pt x="434465" y="374958"/>
                  <a:pt x="440535" y="374958"/>
                </a:cubicBezTo>
                <a:lnTo>
                  <a:pt x="459767" y="374958"/>
                </a:lnTo>
                <a:lnTo>
                  <a:pt x="459767" y="346340"/>
                </a:lnTo>
                <a:lnTo>
                  <a:pt x="440549" y="346340"/>
                </a:lnTo>
                <a:cubicBezTo>
                  <a:pt x="434487" y="346340"/>
                  <a:pt x="429082" y="342525"/>
                  <a:pt x="427056" y="336815"/>
                </a:cubicBezTo>
                <a:cubicBezTo>
                  <a:pt x="424114" y="328526"/>
                  <a:pt x="419658" y="320820"/>
                  <a:pt x="413955" y="314137"/>
                </a:cubicBezTo>
                <a:cubicBezTo>
                  <a:pt x="410022" y="309527"/>
                  <a:pt x="409417" y="302942"/>
                  <a:pt x="412449" y="297696"/>
                </a:cubicBezTo>
                <a:lnTo>
                  <a:pt x="422057" y="281062"/>
                </a:lnTo>
                <a:close/>
                <a:moveTo>
                  <a:pt x="388316" y="233386"/>
                </a:moveTo>
                <a:cubicBezTo>
                  <a:pt x="391855" y="232438"/>
                  <a:pt x="395755" y="232839"/>
                  <a:pt x="399179" y="234816"/>
                </a:cubicBezTo>
                <a:lnTo>
                  <a:pt x="448773" y="263434"/>
                </a:lnTo>
                <a:cubicBezTo>
                  <a:pt x="455621" y="267385"/>
                  <a:pt x="457966" y="276136"/>
                  <a:pt x="454012" y="282979"/>
                </a:cubicBezTo>
                <a:lnTo>
                  <a:pt x="442020" y="303739"/>
                </a:lnTo>
                <a:cubicBezTo>
                  <a:pt x="445163" y="308295"/>
                  <a:pt x="447834" y="312957"/>
                  <a:pt x="450098" y="317723"/>
                </a:cubicBezTo>
                <a:lnTo>
                  <a:pt x="474083" y="317723"/>
                </a:lnTo>
                <a:cubicBezTo>
                  <a:pt x="481990" y="317723"/>
                  <a:pt x="488401" y="324130"/>
                  <a:pt x="488401" y="332033"/>
                </a:cubicBezTo>
                <a:lnTo>
                  <a:pt x="488401" y="389267"/>
                </a:lnTo>
                <a:cubicBezTo>
                  <a:pt x="488401" y="397169"/>
                  <a:pt x="481990" y="403576"/>
                  <a:pt x="474083" y="403576"/>
                </a:cubicBezTo>
                <a:lnTo>
                  <a:pt x="450105" y="403576"/>
                </a:lnTo>
                <a:cubicBezTo>
                  <a:pt x="447793" y="408461"/>
                  <a:pt x="445096" y="413137"/>
                  <a:pt x="442028" y="417576"/>
                </a:cubicBezTo>
                <a:lnTo>
                  <a:pt x="454012" y="438320"/>
                </a:lnTo>
                <a:cubicBezTo>
                  <a:pt x="457965" y="445162"/>
                  <a:pt x="455617" y="453916"/>
                  <a:pt x="448773" y="457865"/>
                </a:cubicBezTo>
                <a:lnTo>
                  <a:pt x="399179" y="486483"/>
                </a:lnTo>
                <a:cubicBezTo>
                  <a:pt x="392332" y="490433"/>
                  <a:pt x="383576" y="488090"/>
                  <a:pt x="379622" y="481246"/>
                </a:cubicBezTo>
                <a:lnTo>
                  <a:pt x="367638" y="460502"/>
                </a:lnTo>
                <a:cubicBezTo>
                  <a:pt x="362257" y="460938"/>
                  <a:pt x="356858" y="460934"/>
                  <a:pt x="351469" y="460492"/>
                </a:cubicBezTo>
                <a:lnTo>
                  <a:pt x="339479" y="481247"/>
                </a:lnTo>
                <a:cubicBezTo>
                  <a:pt x="335508" y="488120"/>
                  <a:pt x="326738" y="490417"/>
                  <a:pt x="319922" y="486484"/>
                </a:cubicBezTo>
                <a:lnTo>
                  <a:pt x="270328" y="457866"/>
                </a:lnTo>
                <a:cubicBezTo>
                  <a:pt x="263480" y="453915"/>
                  <a:pt x="261134" y="445164"/>
                  <a:pt x="265088" y="438321"/>
                </a:cubicBezTo>
                <a:lnTo>
                  <a:pt x="277081" y="417561"/>
                </a:lnTo>
                <a:cubicBezTo>
                  <a:pt x="274011" y="413113"/>
                  <a:pt x="271321" y="408455"/>
                  <a:pt x="269002" y="403577"/>
                </a:cubicBezTo>
                <a:lnTo>
                  <a:pt x="245017" y="403577"/>
                </a:lnTo>
                <a:cubicBezTo>
                  <a:pt x="237110" y="403577"/>
                  <a:pt x="230700" y="397170"/>
                  <a:pt x="230700" y="389268"/>
                </a:cubicBezTo>
                <a:lnTo>
                  <a:pt x="230700" y="332034"/>
                </a:lnTo>
                <a:cubicBezTo>
                  <a:pt x="230700" y="324132"/>
                  <a:pt x="237110" y="317725"/>
                  <a:pt x="245017" y="317725"/>
                </a:cubicBezTo>
                <a:lnTo>
                  <a:pt x="268996" y="317725"/>
                </a:lnTo>
                <a:cubicBezTo>
                  <a:pt x="271307" y="312839"/>
                  <a:pt x="274004" y="308164"/>
                  <a:pt x="277071" y="303725"/>
                </a:cubicBezTo>
                <a:lnTo>
                  <a:pt x="265088" y="282980"/>
                </a:lnTo>
                <a:cubicBezTo>
                  <a:pt x="261134" y="276137"/>
                  <a:pt x="263480" y="267386"/>
                  <a:pt x="270328" y="263435"/>
                </a:cubicBezTo>
                <a:lnTo>
                  <a:pt x="319922" y="234817"/>
                </a:lnTo>
                <a:cubicBezTo>
                  <a:pt x="326768" y="230865"/>
                  <a:pt x="335528" y="233216"/>
                  <a:pt x="339479" y="240054"/>
                </a:cubicBezTo>
                <a:lnTo>
                  <a:pt x="351463" y="260798"/>
                </a:lnTo>
                <a:cubicBezTo>
                  <a:pt x="356844" y="260363"/>
                  <a:pt x="362243" y="260366"/>
                  <a:pt x="367631" y="260808"/>
                </a:cubicBezTo>
                <a:lnTo>
                  <a:pt x="379622" y="240053"/>
                </a:lnTo>
                <a:cubicBezTo>
                  <a:pt x="381599" y="236631"/>
                  <a:pt x="384777" y="234333"/>
                  <a:pt x="388316" y="233386"/>
                </a:cubicBezTo>
                <a:close/>
                <a:moveTo>
                  <a:pt x="105819" y="201273"/>
                </a:moveTo>
                <a:lnTo>
                  <a:pt x="129527" y="280255"/>
                </a:lnTo>
                <a:lnTo>
                  <a:pt x="153236" y="201273"/>
                </a:lnTo>
                <a:close/>
                <a:moveTo>
                  <a:pt x="341431" y="157395"/>
                </a:moveTo>
                <a:lnTo>
                  <a:pt x="358734" y="187264"/>
                </a:lnTo>
                <a:lnTo>
                  <a:pt x="376430" y="157395"/>
                </a:lnTo>
                <a:close/>
                <a:moveTo>
                  <a:pt x="128878" y="87361"/>
                </a:moveTo>
                <a:cubicBezTo>
                  <a:pt x="128635" y="87361"/>
                  <a:pt x="128394" y="87362"/>
                  <a:pt x="128151" y="87363"/>
                </a:cubicBezTo>
                <a:cubicBezTo>
                  <a:pt x="74199" y="87742"/>
                  <a:pt x="28626" y="133625"/>
                  <a:pt x="28634" y="187558"/>
                </a:cubicBezTo>
                <a:cubicBezTo>
                  <a:pt x="28638" y="217724"/>
                  <a:pt x="42055" y="245996"/>
                  <a:pt x="65444" y="265124"/>
                </a:cubicBezTo>
                <a:cubicBezTo>
                  <a:pt x="91078" y="286089"/>
                  <a:pt x="85922" y="313241"/>
                  <a:pt x="86577" y="316696"/>
                </a:cubicBezTo>
                <a:lnTo>
                  <a:pt x="110572" y="316696"/>
                </a:lnTo>
                <a:lnTo>
                  <a:pt x="72865" y="191077"/>
                </a:lnTo>
                <a:cubicBezTo>
                  <a:pt x="70110" y="181900"/>
                  <a:pt x="76997" y="172657"/>
                  <a:pt x="86577" y="172657"/>
                </a:cubicBezTo>
                <a:lnTo>
                  <a:pt x="172479" y="172657"/>
                </a:lnTo>
                <a:cubicBezTo>
                  <a:pt x="182064" y="172657"/>
                  <a:pt x="188943" y="181906"/>
                  <a:pt x="186191" y="191077"/>
                </a:cubicBezTo>
                <a:lnTo>
                  <a:pt x="148484" y="316696"/>
                </a:lnTo>
                <a:lnTo>
                  <a:pt x="172335" y="316696"/>
                </a:lnTo>
                <a:cubicBezTo>
                  <a:pt x="172687" y="314663"/>
                  <a:pt x="168334" y="284391"/>
                  <a:pt x="191626" y="265676"/>
                </a:cubicBezTo>
                <a:cubicBezTo>
                  <a:pt x="215452" y="246533"/>
                  <a:pt x="229117" y="218055"/>
                  <a:pt x="229117" y="187545"/>
                </a:cubicBezTo>
                <a:cubicBezTo>
                  <a:pt x="229117" y="132144"/>
                  <a:pt x="184257" y="87361"/>
                  <a:pt x="128878" y="87361"/>
                </a:cubicBezTo>
                <a:close/>
                <a:moveTo>
                  <a:pt x="129527" y="0"/>
                </a:moveTo>
                <a:lnTo>
                  <a:pt x="358594" y="0"/>
                </a:lnTo>
                <a:cubicBezTo>
                  <a:pt x="366501" y="0"/>
                  <a:pt x="372912" y="6406"/>
                  <a:pt x="372912" y="14309"/>
                </a:cubicBezTo>
                <a:lnTo>
                  <a:pt x="372912" y="128778"/>
                </a:lnTo>
                <a:lnTo>
                  <a:pt x="401545" y="128778"/>
                </a:lnTo>
                <a:cubicBezTo>
                  <a:pt x="412626" y="128778"/>
                  <a:pt x="419506" y="140853"/>
                  <a:pt x="413865" y="150377"/>
                </a:cubicBezTo>
                <a:lnTo>
                  <a:pt x="370914" y="222874"/>
                </a:lnTo>
                <a:cubicBezTo>
                  <a:pt x="365346" y="232271"/>
                  <a:pt x="351683" y="232207"/>
                  <a:pt x="346205" y="222752"/>
                </a:cubicBezTo>
                <a:lnTo>
                  <a:pt x="304209" y="150256"/>
                </a:lnTo>
                <a:cubicBezTo>
                  <a:pt x="298690" y="140726"/>
                  <a:pt x="305587" y="128777"/>
                  <a:pt x="316600" y="128777"/>
                </a:cubicBezTo>
                <a:lnTo>
                  <a:pt x="344278" y="128777"/>
                </a:lnTo>
                <a:lnTo>
                  <a:pt x="344278" y="28617"/>
                </a:lnTo>
                <a:lnTo>
                  <a:pt x="143844" y="28617"/>
                </a:lnTo>
                <a:lnTo>
                  <a:pt x="143844" y="59595"/>
                </a:lnTo>
                <a:cubicBezTo>
                  <a:pt x="207075" y="66853"/>
                  <a:pt x="257750" y="120557"/>
                  <a:pt x="257752" y="187544"/>
                </a:cubicBezTo>
                <a:cubicBezTo>
                  <a:pt x="257752" y="226769"/>
                  <a:pt x="240190" y="263376"/>
                  <a:pt x="209568" y="287979"/>
                </a:cubicBezTo>
                <a:cubicBezTo>
                  <a:pt x="204145" y="292336"/>
                  <a:pt x="200902" y="299920"/>
                  <a:pt x="200886" y="308274"/>
                </a:cubicBezTo>
                <a:cubicBezTo>
                  <a:pt x="201183" y="338462"/>
                  <a:pt x="201107" y="313101"/>
                  <a:pt x="201112" y="415901"/>
                </a:cubicBezTo>
                <a:cubicBezTo>
                  <a:pt x="201112" y="423803"/>
                  <a:pt x="194702" y="430210"/>
                  <a:pt x="186795" y="430210"/>
                </a:cubicBezTo>
                <a:lnTo>
                  <a:pt x="186789" y="430210"/>
                </a:lnTo>
                <a:cubicBezTo>
                  <a:pt x="186669" y="461789"/>
                  <a:pt x="160932" y="487444"/>
                  <a:pt x="129308" y="487444"/>
                </a:cubicBezTo>
                <a:cubicBezTo>
                  <a:pt x="97675" y="487444"/>
                  <a:pt x="71933" y="461777"/>
                  <a:pt x="71825" y="430188"/>
                </a:cubicBezTo>
                <a:cubicBezTo>
                  <a:pt x="64122" y="429955"/>
                  <a:pt x="57944" y="423656"/>
                  <a:pt x="57944" y="415901"/>
                </a:cubicBezTo>
                <a:lnTo>
                  <a:pt x="57944" y="308314"/>
                </a:lnTo>
                <a:cubicBezTo>
                  <a:pt x="57944" y="300583"/>
                  <a:pt x="53969" y="292716"/>
                  <a:pt x="47310" y="287270"/>
                </a:cubicBezTo>
                <a:cubicBezTo>
                  <a:pt x="17249" y="262687"/>
                  <a:pt x="5" y="226344"/>
                  <a:pt x="0" y="187561"/>
                </a:cubicBezTo>
                <a:cubicBezTo>
                  <a:pt x="-10" y="121334"/>
                  <a:pt x="51910" y="66330"/>
                  <a:pt x="115210" y="59479"/>
                </a:cubicBezTo>
                <a:lnTo>
                  <a:pt x="115210" y="14309"/>
                </a:lnTo>
                <a:cubicBezTo>
                  <a:pt x="115210" y="6406"/>
                  <a:pt x="121620" y="0"/>
                  <a:pt x="129527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2" name="Freeform: Shape 451">
            <a:extLst>
              <a:ext uri="{FF2B5EF4-FFF2-40B4-BE49-F238E27FC236}">
                <a16:creationId xmlns:a16="http://schemas.microsoft.com/office/drawing/2014/main" xmlns="" id="{71D9508C-5454-4B8A-BE2C-59B171355D0B}"/>
              </a:ext>
            </a:extLst>
          </p:cNvPr>
          <p:cNvSpPr/>
          <p:nvPr/>
        </p:nvSpPr>
        <p:spPr>
          <a:xfrm>
            <a:off x="1869631" y="3276675"/>
            <a:ext cx="488400" cy="488399"/>
          </a:xfrm>
          <a:custGeom>
            <a:avLst/>
            <a:gdLst>
              <a:gd name="connsiteX0" fmla="*/ 114945 w 488400"/>
              <a:gd name="connsiteY0" fmla="*/ 315793 h 488399"/>
              <a:gd name="connsiteX1" fmla="*/ 125062 w 488400"/>
              <a:gd name="connsiteY1" fmla="*/ 319983 h 488399"/>
              <a:gd name="connsiteX2" fmla="*/ 125062 w 488400"/>
              <a:gd name="connsiteY2" fmla="*/ 340215 h 488399"/>
              <a:gd name="connsiteX3" fmla="*/ 96922 w 488400"/>
              <a:gd name="connsiteY3" fmla="*/ 368352 h 488399"/>
              <a:gd name="connsiteX4" fmla="*/ 76687 w 488400"/>
              <a:gd name="connsiteY4" fmla="*/ 368352 h 488399"/>
              <a:gd name="connsiteX5" fmla="*/ 62378 w 488400"/>
              <a:gd name="connsiteY5" fmla="*/ 354046 h 488399"/>
              <a:gd name="connsiteX6" fmla="*/ 62378 w 488400"/>
              <a:gd name="connsiteY6" fmla="*/ 333813 h 488399"/>
              <a:gd name="connsiteX7" fmla="*/ 82613 w 488400"/>
              <a:gd name="connsiteY7" fmla="*/ 333813 h 488399"/>
              <a:gd name="connsiteX8" fmla="*/ 86805 w 488400"/>
              <a:gd name="connsiteY8" fmla="*/ 338004 h 488399"/>
              <a:gd name="connsiteX9" fmla="*/ 104828 w 488400"/>
              <a:gd name="connsiteY9" fmla="*/ 319983 h 488399"/>
              <a:gd name="connsiteX10" fmla="*/ 114945 w 488400"/>
              <a:gd name="connsiteY10" fmla="*/ 315793 h 488399"/>
              <a:gd name="connsiteX11" fmla="*/ 314035 w 488400"/>
              <a:gd name="connsiteY11" fmla="*/ 302381 h 488399"/>
              <a:gd name="connsiteX12" fmla="*/ 268477 w 488400"/>
              <a:gd name="connsiteY12" fmla="*/ 350045 h 488399"/>
              <a:gd name="connsiteX13" fmla="*/ 316172 w 488400"/>
              <a:gd name="connsiteY13" fmla="*/ 397734 h 488399"/>
              <a:gd name="connsiteX14" fmla="*/ 358448 w 488400"/>
              <a:gd name="connsiteY14" fmla="*/ 328005 h 488399"/>
              <a:gd name="connsiteX15" fmla="*/ 326289 w 488400"/>
              <a:gd name="connsiteY15" fmla="*/ 360161 h 488399"/>
              <a:gd name="connsiteX16" fmla="*/ 306054 w 488400"/>
              <a:gd name="connsiteY16" fmla="*/ 360161 h 488399"/>
              <a:gd name="connsiteX17" fmla="*/ 306054 w 488400"/>
              <a:gd name="connsiteY17" fmla="*/ 339928 h 488399"/>
              <a:gd name="connsiteX18" fmla="*/ 338213 w 488400"/>
              <a:gd name="connsiteY18" fmla="*/ 307773 h 488399"/>
              <a:gd name="connsiteX19" fmla="*/ 314035 w 488400"/>
              <a:gd name="connsiteY19" fmla="*/ 302381 h 488399"/>
              <a:gd name="connsiteX20" fmla="*/ 329245 w 488400"/>
              <a:gd name="connsiteY20" fmla="*/ 241034 h 488399"/>
              <a:gd name="connsiteX21" fmla="*/ 206473 w 488400"/>
              <a:gd name="connsiteY21" fmla="*/ 350044 h 488399"/>
              <a:gd name="connsiteX22" fmla="*/ 316172 w 488400"/>
              <a:gd name="connsiteY22" fmla="*/ 459730 h 488399"/>
              <a:gd name="connsiteX23" fmla="*/ 418309 w 488400"/>
              <a:gd name="connsiteY23" fmla="*/ 310030 h 488399"/>
              <a:gd name="connsiteX24" fmla="*/ 386897 w 488400"/>
              <a:gd name="connsiteY24" fmla="*/ 299560 h 488399"/>
              <a:gd name="connsiteX25" fmla="*/ 379272 w 488400"/>
              <a:gd name="connsiteY25" fmla="*/ 307185 h 488399"/>
              <a:gd name="connsiteX26" fmla="*/ 316172 w 488400"/>
              <a:gd name="connsiteY26" fmla="*/ 426348 h 488399"/>
              <a:gd name="connsiteX27" fmla="*/ 239860 w 488400"/>
              <a:gd name="connsiteY27" fmla="*/ 350045 h 488399"/>
              <a:gd name="connsiteX28" fmla="*/ 359037 w 488400"/>
              <a:gd name="connsiteY28" fmla="*/ 286951 h 488399"/>
              <a:gd name="connsiteX29" fmla="*/ 366663 w 488400"/>
              <a:gd name="connsiteY29" fmla="*/ 279327 h 488399"/>
              <a:gd name="connsiteX30" fmla="*/ 356189 w 488400"/>
              <a:gd name="connsiteY30" fmla="*/ 247909 h 488399"/>
              <a:gd name="connsiteX31" fmla="*/ 329245 w 488400"/>
              <a:gd name="connsiteY31" fmla="*/ 241034 h 488399"/>
              <a:gd name="connsiteX32" fmla="*/ 114945 w 488400"/>
              <a:gd name="connsiteY32" fmla="*/ 230342 h 488399"/>
              <a:gd name="connsiteX33" fmla="*/ 125062 w 488400"/>
              <a:gd name="connsiteY33" fmla="*/ 234532 h 488399"/>
              <a:gd name="connsiteX34" fmla="*/ 125062 w 488400"/>
              <a:gd name="connsiteY34" fmla="*/ 254765 h 488399"/>
              <a:gd name="connsiteX35" fmla="*/ 96922 w 488400"/>
              <a:gd name="connsiteY35" fmla="*/ 282902 h 488399"/>
              <a:gd name="connsiteX36" fmla="*/ 76687 w 488400"/>
              <a:gd name="connsiteY36" fmla="*/ 282902 h 488399"/>
              <a:gd name="connsiteX37" fmla="*/ 62378 w 488400"/>
              <a:gd name="connsiteY37" fmla="*/ 268595 h 488399"/>
              <a:gd name="connsiteX38" fmla="*/ 62378 w 488400"/>
              <a:gd name="connsiteY38" fmla="*/ 248363 h 488399"/>
              <a:gd name="connsiteX39" fmla="*/ 82613 w 488400"/>
              <a:gd name="connsiteY39" fmla="*/ 248363 h 488399"/>
              <a:gd name="connsiteX40" fmla="*/ 86805 w 488400"/>
              <a:gd name="connsiteY40" fmla="*/ 252553 h 488399"/>
              <a:gd name="connsiteX41" fmla="*/ 104828 w 488400"/>
              <a:gd name="connsiteY41" fmla="*/ 234533 h 488399"/>
              <a:gd name="connsiteX42" fmla="*/ 114945 w 488400"/>
              <a:gd name="connsiteY42" fmla="*/ 230342 h 488399"/>
              <a:gd name="connsiteX43" fmla="*/ 413878 w 488400"/>
              <a:gd name="connsiteY43" fmla="*/ 218627 h 488399"/>
              <a:gd name="connsiteX44" fmla="*/ 385913 w 488400"/>
              <a:gd name="connsiteY44" fmla="*/ 246589 h 488399"/>
              <a:gd name="connsiteX45" fmla="*/ 394345 w 488400"/>
              <a:gd name="connsiteY45" fmla="*/ 271880 h 488399"/>
              <a:gd name="connsiteX46" fmla="*/ 419640 w 488400"/>
              <a:gd name="connsiteY46" fmla="*/ 280310 h 488399"/>
              <a:gd name="connsiteX47" fmla="*/ 447603 w 488400"/>
              <a:gd name="connsiteY47" fmla="*/ 252348 h 488399"/>
              <a:gd name="connsiteX48" fmla="*/ 429097 w 488400"/>
              <a:gd name="connsiteY48" fmla="*/ 246179 h 488399"/>
              <a:gd name="connsiteX49" fmla="*/ 420047 w 488400"/>
              <a:gd name="connsiteY49" fmla="*/ 237132 h 488399"/>
              <a:gd name="connsiteX50" fmla="*/ 158348 w 488400"/>
              <a:gd name="connsiteY50" fmla="*/ 158331 h 488399"/>
              <a:gd name="connsiteX51" fmla="*/ 244199 w 488400"/>
              <a:gd name="connsiteY51" fmla="*/ 158331 h 488399"/>
              <a:gd name="connsiteX52" fmla="*/ 258508 w 488400"/>
              <a:gd name="connsiteY52" fmla="*/ 172638 h 488399"/>
              <a:gd name="connsiteX53" fmla="*/ 244199 w 488400"/>
              <a:gd name="connsiteY53" fmla="*/ 186944 h 488399"/>
              <a:gd name="connsiteX54" fmla="*/ 158348 w 488400"/>
              <a:gd name="connsiteY54" fmla="*/ 186944 h 488399"/>
              <a:gd name="connsiteX55" fmla="*/ 144039 w 488400"/>
              <a:gd name="connsiteY55" fmla="*/ 172638 h 488399"/>
              <a:gd name="connsiteX56" fmla="*/ 158348 w 488400"/>
              <a:gd name="connsiteY56" fmla="*/ 158331 h 488399"/>
              <a:gd name="connsiteX57" fmla="*/ 114945 w 488400"/>
              <a:gd name="connsiteY57" fmla="*/ 143546 h 488399"/>
              <a:gd name="connsiteX58" fmla="*/ 125062 w 488400"/>
              <a:gd name="connsiteY58" fmla="*/ 147736 h 488399"/>
              <a:gd name="connsiteX59" fmla="*/ 125062 w 488400"/>
              <a:gd name="connsiteY59" fmla="*/ 167969 h 488399"/>
              <a:gd name="connsiteX60" fmla="*/ 96922 w 488400"/>
              <a:gd name="connsiteY60" fmla="*/ 196106 h 488399"/>
              <a:gd name="connsiteX61" fmla="*/ 76687 w 488400"/>
              <a:gd name="connsiteY61" fmla="*/ 196106 h 488399"/>
              <a:gd name="connsiteX62" fmla="*/ 62378 w 488400"/>
              <a:gd name="connsiteY62" fmla="*/ 181799 h 488399"/>
              <a:gd name="connsiteX63" fmla="*/ 62378 w 488400"/>
              <a:gd name="connsiteY63" fmla="*/ 161567 h 488399"/>
              <a:gd name="connsiteX64" fmla="*/ 82613 w 488400"/>
              <a:gd name="connsiteY64" fmla="*/ 161567 h 488399"/>
              <a:gd name="connsiteX65" fmla="*/ 86805 w 488400"/>
              <a:gd name="connsiteY65" fmla="*/ 165757 h 488399"/>
              <a:gd name="connsiteX66" fmla="*/ 104828 w 488400"/>
              <a:gd name="connsiteY66" fmla="*/ 147737 h 488399"/>
              <a:gd name="connsiteX67" fmla="*/ 114945 w 488400"/>
              <a:gd name="connsiteY67" fmla="*/ 143546 h 488399"/>
              <a:gd name="connsiteX68" fmla="*/ 96101 w 488400"/>
              <a:gd name="connsiteY68" fmla="*/ 28614 h 488399"/>
              <a:gd name="connsiteX69" fmla="*/ 101114 w 488400"/>
              <a:gd name="connsiteY69" fmla="*/ 58182 h 488399"/>
              <a:gd name="connsiteX70" fmla="*/ 330053 w 488400"/>
              <a:gd name="connsiteY70" fmla="*/ 58182 h 488399"/>
              <a:gd name="connsiteX71" fmla="*/ 330053 w 488400"/>
              <a:gd name="connsiteY71" fmla="*/ 50551 h 488399"/>
              <a:gd name="connsiteX72" fmla="*/ 308113 w 488400"/>
              <a:gd name="connsiteY72" fmla="*/ 28614 h 488399"/>
              <a:gd name="connsiteX73" fmla="*/ 50557 w 488400"/>
              <a:gd name="connsiteY73" fmla="*/ 28614 h 488399"/>
              <a:gd name="connsiteX74" fmla="*/ 28617 w 488400"/>
              <a:gd name="connsiteY74" fmla="*/ 50551 h 488399"/>
              <a:gd name="connsiteX75" fmla="*/ 28617 w 488400"/>
              <a:gd name="connsiteY75" fmla="*/ 431115 h 488399"/>
              <a:gd name="connsiteX76" fmla="*/ 204186 w 488400"/>
              <a:gd name="connsiteY76" fmla="*/ 431115 h 488399"/>
              <a:gd name="connsiteX77" fmla="*/ 178105 w 488400"/>
              <a:gd name="connsiteY77" fmla="*/ 358236 h 488399"/>
              <a:gd name="connsiteX78" fmla="*/ 158348 w 488400"/>
              <a:gd name="connsiteY78" fmla="*/ 358236 h 488399"/>
              <a:gd name="connsiteX79" fmla="*/ 144040 w 488400"/>
              <a:gd name="connsiteY79" fmla="*/ 343929 h 488399"/>
              <a:gd name="connsiteX80" fmla="*/ 158348 w 488400"/>
              <a:gd name="connsiteY80" fmla="*/ 329622 h 488399"/>
              <a:gd name="connsiteX81" fmla="*/ 179366 w 488400"/>
              <a:gd name="connsiteY81" fmla="*/ 329622 h 488399"/>
              <a:gd name="connsiteX82" fmla="*/ 201500 w 488400"/>
              <a:gd name="connsiteY82" fmla="*/ 272786 h 488399"/>
              <a:gd name="connsiteX83" fmla="*/ 158348 w 488400"/>
              <a:gd name="connsiteY83" fmla="*/ 272786 h 488399"/>
              <a:gd name="connsiteX84" fmla="*/ 144040 w 488400"/>
              <a:gd name="connsiteY84" fmla="*/ 258479 h 488399"/>
              <a:gd name="connsiteX85" fmla="*/ 158348 w 488400"/>
              <a:gd name="connsiteY85" fmla="*/ 244172 h 488399"/>
              <a:gd name="connsiteX86" fmla="*/ 227284 w 488400"/>
              <a:gd name="connsiteY86" fmla="*/ 244172 h 488399"/>
              <a:gd name="connsiteX87" fmla="*/ 287126 w 488400"/>
              <a:gd name="connsiteY87" fmla="*/ 214821 h 488399"/>
              <a:gd name="connsiteX88" fmla="*/ 287126 w 488400"/>
              <a:gd name="connsiteY88" fmla="*/ 86795 h 488399"/>
              <a:gd name="connsiteX89" fmla="*/ 86805 w 488400"/>
              <a:gd name="connsiteY89" fmla="*/ 86795 h 488399"/>
              <a:gd name="connsiteX90" fmla="*/ 72497 w 488400"/>
              <a:gd name="connsiteY90" fmla="*/ 72488 h 488399"/>
              <a:gd name="connsiteX91" fmla="*/ 72497 w 488400"/>
              <a:gd name="connsiteY91" fmla="*/ 50551 h 488399"/>
              <a:gd name="connsiteX92" fmla="*/ 50557 w 488400"/>
              <a:gd name="connsiteY92" fmla="*/ 28614 h 488399"/>
              <a:gd name="connsiteX93" fmla="*/ 50557 w 488400"/>
              <a:gd name="connsiteY93" fmla="*/ 0 h 488399"/>
              <a:gd name="connsiteX94" fmla="*/ 308112 w 488400"/>
              <a:gd name="connsiteY94" fmla="*/ 0 h 488399"/>
              <a:gd name="connsiteX95" fmla="*/ 358669 w 488400"/>
              <a:gd name="connsiteY95" fmla="*/ 50551 h 488399"/>
              <a:gd name="connsiteX96" fmla="*/ 358669 w 488400"/>
              <a:gd name="connsiteY96" fmla="*/ 72489 h 488399"/>
              <a:gd name="connsiteX97" fmla="*/ 344360 w 488400"/>
              <a:gd name="connsiteY97" fmla="*/ 86796 h 488399"/>
              <a:gd name="connsiteX98" fmla="*/ 315743 w 488400"/>
              <a:gd name="connsiteY98" fmla="*/ 86796 h 488399"/>
              <a:gd name="connsiteX99" fmla="*/ 315743 w 488400"/>
              <a:gd name="connsiteY99" fmla="*/ 211748 h 488399"/>
              <a:gd name="connsiteX100" fmla="*/ 369564 w 488400"/>
              <a:gd name="connsiteY100" fmla="*/ 222469 h 488399"/>
              <a:gd name="connsiteX101" fmla="*/ 410014 w 488400"/>
              <a:gd name="connsiteY101" fmla="*/ 182024 h 488399"/>
              <a:gd name="connsiteX102" fmla="*/ 433706 w 488400"/>
              <a:gd name="connsiteY102" fmla="*/ 187616 h 488399"/>
              <a:gd name="connsiteX103" fmla="*/ 444933 w 488400"/>
              <a:gd name="connsiteY103" fmla="*/ 221297 h 488399"/>
              <a:gd name="connsiteX104" fmla="*/ 478618 w 488400"/>
              <a:gd name="connsiteY104" fmla="*/ 232523 h 488399"/>
              <a:gd name="connsiteX105" fmla="*/ 484210 w 488400"/>
              <a:gd name="connsiteY105" fmla="*/ 256213 h 488399"/>
              <a:gd name="connsiteX106" fmla="*/ 443761 w 488400"/>
              <a:gd name="connsiteY106" fmla="*/ 296656 h 488399"/>
              <a:gd name="connsiteX107" fmla="*/ 454489 w 488400"/>
              <a:gd name="connsiteY107" fmla="*/ 350044 h 488399"/>
              <a:gd name="connsiteX108" fmla="*/ 232030 w 488400"/>
              <a:gd name="connsiteY108" fmla="*/ 459730 h 488399"/>
              <a:gd name="connsiteX109" fmla="*/ 14309 w 488400"/>
              <a:gd name="connsiteY109" fmla="*/ 459730 h 488399"/>
              <a:gd name="connsiteX110" fmla="*/ 0 w 488400"/>
              <a:gd name="connsiteY110" fmla="*/ 445424 h 488399"/>
              <a:gd name="connsiteX111" fmla="*/ 0 w 488400"/>
              <a:gd name="connsiteY111" fmla="*/ 50551 h 488399"/>
              <a:gd name="connsiteX112" fmla="*/ 50557 w 488400"/>
              <a:gd name="connsiteY112" fmla="*/ 0 h 48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488400" h="488399">
                <a:moveTo>
                  <a:pt x="114945" y="315793"/>
                </a:moveTo>
                <a:cubicBezTo>
                  <a:pt x="118607" y="315793"/>
                  <a:pt x="122269" y="317190"/>
                  <a:pt x="125062" y="319983"/>
                </a:cubicBezTo>
                <a:cubicBezTo>
                  <a:pt x="130650" y="325569"/>
                  <a:pt x="130650" y="334628"/>
                  <a:pt x="125062" y="340215"/>
                </a:cubicBezTo>
                <a:lnTo>
                  <a:pt x="96922" y="368352"/>
                </a:lnTo>
                <a:cubicBezTo>
                  <a:pt x="91334" y="373939"/>
                  <a:pt x="82276" y="373940"/>
                  <a:pt x="76687" y="368352"/>
                </a:cubicBezTo>
                <a:lnTo>
                  <a:pt x="62378" y="354046"/>
                </a:lnTo>
                <a:cubicBezTo>
                  <a:pt x="56790" y="348460"/>
                  <a:pt x="56790" y="339400"/>
                  <a:pt x="62378" y="333813"/>
                </a:cubicBezTo>
                <a:cubicBezTo>
                  <a:pt x="67966" y="328226"/>
                  <a:pt x="77026" y="328226"/>
                  <a:pt x="82613" y="333813"/>
                </a:cubicBezTo>
                <a:lnTo>
                  <a:pt x="86805" y="338004"/>
                </a:lnTo>
                <a:lnTo>
                  <a:pt x="104828" y="319983"/>
                </a:lnTo>
                <a:cubicBezTo>
                  <a:pt x="107622" y="317190"/>
                  <a:pt x="111283" y="315793"/>
                  <a:pt x="114945" y="315793"/>
                </a:cubicBezTo>
                <a:close/>
                <a:moveTo>
                  <a:pt x="314035" y="302381"/>
                </a:moveTo>
                <a:cubicBezTo>
                  <a:pt x="289994" y="303544"/>
                  <a:pt x="268477" y="323139"/>
                  <a:pt x="268477" y="350045"/>
                </a:cubicBezTo>
                <a:cubicBezTo>
                  <a:pt x="268477" y="376341"/>
                  <a:pt x="289873" y="397734"/>
                  <a:pt x="316172" y="397734"/>
                </a:cubicBezTo>
                <a:cubicBezTo>
                  <a:pt x="352137" y="397734"/>
                  <a:pt x="374882" y="359393"/>
                  <a:pt x="358448" y="328005"/>
                </a:cubicBezTo>
                <a:lnTo>
                  <a:pt x="326289" y="360161"/>
                </a:lnTo>
                <a:cubicBezTo>
                  <a:pt x="320701" y="365748"/>
                  <a:pt x="311642" y="365749"/>
                  <a:pt x="306054" y="360161"/>
                </a:cubicBezTo>
                <a:cubicBezTo>
                  <a:pt x="300466" y="354575"/>
                  <a:pt x="300466" y="345515"/>
                  <a:pt x="306054" y="339928"/>
                </a:cubicBezTo>
                <a:lnTo>
                  <a:pt x="338213" y="307773"/>
                </a:lnTo>
                <a:cubicBezTo>
                  <a:pt x="330342" y="303653"/>
                  <a:pt x="322049" y="301993"/>
                  <a:pt x="314035" y="302381"/>
                </a:cubicBezTo>
                <a:close/>
                <a:moveTo>
                  <a:pt x="329245" y="241034"/>
                </a:moveTo>
                <a:cubicBezTo>
                  <a:pt x="266405" y="233357"/>
                  <a:pt x="206473" y="282411"/>
                  <a:pt x="206473" y="350044"/>
                </a:cubicBezTo>
                <a:cubicBezTo>
                  <a:pt x="206473" y="410525"/>
                  <a:pt x="255684" y="459730"/>
                  <a:pt x="316172" y="459730"/>
                </a:cubicBezTo>
                <a:cubicBezTo>
                  <a:pt x="393283" y="459730"/>
                  <a:pt x="446576" y="381696"/>
                  <a:pt x="418309" y="310030"/>
                </a:cubicBezTo>
                <a:lnTo>
                  <a:pt x="386897" y="299560"/>
                </a:lnTo>
                <a:lnTo>
                  <a:pt x="379272" y="307185"/>
                </a:lnTo>
                <a:cubicBezTo>
                  <a:pt x="413386" y="357236"/>
                  <a:pt x="377684" y="426348"/>
                  <a:pt x="316172" y="426348"/>
                </a:cubicBezTo>
                <a:cubicBezTo>
                  <a:pt x="274094" y="426348"/>
                  <a:pt x="239860" y="392118"/>
                  <a:pt x="239860" y="350045"/>
                </a:cubicBezTo>
                <a:cubicBezTo>
                  <a:pt x="239860" y="288321"/>
                  <a:pt x="309156" y="252963"/>
                  <a:pt x="359037" y="286951"/>
                </a:cubicBezTo>
                <a:lnTo>
                  <a:pt x="366663" y="279327"/>
                </a:lnTo>
                <a:lnTo>
                  <a:pt x="356189" y="247909"/>
                </a:lnTo>
                <a:cubicBezTo>
                  <a:pt x="347259" y="244386"/>
                  <a:pt x="338223" y="242131"/>
                  <a:pt x="329245" y="241034"/>
                </a:cubicBezTo>
                <a:close/>
                <a:moveTo>
                  <a:pt x="114945" y="230342"/>
                </a:moveTo>
                <a:cubicBezTo>
                  <a:pt x="118607" y="230342"/>
                  <a:pt x="122269" y="231739"/>
                  <a:pt x="125062" y="234532"/>
                </a:cubicBezTo>
                <a:cubicBezTo>
                  <a:pt x="130650" y="240119"/>
                  <a:pt x="130650" y="249177"/>
                  <a:pt x="125062" y="254765"/>
                </a:cubicBezTo>
                <a:lnTo>
                  <a:pt x="96922" y="282902"/>
                </a:lnTo>
                <a:cubicBezTo>
                  <a:pt x="91334" y="288489"/>
                  <a:pt x="82276" y="288490"/>
                  <a:pt x="76687" y="282902"/>
                </a:cubicBezTo>
                <a:lnTo>
                  <a:pt x="62378" y="268595"/>
                </a:lnTo>
                <a:cubicBezTo>
                  <a:pt x="56790" y="263009"/>
                  <a:pt x="56790" y="253950"/>
                  <a:pt x="62378" y="248363"/>
                </a:cubicBezTo>
                <a:cubicBezTo>
                  <a:pt x="67966" y="242776"/>
                  <a:pt x="77026" y="242776"/>
                  <a:pt x="82613" y="248363"/>
                </a:cubicBezTo>
                <a:lnTo>
                  <a:pt x="86805" y="252553"/>
                </a:lnTo>
                <a:lnTo>
                  <a:pt x="104828" y="234533"/>
                </a:lnTo>
                <a:cubicBezTo>
                  <a:pt x="107622" y="231739"/>
                  <a:pt x="111283" y="230342"/>
                  <a:pt x="114945" y="230342"/>
                </a:cubicBezTo>
                <a:close/>
                <a:moveTo>
                  <a:pt x="413878" y="218627"/>
                </a:moveTo>
                <a:lnTo>
                  <a:pt x="385913" y="246589"/>
                </a:lnTo>
                <a:lnTo>
                  <a:pt x="394345" y="271880"/>
                </a:lnTo>
                <a:lnTo>
                  <a:pt x="419640" y="280310"/>
                </a:lnTo>
                <a:lnTo>
                  <a:pt x="447603" y="252348"/>
                </a:lnTo>
                <a:lnTo>
                  <a:pt x="429097" y="246179"/>
                </a:lnTo>
                <a:cubicBezTo>
                  <a:pt x="424824" y="244756"/>
                  <a:pt x="421471" y="241403"/>
                  <a:pt x="420047" y="237132"/>
                </a:cubicBezTo>
                <a:close/>
                <a:moveTo>
                  <a:pt x="158348" y="158331"/>
                </a:moveTo>
                <a:lnTo>
                  <a:pt x="244199" y="158331"/>
                </a:lnTo>
                <a:cubicBezTo>
                  <a:pt x="252101" y="158331"/>
                  <a:pt x="258508" y="164736"/>
                  <a:pt x="258508" y="172638"/>
                </a:cubicBezTo>
                <a:cubicBezTo>
                  <a:pt x="258508" y="180539"/>
                  <a:pt x="252101" y="186944"/>
                  <a:pt x="244199" y="186944"/>
                </a:cubicBezTo>
                <a:lnTo>
                  <a:pt x="158348" y="186944"/>
                </a:lnTo>
                <a:cubicBezTo>
                  <a:pt x="150445" y="186944"/>
                  <a:pt x="144039" y="180539"/>
                  <a:pt x="144039" y="172638"/>
                </a:cubicBezTo>
                <a:cubicBezTo>
                  <a:pt x="144039" y="164736"/>
                  <a:pt x="150445" y="158331"/>
                  <a:pt x="158348" y="158331"/>
                </a:cubicBezTo>
                <a:close/>
                <a:moveTo>
                  <a:pt x="114945" y="143546"/>
                </a:moveTo>
                <a:cubicBezTo>
                  <a:pt x="118607" y="143546"/>
                  <a:pt x="122269" y="144943"/>
                  <a:pt x="125062" y="147736"/>
                </a:cubicBezTo>
                <a:cubicBezTo>
                  <a:pt x="130650" y="153323"/>
                  <a:pt x="130650" y="162381"/>
                  <a:pt x="125062" y="167969"/>
                </a:cubicBezTo>
                <a:lnTo>
                  <a:pt x="96922" y="196106"/>
                </a:lnTo>
                <a:cubicBezTo>
                  <a:pt x="91334" y="201694"/>
                  <a:pt x="82274" y="201693"/>
                  <a:pt x="76687" y="196106"/>
                </a:cubicBezTo>
                <a:lnTo>
                  <a:pt x="62378" y="181799"/>
                </a:lnTo>
                <a:cubicBezTo>
                  <a:pt x="56790" y="176212"/>
                  <a:pt x="56790" y="167154"/>
                  <a:pt x="62378" y="161567"/>
                </a:cubicBezTo>
                <a:cubicBezTo>
                  <a:pt x="67966" y="155979"/>
                  <a:pt x="77026" y="155979"/>
                  <a:pt x="82613" y="161567"/>
                </a:cubicBezTo>
                <a:lnTo>
                  <a:pt x="86805" y="165757"/>
                </a:lnTo>
                <a:lnTo>
                  <a:pt x="104828" y="147737"/>
                </a:lnTo>
                <a:cubicBezTo>
                  <a:pt x="107622" y="144943"/>
                  <a:pt x="111283" y="143546"/>
                  <a:pt x="114945" y="143546"/>
                </a:cubicBezTo>
                <a:close/>
                <a:moveTo>
                  <a:pt x="96101" y="28614"/>
                </a:moveTo>
                <a:cubicBezTo>
                  <a:pt x="102749" y="42358"/>
                  <a:pt x="100750" y="53545"/>
                  <a:pt x="101114" y="58182"/>
                </a:cubicBezTo>
                <a:lnTo>
                  <a:pt x="330053" y="58182"/>
                </a:lnTo>
                <a:lnTo>
                  <a:pt x="330053" y="50551"/>
                </a:lnTo>
                <a:cubicBezTo>
                  <a:pt x="330053" y="38456"/>
                  <a:pt x="320210" y="28614"/>
                  <a:pt x="308113" y="28614"/>
                </a:cubicBezTo>
                <a:close/>
                <a:moveTo>
                  <a:pt x="50557" y="28614"/>
                </a:moveTo>
                <a:cubicBezTo>
                  <a:pt x="38460" y="28614"/>
                  <a:pt x="28617" y="38455"/>
                  <a:pt x="28617" y="50551"/>
                </a:cubicBezTo>
                <a:cubicBezTo>
                  <a:pt x="28617" y="68625"/>
                  <a:pt x="28617" y="414279"/>
                  <a:pt x="28617" y="431115"/>
                </a:cubicBezTo>
                <a:lnTo>
                  <a:pt x="204186" y="431115"/>
                </a:lnTo>
                <a:cubicBezTo>
                  <a:pt x="189139" y="410392"/>
                  <a:pt x="179698" y="385353"/>
                  <a:pt x="178105" y="358236"/>
                </a:cubicBezTo>
                <a:lnTo>
                  <a:pt x="158348" y="358236"/>
                </a:lnTo>
                <a:cubicBezTo>
                  <a:pt x="150446" y="358236"/>
                  <a:pt x="144040" y="351830"/>
                  <a:pt x="144040" y="343929"/>
                </a:cubicBezTo>
                <a:cubicBezTo>
                  <a:pt x="144040" y="336028"/>
                  <a:pt x="150446" y="329622"/>
                  <a:pt x="158348" y="329622"/>
                </a:cubicBezTo>
                <a:lnTo>
                  <a:pt x="179366" y="329622"/>
                </a:lnTo>
                <a:cubicBezTo>
                  <a:pt x="182458" y="308816"/>
                  <a:pt x="190198" y="289504"/>
                  <a:pt x="201500" y="272786"/>
                </a:cubicBezTo>
                <a:lnTo>
                  <a:pt x="158348" y="272786"/>
                </a:lnTo>
                <a:cubicBezTo>
                  <a:pt x="150446" y="272786"/>
                  <a:pt x="144040" y="266380"/>
                  <a:pt x="144040" y="258479"/>
                </a:cubicBezTo>
                <a:cubicBezTo>
                  <a:pt x="144040" y="250578"/>
                  <a:pt x="150446" y="244172"/>
                  <a:pt x="158348" y="244172"/>
                </a:cubicBezTo>
                <a:lnTo>
                  <a:pt x="227284" y="244172"/>
                </a:lnTo>
                <a:cubicBezTo>
                  <a:pt x="244254" y="229905"/>
                  <a:pt x="264688" y="219634"/>
                  <a:pt x="287126" y="214821"/>
                </a:cubicBezTo>
                <a:lnTo>
                  <a:pt x="287126" y="86795"/>
                </a:lnTo>
                <a:lnTo>
                  <a:pt x="86805" y="86795"/>
                </a:lnTo>
                <a:cubicBezTo>
                  <a:pt x="78903" y="86795"/>
                  <a:pt x="72497" y="80390"/>
                  <a:pt x="72497" y="72488"/>
                </a:cubicBezTo>
                <a:lnTo>
                  <a:pt x="72497" y="50551"/>
                </a:lnTo>
                <a:cubicBezTo>
                  <a:pt x="72497" y="38456"/>
                  <a:pt x="62654" y="28614"/>
                  <a:pt x="50557" y="28614"/>
                </a:cubicBezTo>
                <a:close/>
                <a:moveTo>
                  <a:pt x="50557" y="0"/>
                </a:moveTo>
                <a:lnTo>
                  <a:pt x="308112" y="0"/>
                </a:lnTo>
                <a:cubicBezTo>
                  <a:pt x="335989" y="0"/>
                  <a:pt x="358669" y="22677"/>
                  <a:pt x="358669" y="50551"/>
                </a:cubicBezTo>
                <a:lnTo>
                  <a:pt x="358669" y="72489"/>
                </a:lnTo>
                <a:cubicBezTo>
                  <a:pt x="358669" y="80390"/>
                  <a:pt x="352262" y="86796"/>
                  <a:pt x="344360" y="86796"/>
                </a:cubicBezTo>
                <a:lnTo>
                  <a:pt x="315743" y="86796"/>
                </a:lnTo>
                <a:lnTo>
                  <a:pt x="315743" y="211748"/>
                </a:lnTo>
                <a:cubicBezTo>
                  <a:pt x="334012" y="211688"/>
                  <a:pt x="352113" y="215118"/>
                  <a:pt x="369564" y="222469"/>
                </a:cubicBezTo>
                <a:lnTo>
                  <a:pt x="410014" y="182024"/>
                </a:lnTo>
                <a:cubicBezTo>
                  <a:pt x="417533" y="174506"/>
                  <a:pt x="430349" y="177547"/>
                  <a:pt x="433706" y="187616"/>
                </a:cubicBezTo>
                <a:lnTo>
                  <a:pt x="444933" y="221297"/>
                </a:lnTo>
                <a:lnTo>
                  <a:pt x="478618" y="232523"/>
                </a:lnTo>
                <a:cubicBezTo>
                  <a:pt x="488705" y="235886"/>
                  <a:pt x="491717" y="248708"/>
                  <a:pt x="484210" y="256213"/>
                </a:cubicBezTo>
                <a:lnTo>
                  <a:pt x="443761" y="296656"/>
                </a:lnTo>
                <a:cubicBezTo>
                  <a:pt x="450877" y="313564"/>
                  <a:pt x="454489" y="331488"/>
                  <a:pt x="454489" y="350044"/>
                </a:cubicBezTo>
                <a:cubicBezTo>
                  <a:pt x="454489" y="464809"/>
                  <a:pt x="322275" y="529106"/>
                  <a:pt x="232030" y="459730"/>
                </a:cubicBezTo>
                <a:lnTo>
                  <a:pt x="14309" y="459730"/>
                </a:lnTo>
                <a:cubicBezTo>
                  <a:pt x="6406" y="459730"/>
                  <a:pt x="0" y="453325"/>
                  <a:pt x="0" y="445424"/>
                </a:cubicBezTo>
                <a:lnTo>
                  <a:pt x="0" y="50551"/>
                </a:lnTo>
                <a:cubicBezTo>
                  <a:pt x="0" y="22677"/>
                  <a:pt x="22680" y="0"/>
                  <a:pt x="50557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3" name="Freeform: Shape 452">
            <a:extLst>
              <a:ext uri="{FF2B5EF4-FFF2-40B4-BE49-F238E27FC236}">
                <a16:creationId xmlns:a16="http://schemas.microsoft.com/office/drawing/2014/main" xmlns="" id="{4BF4E479-2BB0-4558-9EBE-91411B861FDC}"/>
              </a:ext>
            </a:extLst>
          </p:cNvPr>
          <p:cNvSpPr/>
          <p:nvPr/>
        </p:nvSpPr>
        <p:spPr>
          <a:xfrm>
            <a:off x="4120190" y="3291459"/>
            <a:ext cx="488400" cy="458830"/>
          </a:xfrm>
          <a:custGeom>
            <a:avLst/>
            <a:gdLst>
              <a:gd name="connsiteX0" fmla="*/ 142652 w 488400"/>
              <a:gd name="connsiteY0" fmla="*/ 180182 h 458830"/>
              <a:gd name="connsiteX1" fmla="*/ 153057 w 488400"/>
              <a:gd name="connsiteY1" fmla="*/ 183594 h 458830"/>
              <a:gd name="connsiteX2" fmla="*/ 190335 w 488400"/>
              <a:gd name="connsiteY2" fmla="*/ 183606 h 458830"/>
              <a:gd name="connsiteX3" fmla="*/ 210512 w 488400"/>
              <a:gd name="connsiteY3" fmla="*/ 185146 h 458830"/>
              <a:gd name="connsiteX4" fmla="*/ 208970 w 488400"/>
              <a:gd name="connsiteY4" fmla="*/ 205323 h 458830"/>
              <a:gd name="connsiteX5" fmla="*/ 134412 w 488400"/>
              <a:gd name="connsiteY5" fmla="*/ 205303 h 458830"/>
              <a:gd name="connsiteX6" fmla="*/ 132880 w 488400"/>
              <a:gd name="connsiteY6" fmla="*/ 185126 h 458830"/>
              <a:gd name="connsiteX7" fmla="*/ 142652 w 488400"/>
              <a:gd name="connsiteY7" fmla="*/ 180182 h 458830"/>
              <a:gd name="connsiteX8" fmla="*/ 349130 w 488400"/>
              <a:gd name="connsiteY8" fmla="*/ 129584 h 458830"/>
              <a:gd name="connsiteX9" fmla="*/ 363438 w 488400"/>
              <a:gd name="connsiteY9" fmla="*/ 143893 h 458830"/>
              <a:gd name="connsiteX10" fmla="*/ 349130 w 488400"/>
              <a:gd name="connsiteY10" fmla="*/ 158201 h 458830"/>
              <a:gd name="connsiteX11" fmla="*/ 334821 w 488400"/>
              <a:gd name="connsiteY11" fmla="*/ 143893 h 458830"/>
              <a:gd name="connsiteX12" fmla="*/ 349130 w 488400"/>
              <a:gd name="connsiteY12" fmla="*/ 129584 h 458830"/>
              <a:gd name="connsiteX13" fmla="*/ 204136 w 488400"/>
              <a:gd name="connsiteY13" fmla="*/ 129584 h 458830"/>
              <a:gd name="connsiteX14" fmla="*/ 218444 w 488400"/>
              <a:gd name="connsiteY14" fmla="*/ 143893 h 458830"/>
              <a:gd name="connsiteX15" fmla="*/ 204136 w 488400"/>
              <a:gd name="connsiteY15" fmla="*/ 158201 h 458830"/>
              <a:gd name="connsiteX16" fmla="*/ 189827 w 488400"/>
              <a:gd name="connsiteY16" fmla="*/ 143893 h 458830"/>
              <a:gd name="connsiteX17" fmla="*/ 204136 w 488400"/>
              <a:gd name="connsiteY17" fmla="*/ 129584 h 458830"/>
              <a:gd name="connsiteX18" fmla="*/ 138316 w 488400"/>
              <a:gd name="connsiteY18" fmla="*/ 129584 h 458830"/>
              <a:gd name="connsiteX19" fmla="*/ 152624 w 488400"/>
              <a:gd name="connsiteY19" fmla="*/ 143893 h 458830"/>
              <a:gd name="connsiteX20" fmla="*/ 138316 w 488400"/>
              <a:gd name="connsiteY20" fmla="*/ 158201 h 458830"/>
              <a:gd name="connsiteX21" fmla="*/ 124007 w 488400"/>
              <a:gd name="connsiteY21" fmla="*/ 143893 h 458830"/>
              <a:gd name="connsiteX22" fmla="*/ 138316 w 488400"/>
              <a:gd name="connsiteY22" fmla="*/ 129584 h 458830"/>
              <a:gd name="connsiteX23" fmla="*/ 309131 w 488400"/>
              <a:gd name="connsiteY23" fmla="*/ 86914 h 458830"/>
              <a:gd name="connsiteX24" fmla="*/ 263932 w 488400"/>
              <a:gd name="connsiteY24" fmla="*/ 104791 h 458830"/>
              <a:gd name="connsiteX25" fmla="*/ 278204 w 488400"/>
              <a:gd name="connsiteY25" fmla="*/ 130539 h 458830"/>
              <a:gd name="connsiteX26" fmla="*/ 297619 w 488400"/>
              <a:gd name="connsiteY26" fmla="*/ 143893 h 458830"/>
              <a:gd name="connsiteX27" fmla="*/ 285262 w 488400"/>
              <a:gd name="connsiteY27" fmla="*/ 158053 h 458830"/>
              <a:gd name="connsiteX28" fmla="*/ 284837 w 488400"/>
              <a:gd name="connsiteY28" fmla="*/ 189999 h 458830"/>
              <a:gd name="connsiteX29" fmla="*/ 353965 w 488400"/>
              <a:gd name="connsiteY29" fmla="*/ 194145 h 458830"/>
              <a:gd name="connsiteX30" fmla="*/ 355506 w 488400"/>
              <a:gd name="connsiteY30" fmla="*/ 214323 h 458830"/>
              <a:gd name="connsiteX31" fmla="*/ 335329 w 488400"/>
              <a:gd name="connsiteY31" fmla="*/ 215864 h 458830"/>
              <a:gd name="connsiteX32" fmla="*/ 298051 w 488400"/>
              <a:gd name="connsiteY32" fmla="*/ 215875 h 458830"/>
              <a:gd name="connsiteX33" fmla="*/ 278144 w 488400"/>
              <a:gd name="connsiteY33" fmla="*/ 214624 h 458830"/>
              <a:gd name="connsiteX34" fmla="*/ 263930 w 488400"/>
              <a:gd name="connsiteY34" fmla="*/ 240230 h 458830"/>
              <a:gd name="connsiteX35" fmla="*/ 402548 w 488400"/>
              <a:gd name="connsiteY35" fmla="*/ 172510 h 458830"/>
              <a:gd name="connsiteX36" fmla="*/ 309131 w 488400"/>
              <a:gd name="connsiteY36" fmla="*/ 86914 h 458830"/>
              <a:gd name="connsiteX37" fmla="*/ 171703 w 488400"/>
              <a:gd name="connsiteY37" fmla="*/ 86658 h 458830"/>
              <a:gd name="connsiteX38" fmla="*/ 85851 w 488400"/>
              <a:gd name="connsiteY38" fmla="*/ 172510 h 458830"/>
              <a:gd name="connsiteX39" fmla="*/ 171703 w 488400"/>
              <a:gd name="connsiteY39" fmla="*/ 258362 h 458830"/>
              <a:gd name="connsiteX40" fmla="*/ 257554 w 488400"/>
              <a:gd name="connsiteY40" fmla="*/ 172510 h 458830"/>
              <a:gd name="connsiteX41" fmla="*/ 171703 w 488400"/>
              <a:gd name="connsiteY41" fmla="*/ 86658 h 458830"/>
              <a:gd name="connsiteX42" fmla="*/ 183663 w 488400"/>
              <a:gd name="connsiteY42" fmla="*/ 58564 h 458830"/>
              <a:gd name="connsiteX43" fmla="*/ 244160 w 488400"/>
              <a:gd name="connsiteY43" fmla="*/ 83960 h 458830"/>
              <a:gd name="connsiteX44" fmla="*/ 431165 w 488400"/>
              <a:gd name="connsiteY44" fmla="*/ 172510 h 458830"/>
              <a:gd name="connsiteX45" fmla="*/ 244157 w 488400"/>
              <a:gd name="connsiteY45" fmla="*/ 261062 h 458830"/>
              <a:gd name="connsiteX46" fmla="*/ 57234 w 488400"/>
              <a:gd name="connsiteY46" fmla="*/ 172510 h 458830"/>
              <a:gd name="connsiteX47" fmla="*/ 183663 w 488400"/>
              <a:gd name="connsiteY47" fmla="*/ 58564 h 458830"/>
              <a:gd name="connsiteX48" fmla="*/ 42926 w 488400"/>
              <a:gd name="connsiteY48" fmla="*/ 28617 h 458830"/>
              <a:gd name="connsiteX49" fmla="*/ 28617 w 488400"/>
              <a:gd name="connsiteY49" fmla="*/ 42926 h 458830"/>
              <a:gd name="connsiteX50" fmla="*/ 28617 w 488400"/>
              <a:gd name="connsiteY50" fmla="*/ 300480 h 458830"/>
              <a:gd name="connsiteX51" fmla="*/ 42926 w 488400"/>
              <a:gd name="connsiteY51" fmla="*/ 314789 h 458830"/>
              <a:gd name="connsiteX52" fmla="*/ 303342 w 488400"/>
              <a:gd name="connsiteY52" fmla="*/ 314789 h 458830"/>
              <a:gd name="connsiteX53" fmla="*/ 317651 w 488400"/>
              <a:gd name="connsiteY53" fmla="*/ 329098 h 458830"/>
              <a:gd name="connsiteX54" fmla="*/ 296134 w 488400"/>
              <a:gd name="connsiteY54" fmla="*/ 416387 h 458830"/>
              <a:gd name="connsiteX55" fmla="*/ 370964 w 488400"/>
              <a:gd name="connsiteY55" fmla="*/ 326036 h 458830"/>
              <a:gd name="connsiteX56" fmla="*/ 384940 w 488400"/>
              <a:gd name="connsiteY56" fmla="*/ 314789 h 458830"/>
              <a:gd name="connsiteX57" fmla="*/ 445474 w 488400"/>
              <a:gd name="connsiteY57" fmla="*/ 314789 h 458830"/>
              <a:gd name="connsiteX58" fmla="*/ 459783 w 488400"/>
              <a:gd name="connsiteY58" fmla="*/ 300480 h 458830"/>
              <a:gd name="connsiteX59" fmla="*/ 459783 w 488400"/>
              <a:gd name="connsiteY59" fmla="*/ 42926 h 458830"/>
              <a:gd name="connsiteX60" fmla="*/ 445474 w 488400"/>
              <a:gd name="connsiteY60" fmla="*/ 28617 h 458830"/>
              <a:gd name="connsiteX61" fmla="*/ 42926 w 488400"/>
              <a:gd name="connsiteY61" fmla="*/ 0 h 458830"/>
              <a:gd name="connsiteX62" fmla="*/ 445474 w 488400"/>
              <a:gd name="connsiteY62" fmla="*/ 0 h 458830"/>
              <a:gd name="connsiteX63" fmla="*/ 488400 w 488400"/>
              <a:gd name="connsiteY63" fmla="*/ 42925 h 458830"/>
              <a:gd name="connsiteX64" fmla="*/ 488400 w 488400"/>
              <a:gd name="connsiteY64" fmla="*/ 300480 h 458830"/>
              <a:gd name="connsiteX65" fmla="*/ 445474 w 488400"/>
              <a:gd name="connsiteY65" fmla="*/ 343405 h 458830"/>
              <a:gd name="connsiteX66" fmla="*/ 396015 w 488400"/>
              <a:gd name="connsiteY66" fmla="*/ 343405 h 458830"/>
              <a:gd name="connsiteX67" fmla="*/ 244074 w 488400"/>
              <a:gd name="connsiteY67" fmla="*/ 458565 h 458830"/>
              <a:gd name="connsiteX68" fmla="*/ 227722 w 488400"/>
              <a:gd name="connsiteY68" fmla="*/ 448918 h 458830"/>
              <a:gd name="connsiteX69" fmla="*/ 235342 w 488400"/>
              <a:gd name="connsiteY69" fmla="*/ 431529 h 458830"/>
              <a:gd name="connsiteX70" fmla="*/ 289034 w 488400"/>
              <a:gd name="connsiteY70" fmla="*/ 347614 h 458830"/>
              <a:gd name="connsiteX71" fmla="*/ 289034 w 488400"/>
              <a:gd name="connsiteY71" fmla="*/ 343406 h 458830"/>
              <a:gd name="connsiteX72" fmla="*/ 42926 w 488400"/>
              <a:gd name="connsiteY72" fmla="*/ 343406 h 458830"/>
              <a:gd name="connsiteX73" fmla="*/ 0 w 488400"/>
              <a:gd name="connsiteY73" fmla="*/ 300480 h 458830"/>
              <a:gd name="connsiteX74" fmla="*/ 0 w 488400"/>
              <a:gd name="connsiteY74" fmla="*/ 42926 h 458830"/>
              <a:gd name="connsiteX75" fmla="*/ 42926 w 488400"/>
              <a:gd name="connsiteY75" fmla="*/ 0 h 458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88400" h="458830">
                <a:moveTo>
                  <a:pt x="142652" y="180182"/>
                </a:moveTo>
                <a:cubicBezTo>
                  <a:pt x="146303" y="179905"/>
                  <a:pt x="150060" y="181021"/>
                  <a:pt x="153057" y="183594"/>
                </a:cubicBezTo>
                <a:cubicBezTo>
                  <a:pt x="164192" y="193157"/>
                  <a:pt x="179208" y="193153"/>
                  <a:pt x="190335" y="183606"/>
                </a:cubicBezTo>
                <a:cubicBezTo>
                  <a:pt x="196331" y="178460"/>
                  <a:pt x="205365" y="179151"/>
                  <a:pt x="210512" y="185146"/>
                </a:cubicBezTo>
                <a:cubicBezTo>
                  <a:pt x="215657" y="191144"/>
                  <a:pt x="214967" y="200177"/>
                  <a:pt x="208970" y="205323"/>
                </a:cubicBezTo>
                <a:cubicBezTo>
                  <a:pt x="187103" y="224087"/>
                  <a:pt x="156247" y="224055"/>
                  <a:pt x="134412" y="205303"/>
                </a:cubicBezTo>
                <a:cubicBezTo>
                  <a:pt x="128417" y="200154"/>
                  <a:pt x="127732" y="191121"/>
                  <a:pt x="132880" y="185126"/>
                </a:cubicBezTo>
                <a:cubicBezTo>
                  <a:pt x="135455" y="182129"/>
                  <a:pt x="139001" y="180459"/>
                  <a:pt x="142652" y="180182"/>
                </a:cubicBezTo>
                <a:close/>
                <a:moveTo>
                  <a:pt x="349130" y="129584"/>
                </a:moveTo>
                <a:cubicBezTo>
                  <a:pt x="357032" y="129584"/>
                  <a:pt x="363438" y="135990"/>
                  <a:pt x="363438" y="143893"/>
                </a:cubicBezTo>
                <a:cubicBezTo>
                  <a:pt x="363438" y="151795"/>
                  <a:pt x="357032" y="158201"/>
                  <a:pt x="349130" y="158201"/>
                </a:cubicBezTo>
                <a:cubicBezTo>
                  <a:pt x="341227" y="158201"/>
                  <a:pt x="334821" y="151795"/>
                  <a:pt x="334821" y="143893"/>
                </a:cubicBezTo>
                <a:cubicBezTo>
                  <a:pt x="334821" y="135990"/>
                  <a:pt x="341227" y="129584"/>
                  <a:pt x="349130" y="129584"/>
                </a:cubicBezTo>
                <a:close/>
                <a:moveTo>
                  <a:pt x="204136" y="129584"/>
                </a:moveTo>
                <a:cubicBezTo>
                  <a:pt x="212038" y="129584"/>
                  <a:pt x="218444" y="135990"/>
                  <a:pt x="218444" y="143893"/>
                </a:cubicBezTo>
                <a:cubicBezTo>
                  <a:pt x="218444" y="151795"/>
                  <a:pt x="212038" y="158201"/>
                  <a:pt x="204136" y="158201"/>
                </a:cubicBezTo>
                <a:cubicBezTo>
                  <a:pt x="196233" y="158201"/>
                  <a:pt x="189827" y="151795"/>
                  <a:pt x="189827" y="143893"/>
                </a:cubicBezTo>
                <a:cubicBezTo>
                  <a:pt x="189827" y="135990"/>
                  <a:pt x="196233" y="129584"/>
                  <a:pt x="204136" y="129584"/>
                </a:cubicBezTo>
                <a:close/>
                <a:moveTo>
                  <a:pt x="138316" y="129584"/>
                </a:moveTo>
                <a:cubicBezTo>
                  <a:pt x="146218" y="129584"/>
                  <a:pt x="152624" y="135990"/>
                  <a:pt x="152624" y="143893"/>
                </a:cubicBezTo>
                <a:cubicBezTo>
                  <a:pt x="152624" y="151795"/>
                  <a:pt x="146218" y="158201"/>
                  <a:pt x="138316" y="158201"/>
                </a:cubicBezTo>
                <a:cubicBezTo>
                  <a:pt x="130413" y="158201"/>
                  <a:pt x="124007" y="151795"/>
                  <a:pt x="124007" y="143893"/>
                </a:cubicBezTo>
                <a:cubicBezTo>
                  <a:pt x="124007" y="135990"/>
                  <a:pt x="130413" y="129584"/>
                  <a:pt x="138316" y="129584"/>
                </a:cubicBezTo>
                <a:close/>
                <a:moveTo>
                  <a:pt x="309131" y="86914"/>
                </a:moveTo>
                <a:cubicBezTo>
                  <a:pt x="293520" y="88206"/>
                  <a:pt x="277882" y="93899"/>
                  <a:pt x="263932" y="104791"/>
                </a:cubicBezTo>
                <a:cubicBezTo>
                  <a:pt x="269732" y="112669"/>
                  <a:pt x="274554" y="121310"/>
                  <a:pt x="278204" y="130539"/>
                </a:cubicBezTo>
                <a:cubicBezTo>
                  <a:pt x="287588" y="126948"/>
                  <a:pt x="297619" y="133885"/>
                  <a:pt x="297619" y="143893"/>
                </a:cubicBezTo>
                <a:cubicBezTo>
                  <a:pt x="297619" y="151131"/>
                  <a:pt x="292239" y="157099"/>
                  <a:pt x="285262" y="158053"/>
                </a:cubicBezTo>
                <a:cubicBezTo>
                  <a:pt x="286632" y="168876"/>
                  <a:pt x="286426" y="179677"/>
                  <a:pt x="284837" y="189999"/>
                </a:cubicBezTo>
                <a:cubicBezTo>
                  <a:pt x="304911" y="176228"/>
                  <a:pt x="332962" y="176123"/>
                  <a:pt x="353965" y="194145"/>
                </a:cubicBezTo>
                <a:cubicBezTo>
                  <a:pt x="359962" y="199292"/>
                  <a:pt x="360653" y="208325"/>
                  <a:pt x="355506" y="214323"/>
                </a:cubicBezTo>
                <a:cubicBezTo>
                  <a:pt x="350359" y="220320"/>
                  <a:pt x="341325" y="221009"/>
                  <a:pt x="335329" y="215864"/>
                </a:cubicBezTo>
                <a:cubicBezTo>
                  <a:pt x="324190" y="206306"/>
                  <a:pt x="309175" y="206321"/>
                  <a:pt x="298051" y="215875"/>
                </a:cubicBezTo>
                <a:cubicBezTo>
                  <a:pt x="292171" y="220926"/>
                  <a:pt x="283362" y="220377"/>
                  <a:pt x="278144" y="214624"/>
                </a:cubicBezTo>
                <a:cubicBezTo>
                  <a:pt x="274500" y="223800"/>
                  <a:pt x="269700" y="232392"/>
                  <a:pt x="263930" y="240230"/>
                </a:cubicBezTo>
                <a:cubicBezTo>
                  <a:pt x="319623" y="283741"/>
                  <a:pt x="402548" y="244266"/>
                  <a:pt x="402548" y="172510"/>
                </a:cubicBezTo>
                <a:cubicBezTo>
                  <a:pt x="402548" y="118761"/>
                  <a:pt x="355964" y="83036"/>
                  <a:pt x="309131" y="86914"/>
                </a:cubicBezTo>
                <a:close/>
                <a:moveTo>
                  <a:pt x="171703" y="86658"/>
                </a:moveTo>
                <a:cubicBezTo>
                  <a:pt x="124364" y="86658"/>
                  <a:pt x="85851" y="125171"/>
                  <a:pt x="85851" y="172510"/>
                </a:cubicBezTo>
                <a:cubicBezTo>
                  <a:pt x="85851" y="219848"/>
                  <a:pt x="124364" y="258362"/>
                  <a:pt x="171703" y="258362"/>
                </a:cubicBezTo>
                <a:cubicBezTo>
                  <a:pt x="219041" y="258362"/>
                  <a:pt x="257554" y="219848"/>
                  <a:pt x="257554" y="172510"/>
                </a:cubicBezTo>
                <a:cubicBezTo>
                  <a:pt x="257554" y="125171"/>
                  <a:pt x="219041" y="86658"/>
                  <a:pt x="171703" y="86658"/>
                </a:cubicBezTo>
                <a:close/>
                <a:moveTo>
                  <a:pt x="183663" y="58564"/>
                </a:moveTo>
                <a:cubicBezTo>
                  <a:pt x="204664" y="60658"/>
                  <a:pt x="225618" y="68760"/>
                  <a:pt x="244160" y="83960"/>
                </a:cubicBezTo>
                <a:cubicBezTo>
                  <a:pt x="318084" y="23299"/>
                  <a:pt x="431165" y="75623"/>
                  <a:pt x="431165" y="172510"/>
                </a:cubicBezTo>
                <a:cubicBezTo>
                  <a:pt x="431165" y="269286"/>
                  <a:pt x="318115" y="321783"/>
                  <a:pt x="244157" y="261062"/>
                </a:cubicBezTo>
                <a:cubicBezTo>
                  <a:pt x="170053" y="321805"/>
                  <a:pt x="57234" y="269202"/>
                  <a:pt x="57234" y="172510"/>
                </a:cubicBezTo>
                <a:cubicBezTo>
                  <a:pt x="57234" y="100069"/>
                  <a:pt x="120661" y="52281"/>
                  <a:pt x="183663" y="58564"/>
                </a:cubicBezTo>
                <a:close/>
                <a:moveTo>
                  <a:pt x="42926" y="28617"/>
                </a:moveTo>
                <a:cubicBezTo>
                  <a:pt x="35036" y="28617"/>
                  <a:pt x="28617" y="35036"/>
                  <a:pt x="28617" y="42926"/>
                </a:cubicBezTo>
                <a:lnTo>
                  <a:pt x="28617" y="300480"/>
                </a:lnTo>
                <a:cubicBezTo>
                  <a:pt x="28617" y="308370"/>
                  <a:pt x="35036" y="314789"/>
                  <a:pt x="42926" y="314789"/>
                </a:cubicBezTo>
                <a:lnTo>
                  <a:pt x="303342" y="314789"/>
                </a:lnTo>
                <a:cubicBezTo>
                  <a:pt x="311244" y="314789"/>
                  <a:pt x="317651" y="321196"/>
                  <a:pt x="317651" y="329098"/>
                </a:cubicBezTo>
                <a:cubicBezTo>
                  <a:pt x="316526" y="338822"/>
                  <a:pt x="323700" y="376469"/>
                  <a:pt x="296134" y="416387"/>
                </a:cubicBezTo>
                <a:cubicBezTo>
                  <a:pt x="333745" y="400361"/>
                  <a:pt x="361985" y="367025"/>
                  <a:pt x="370964" y="326036"/>
                </a:cubicBezTo>
                <a:cubicBezTo>
                  <a:pt x="372401" y="319469"/>
                  <a:pt x="378218" y="314789"/>
                  <a:pt x="384940" y="314789"/>
                </a:cubicBezTo>
                <a:lnTo>
                  <a:pt x="445474" y="314789"/>
                </a:lnTo>
                <a:cubicBezTo>
                  <a:pt x="453364" y="314789"/>
                  <a:pt x="459783" y="308370"/>
                  <a:pt x="459783" y="300480"/>
                </a:cubicBezTo>
                <a:lnTo>
                  <a:pt x="459783" y="42926"/>
                </a:lnTo>
                <a:cubicBezTo>
                  <a:pt x="459783" y="35036"/>
                  <a:pt x="453364" y="28617"/>
                  <a:pt x="445474" y="28617"/>
                </a:cubicBezTo>
                <a:close/>
                <a:moveTo>
                  <a:pt x="42926" y="0"/>
                </a:moveTo>
                <a:lnTo>
                  <a:pt x="445474" y="0"/>
                </a:lnTo>
                <a:cubicBezTo>
                  <a:pt x="469143" y="0"/>
                  <a:pt x="488400" y="19257"/>
                  <a:pt x="488400" y="42925"/>
                </a:cubicBezTo>
                <a:lnTo>
                  <a:pt x="488400" y="300480"/>
                </a:lnTo>
                <a:cubicBezTo>
                  <a:pt x="488400" y="324149"/>
                  <a:pt x="469143" y="343405"/>
                  <a:pt x="445474" y="343405"/>
                </a:cubicBezTo>
                <a:lnTo>
                  <a:pt x="396015" y="343405"/>
                </a:lnTo>
                <a:cubicBezTo>
                  <a:pt x="363483" y="452637"/>
                  <a:pt x="252466" y="454871"/>
                  <a:pt x="244074" y="458565"/>
                </a:cubicBezTo>
                <a:cubicBezTo>
                  <a:pt x="236929" y="459955"/>
                  <a:pt x="229936" y="455772"/>
                  <a:pt x="227722" y="448918"/>
                </a:cubicBezTo>
                <a:cubicBezTo>
                  <a:pt x="225497" y="442029"/>
                  <a:pt x="228769" y="434563"/>
                  <a:pt x="235342" y="431529"/>
                </a:cubicBezTo>
                <a:cubicBezTo>
                  <a:pt x="267959" y="416475"/>
                  <a:pt x="289034" y="383536"/>
                  <a:pt x="289034" y="347614"/>
                </a:cubicBezTo>
                <a:lnTo>
                  <a:pt x="289034" y="343406"/>
                </a:lnTo>
                <a:lnTo>
                  <a:pt x="42926" y="343406"/>
                </a:lnTo>
                <a:cubicBezTo>
                  <a:pt x="19257" y="343406"/>
                  <a:pt x="0" y="324150"/>
                  <a:pt x="0" y="300480"/>
                </a:cubicBezTo>
                <a:lnTo>
                  <a:pt x="0" y="42926"/>
                </a:lnTo>
                <a:cubicBezTo>
                  <a:pt x="0" y="19257"/>
                  <a:pt x="19257" y="0"/>
                  <a:pt x="42926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Graphic 134">
            <a:extLst>
              <a:ext uri="{FF2B5EF4-FFF2-40B4-BE49-F238E27FC236}">
                <a16:creationId xmlns:a16="http://schemas.microsoft.com/office/drawing/2014/main" xmlns="" id="{0C33D7BA-7317-4D2D-BF1D-07E8FA7F5DB8}"/>
              </a:ext>
            </a:extLst>
          </p:cNvPr>
          <p:cNvSpPr/>
          <p:nvPr/>
        </p:nvSpPr>
        <p:spPr>
          <a:xfrm>
            <a:off x="2994911" y="3313746"/>
            <a:ext cx="488400" cy="414257"/>
          </a:xfrm>
          <a:custGeom>
            <a:avLst/>
            <a:gdLst>
              <a:gd name="connsiteX0" fmla="*/ 382425 w 488400"/>
              <a:gd name="connsiteY0" fmla="*/ 175457 h 414257"/>
              <a:gd name="connsiteX1" fmla="*/ 382425 w 488400"/>
              <a:gd name="connsiteY1" fmla="*/ 85404 h 414257"/>
              <a:gd name="connsiteX2" fmla="*/ 370864 w 488400"/>
              <a:gd name="connsiteY2" fmla="*/ 71363 h 414257"/>
              <a:gd name="connsiteX3" fmla="*/ 250581 w 488400"/>
              <a:gd name="connsiteY3" fmla="*/ 1917 h 414257"/>
              <a:gd name="connsiteX4" fmla="*/ 236272 w 488400"/>
              <a:gd name="connsiteY4" fmla="*/ 1917 h 414257"/>
              <a:gd name="connsiteX5" fmla="*/ 113129 w 488400"/>
              <a:gd name="connsiteY5" fmla="*/ 73014 h 414257"/>
              <a:gd name="connsiteX6" fmla="*/ 105975 w 488400"/>
              <a:gd name="connsiteY6" fmla="*/ 85405 h 414257"/>
              <a:gd name="connsiteX7" fmla="*/ 105975 w 488400"/>
              <a:gd name="connsiteY7" fmla="*/ 175458 h 414257"/>
              <a:gd name="connsiteX8" fmla="*/ 0 w 488400"/>
              <a:gd name="connsiteY8" fmla="*/ 270909 h 414257"/>
              <a:gd name="connsiteX9" fmla="*/ 121437 w 488400"/>
              <a:gd name="connsiteY9" fmla="*/ 370839 h 414257"/>
              <a:gd name="connsiteX10" fmla="*/ 115752 w 488400"/>
              <a:gd name="connsiteY10" fmla="*/ 396873 h 414257"/>
              <a:gd name="connsiteX11" fmla="*/ 135045 w 488400"/>
              <a:gd name="connsiteY11" fmla="*/ 413210 h 414257"/>
              <a:gd name="connsiteX12" fmla="*/ 206588 w 488400"/>
              <a:gd name="connsiteY12" fmla="*/ 384593 h 414257"/>
              <a:gd name="connsiteX13" fmla="*/ 211481 w 488400"/>
              <a:gd name="connsiteY13" fmla="*/ 361281 h 414257"/>
              <a:gd name="connsiteX14" fmla="*/ 158062 w 488400"/>
              <a:gd name="connsiteY14" fmla="*/ 306908 h 414257"/>
              <a:gd name="connsiteX15" fmla="*/ 133876 w 488400"/>
              <a:gd name="connsiteY15" fmla="*/ 313884 h 414257"/>
              <a:gd name="connsiteX16" fmla="*/ 127551 w 488400"/>
              <a:gd name="connsiteY16" fmla="*/ 342847 h 414257"/>
              <a:gd name="connsiteX17" fmla="*/ 28617 w 488400"/>
              <a:gd name="connsiteY17" fmla="*/ 270909 h 414257"/>
              <a:gd name="connsiteX18" fmla="*/ 105975 w 488400"/>
              <a:gd name="connsiteY18" fmla="*/ 205601 h 414257"/>
              <a:gd name="connsiteX19" fmla="*/ 105975 w 488400"/>
              <a:gd name="connsiteY19" fmla="*/ 227598 h 414257"/>
              <a:gd name="connsiteX20" fmla="*/ 113129 w 488400"/>
              <a:gd name="connsiteY20" fmla="*/ 239989 h 414257"/>
              <a:gd name="connsiteX21" fmla="*/ 237046 w 488400"/>
              <a:gd name="connsiteY21" fmla="*/ 311532 h 414257"/>
              <a:gd name="connsiteX22" fmla="*/ 251354 w 488400"/>
              <a:gd name="connsiteY22" fmla="*/ 311532 h 414257"/>
              <a:gd name="connsiteX23" fmla="*/ 375271 w 488400"/>
              <a:gd name="connsiteY23" fmla="*/ 239989 h 414257"/>
              <a:gd name="connsiteX24" fmla="*/ 382425 w 488400"/>
              <a:gd name="connsiteY24" fmla="*/ 227598 h 414257"/>
              <a:gd name="connsiteX25" fmla="*/ 382425 w 488400"/>
              <a:gd name="connsiteY25" fmla="*/ 205601 h 414257"/>
              <a:gd name="connsiteX26" fmla="*/ 459783 w 488400"/>
              <a:gd name="connsiteY26" fmla="*/ 270909 h 414257"/>
              <a:gd name="connsiteX27" fmla="*/ 286258 w 488400"/>
              <a:gd name="connsiteY27" fmla="*/ 355506 h 414257"/>
              <a:gd name="connsiteX28" fmla="*/ 273175 w 488400"/>
              <a:gd name="connsiteY28" fmla="*/ 370944 h 414257"/>
              <a:gd name="connsiteX29" fmla="*/ 288613 w 488400"/>
              <a:gd name="connsiteY29" fmla="*/ 384026 h 414257"/>
              <a:gd name="connsiteX30" fmla="*/ 488400 w 488400"/>
              <a:gd name="connsiteY30" fmla="*/ 270909 h 414257"/>
              <a:gd name="connsiteX31" fmla="*/ 382425 w 488400"/>
              <a:gd name="connsiteY31" fmla="*/ 175457 h 414257"/>
              <a:gd name="connsiteX32" fmla="*/ 156190 w 488400"/>
              <a:gd name="connsiteY32" fmla="*/ 345836 h 414257"/>
              <a:gd name="connsiteX33" fmla="*/ 176005 w 488400"/>
              <a:gd name="connsiteY33" fmla="*/ 366005 h 414257"/>
              <a:gd name="connsiteX34" fmla="*/ 149467 w 488400"/>
              <a:gd name="connsiteY34" fmla="*/ 376621 h 414257"/>
              <a:gd name="connsiteX35" fmla="*/ 243426 w 488400"/>
              <a:gd name="connsiteY35" fmla="*/ 30830 h 414257"/>
              <a:gd name="connsiteX36" fmla="*/ 338725 w 488400"/>
              <a:gd name="connsiteY36" fmla="*/ 85852 h 414257"/>
              <a:gd name="connsiteX37" fmla="*/ 244200 w 488400"/>
              <a:gd name="connsiteY37" fmla="*/ 140426 h 414257"/>
              <a:gd name="connsiteX38" fmla="*/ 148901 w 488400"/>
              <a:gd name="connsiteY38" fmla="*/ 85404 h 414257"/>
              <a:gd name="connsiteX39" fmla="*/ 134592 w 488400"/>
              <a:gd name="connsiteY39" fmla="*/ 110189 h 414257"/>
              <a:gd name="connsiteX40" fmla="*/ 229891 w 488400"/>
              <a:gd name="connsiteY40" fmla="*/ 165209 h 414257"/>
              <a:gd name="connsiteX41" fmla="*/ 229891 w 488400"/>
              <a:gd name="connsiteY41" fmla="*/ 274358 h 414257"/>
              <a:gd name="connsiteX42" fmla="*/ 134592 w 488400"/>
              <a:gd name="connsiteY42" fmla="*/ 219336 h 414257"/>
              <a:gd name="connsiteX43" fmla="*/ 353808 w 488400"/>
              <a:gd name="connsiteY43" fmla="*/ 219336 h 414257"/>
              <a:gd name="connsiteX44" fmla="*/ 258509 w 488400"/>
              <a:gd name="connsiteY44" fmla="*/ 274358 h 414257"/>
              <a:gd name="connsiteX45" fmla="*/ 258509 w 488400"/>
              <a:gd name="connsiteY45" fmla="*/ 165209 h 414257"/>
              <a:gd name="connsiteX46" fmla="*/ 353808 w 488400"/>
              <a:gd name="connsiteY46" fmla="*/ 110189 h 41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88400" h="414257">
                <a:moveTo>
                  <a:pt x="382425" y="175457"/>
                </a:moveTo>
                <a:lnTo>
                  <a:pt x="382425" y="85404"/>
                </a:lnTo>
                <a:cubicBezTo>
                  <a:pt x="382425" y="78513"/>
                  <a:pt x="377528" y="72666"/>
                  <a:pt x="370864" y="71363"/>
                </a:cubicBezTo>
                <a:lnTo>
                  <a:pt x="250581" y="1917"/>
                </a:lnTo>
                <a:cubicBezTo>
                  <a:pt x="246154" y="-639"/>
                  <a:pt x="240699" y="-639"/>
                  <a:pt x="236272" y="1917"/>
                </a:cubicBezTo>
                <a:lnTo>
                  <a:pt x="113129" y="73014"/>
                </a:lnTo>
                <a:cubicBezTo>
                  <a:pt x="108702" y="75569"/>
                  <a:pt x="105975" y="80293"/>
                  <a:pt x="105975" y="85405"/>
                </a:cubicBezTo>
                <a:lnTo>
                  <a:pt x="105975" y="175458"/>
                </a:lnTo>
                <a:cubicBezTo>
                  <a:pt x="58529" y="190385"/>
                  <a:pt x="0" y="221196"/>
                  <a:pt x="0" y="270909"/>
                </a:cubicBezTo>
                <a:cubicBezTo>
                  <a:pt x="0" y="313571"/>
                  <a:pt x="45227" y="350631"/>
                  <a:pt x="121437" y="370839"/>
                </a:cubicBezTo>
                <a:lnTo>
                  <a:pt x="115752" y="396873"/>
                </a:lnTo>
                <a:cubicBezTo>
                  <a:pt x="113314" y="408035"/>
                  <a:pt x="124376" y="417478"/>
                  <a:pt x="135045" y="413210"/>
                </a:cubicBezTo>
                <a:lnTo>
                  <a:pt x="206588" y="384593"/>
                </a:lnTo>
                <a:cubicBezTo>
                  <a:pt x="216053" y="380809"/>
                  <a:pt x="218646" y="368573"/>
                  <a:pt x="211481" y="361281"/>
                </a:cubicBezTo>
                <a:lnTo>
                  <a:pt x="158062" y="306908"/>
                </a:lnTo>
                <a:cubicBezTo>
                  <a:pt x="150114" y="298821"/>
                  <a:pt x="136302" y="302774"/>
                  <a:pt x="133876" y="313884"/>
                </a:cubicBezTo>
                <a:lnTo>
                  <a:pt x="127551" y="342847"/>
                </a:lnTo>
                <a:cubicBezTo>
                  <a:pt x="67165" y="326577"/>
                  <a:pt x="28617" y="298750"/>
                  <a:pt x="28617" y="270909"/>
                </a:cubicBezTo>
                <a:cubicBezTo>
                  <a:pt x="28617" y="246733"/>
                  <a:pt x="57889" y="222311"/>
                  <a:pt x="105975" y="205601"/>
                </a:cubicBezTo>
                <a:lnTo>
                  <a:pt x="105975" y="227598"/>
                </a:lnTo>
                <a:cubicBezTo>
                  <a:pt x="105975" y="232710"/>
                  <a:pt x="108702" y="237434"/>
                  <a:pt x="113129" y="239989"/>
                </a:cubicBezTo>
                <a:lnTo>
                  <a:pt x="237046" y="311532"/>
                </a:lnTo>
                <a:cubicBezTo>
                  <a:pt x="241473" y="314089"/>
                  <a:pt x="246927" y="314089"/>
                  <a:pt x="251354" y="311532"/>
                </a:cubicBezTo>
                <a:lnTo>
                  <a:pt x="375271" y="239989"/>
                </a:lnTo>
                <a:cubicBezTo>
                  <a:pt x="379698" y="237433"/>
                  <a:pt x="382425" y="232710"/>
                  <a:pt x="382425" y="227598"/>
                </a:cubicBezTo>
                <a:lnTo>
                  <a:pt x="382425" y="205601"/>
                </a:lnTo>
                <a:cubicBezTo>
                  <a:pt x="430511" y="222311"/>
                  <a:pt x="459783" y="246733"/>
                  <a:pt x="459783" y="270909"/>
                </a:cubicBezTo>
                <a:cubicBezTo>
                  <a:pt x="459783" y="323895"/>
                  <a:pt x="343408" y="350792"/>
                  <a:pt x="286258" y="355506"/>
                </a:cubicBezTo>
                <a:cubicBezTo>
                  <a:pt x="278382" y="356156"/>
                  <a:pt x="272525" y="363068"/>
                  <a:pt x="273175" y="370944"/>
                </a:cubicBezTo>
                <a:cubicBezTo>
                  <a:pt x="273819" y="378741"/>
                  <a:pt x="280649" y="384675"/>
                  <a:pt x="288613" y="384026"/>
                </a:cubicBezTo>
                <a:cubicBezTo>
                  <a:pt x="363114" y="377867"/>
                  <a:pt x="488400" y="345675"/>
                  <a:pt x="488400" y="270909"/>
                </a:cubicBezTo>
                <a:cubicBezTo>
                  <a:pt x="488400" y="221191"/>
                  <a:pt x="429855" y="190381"/>
                  <a:pt x="382425" y="175457"/>
                </a:cubicBezTo>
                <a:close/>
                <a:moveTo>
                  <a:pt x="156190" y="345836"/>
                </a:moveTo>
                <a:lnTo>
                  <a:pt x="176005" y="366005"/>
                </a:lnTo>
                <a:lnTo>
                  <a:pt x="149467" y="376621"/>
                </a:lnTo>
                <a:close/>
                <a:moveTo>
                  <a:pt x="243426" y="30830"/>
                </a:moveTo>
                <a:lnTo>
                  <a:pt x="338725" y="85852"/>
                </a:lnTo>
                <a:cubicBezTo>
                  <a:pt x="327091" y="92569"/>
                  <a:pt x="251964" y="135943"/>
                  <a:pt x="244200" y="140426"/>
                </a:cubicBezTo>
                <a:cubicBezTo>
                  <a:pt x="235729" y="135535"/>
                  <a:pt x="161612" y="92744"/>
                  <a:pt x="148901" y="85404"/>
                </a:cubicBezTo>
                <a:close/>
                <a:moveTo>
                  <a:pt x="134592" y="110189"/>
                </a:moveTo>
                <a:lnTo>
                  <a:pt x="229891" y="165209"/>
                </a:lnTo>
                <a:lnTo>
                  <a:pt x="229891" y="274358"/>
                </a:lnTo>
                <a:lnTo>
                  <a:pt x="134592" y="219336"/>
                </a:lnTo>
                <a:close/>
                <a:moveTo>
                  <a:pt x="353808" y="219336"/>
                </a:moveTo>
                <a:lnTo>
                  <a:pt x="258509" y="274358"/>
                </a:lnTo>
                <a:lnTo>
                  <a:pt x="258509" y="165209"/>
                </a:lnTo>
                <a:lnTo>
                  <a:pt x="353808" y="110189"/>
                </a:ln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6" name="Freeform: Shape 455">
            <a:extLst>
              <a:ext uri="{FF2B5EF4-FFF2-40B4-BE49-F238E27FC236}">
                <a16:creationId xmlns:a16="http://schemas.microsoft.com/office/drawing/2014/main" xmlns="" id="{FA2EFE44-076E-48F5-9257-E4723B6604A5}"/>
              </a:ext>
            </a:extLst>
          </p:cNvPr>
          <p:cNvSpPr/>
          <p:nvPr/>
        </p:nvSpPr>
        <p:spPr>
          <a:xfrm>
            <a:off x="8635614" y="3276674"/>
            <a:ext cx="459783" cy="488400"/>
          </a:xfrm>
          <a:custGeom>
            <a:avLst/>
            <a:gdLst>
              <a:gd name="connsiteX0" fmla="*/ 402548 w 459783"/>
              <a:gd name="connsiteY0" fmla="*/ 415903 h 488400"/>
              <a:gd name="connsiteX1" fmla="*/ 402548 w 459783"/>
              <a:gd name="connsiteY1" fmla="*/ 459783 h 488400"/>
              <a:gd name="connsiteX2" fmla="*/ 431165 w 459783"/>
              <a:gd name="connsiteY2" fmla="*/ 459783 h 488400"/>
              <a:gd name="connsiteX3" fmla="*/ 431165 w 459783"/>
              <a:gd name="connsiteY3" fmla="*/ 415903 h 488400"/>
              <a:gd name="connsiteX4" fmla="*/ 86806 w 459783"/>
              <a:gd name="connsiteY4" fmla="*/ 372977 h 488400"/>
              <a:gd name="connsiteX5" fmla="*/ 258509 w 459783"/>
              <a:gd name="connsiteY5" fmla="*/ 372977 h 488400"/>
              <a:gd name="connsiteX6" fmla="*/ 272817 w 459783"/>
              <a:gd name="connsiteY6" fmla="*/ 387286 h 488400"/>
              <a:gd name="connsiteX7" fmla="*/ 258509 w 459783"/>
              <a:gd name="connsiteY7" fmla="*/ 401594 h 488400"/>
              <a:gd name="connsiteX8" fmla="*/ 86806 w 459783"/>
              <a:gd name="connsiteY8" fmla="*/ 401594 h 488400"/>
              <a:gd name="connsiteX9" fmla="*/ 72497 w 459783"/>
              <a:gd name="connsiteY9" fmla="*/ 387286 h 488400"/>
              <a:gd name="connsiteX10" fmla="*/ 86806 w 459783"/>
              <a:gd name="connsiteY10" fmla="*/ 372977 h 488400"/>
              <a:gd name="connsiteX11" fmla="*/ 215583 w 459783"/>
              <a:gd name="connsiteY11" fmla="*/ 229891 h 488400"/>
              <a:gd name="connsiteX12" fmla="*/ 215583 w 459783"/>
              <a:gd name="connsiteY12" fmla="*/ 244199 h 488400"/>
              <a:gd name="connsiteX13" fmla="*/ 172657 w 459783"/>
              <a:gd name="connsiteY13" fmla="*/ 287125 h 488400"/>
              <a:gd name="connsiteX14" fmla="*/ 158349 w 459783"/>
              <a:gd name="connsiteY14" fmla="*/ 287125 h 488400"/>
              <a:gd name="connsiteX15" fmla="*/ 158349 w 459783"/>
              <a:gd name="connsiteY15" fmla="*/ 315742 h 488400"/>
              <a:gd name="connsiteX16" fmla="*/ 244200 w 459783"/>
              <a:gd name="connsiteY16" fmla="*/ 315742 h 488400"/>
              <a:gd name="connsiteX17" fmla="*/ 244200 w 459783"/>
              <a:gd name="connsiteY17" fmla="*/ 229891 h 488400"/>
              <a:gd name="connsiteX18" fmla="*/ 172657 w 459783"/>
              <a:gd name="connsiteY18" fmla="*/ 229891 h 488400"/>
              <a:gd name="connsiteX19" fmla="*/ 158349 w 459783"/>
              <a:gd name="connsiteY19" fmla="*/ 244199 h 488400"/>
              <a:gd name="connsiteX20" fmla="*/ 158349 w 459783"/>
              <a:gd name="connsiteY20" fmla="*/ 258508 h 488400"/>
              <a:gd name="connsiteX21" fmla="*/ 172657 w 459783"/>
              <a:gd name="connsiteY21" fmla="*/ 258508 h 488400"/>
              <a:gd name="connsiteX22" fmla="*/ 186966 w 459783"/>
              <a:gd name="connsiteY22" fmla="*/ 244199 h 488400"/>
              <a:gd name="connsiteX23" fmla="*/ 186966 w 459783"/>
              <a:gd name="connsiteY23" fmla="*/ 229891 h 488400"/>
              <a:gd name="connsiteX24" fmla="*/ 101114 w 459783"/>
              <a:gd name="connsiteY24" fmla="*/ 172656 h 488400"/>
              <a:gd name="connsiteX25" fmla="*/ 101114 w 459783"/>
              <a:gd name="connsiteY25" fmla="*/ 258508 h 488400"/>
              <a:gd name="connsiteX26" fmla="*/ 129731 w 459783"/>
              <a:gd name="connsiteY26" fmla="*/ 258508 h 488400"/>
              <a:gd name="connsiteX27" fmla="*/ 129731 w 459783"/>
              <a:gd name="connsiteY27" fmla="*/ 244199 h 488400"/>
              <a:gd name="connsiteX28" fmla="*/ 172657 w 459783"/>
              <a:gd name="connsiteY28" fmla="*/ 201273 h 488400"/>
              <a:gd name="connsiteX29" fmla="*/ 186966 w 459783"/>
              <a:gd name="connsiteY29" fmla="*/ 201273 h 488400"/>
              <a:gd name="connsiteX30" fmla="*/ 186966 w 459783"/>
              <a:gd name="connsiteY30" fmla="*/ 172656 h 488400"/>
              <a:gd name="connsiteX31" fmla="*/ 416655 w 459783"/>
              <a:gd name="connsiteY31" fmla="*/ 163107 h 488400"/>
              <a:gd name="connsiteX32" fmla="*/ 402548 w 459783"/>
              <a:gd name="connsiteY32" fmla="*/ 192163 h 488400"/>
              <a:gd name="connsiteX33" fmla="*/ 402548 w 459783"/>
              <a:gd name="connsiteY33" fmla="*/ 387286 h 488400"/>
              <a:gd name="connsiteX34" fmla="*/ 431165 w 459783"/>
              <a:gd name="connsiteY34" fmla="*/ 387286 h 488400"/>
              <a:gd name="connsiteX35" fmla="*/ 431165 w 459783"/>
              <a:gd name="connsiteY35" fmla="*/ 192240 h 488400"/>
              <a:gd name="connsiteX36" fmla="*/ 86806 w 459783"/>
              <a:gd name="connsiteY36" fmla="*/ 144039 h 488400"/>
              <a:gd name="connsiteX37" fmla="*/ 201274 w 459783"/>
              <a:gd name="connsiteY37" fmla="*/ 144039 h 488400"/>
              <a:gd name="connsiteX38" fmla="*/ 215583 w 459783"/>
              <a:gd name="connsiteY38" fmla="*/ 158348 h 488400"/>
              <a:gd name="connsiteX39" fmla="*/ 215583 w 459783"/>
              <a:gd name="connsiteY39" fmla="*/ 201273 h 488400"/>
              <a:gd name="connsiteX40" fmla="*/ 258509 w 459783"/>
              <a:gd name="connsiteY40" fmla="*/ 201273 h 488400"/>
              <a:gd name="connsiteX41" fmla="*/ 272817 w 459783"/>
              <a:gd name="connsiteY41" fmla="*/ 215582 h 488400"/>
              <a:gd name="connsiteX42" fmla="*/ 272817 w 459783"/>
              <a:gd name="connsiteY42" fmla="*/ 330051 h 488400"/>
              <a:gd name="connsiteX43" fmla="*/ 258509 w 459783"/>
              <a:gd name="connsiteY43" fmla="*/ 344359 h 488400"/>
              <a:gd name="connsiteX44" fmla="*/ 144040 w 459783"/>
              <a:gd name="connsiteY44" fmla="*/ 344359 h 488400"/>
              <a:gd name="connsiteX45" fmla="*/ 129731 w 459783"/>
              <a:gd name="connsiteY45" fmla="*/ 330051 h 488400"/>
              <a:gd name="connsiteX46" fmla="*/ 129731 w 459783"/>
              <a:gd name="connsiteY46" fmla="*/ 287125 h 488400"/>
              <a:gd name="connsiteX47" fmla="*/ 86806 w 459783"/>
              <a:gd name="connsiteY47" fmla="*/ 287125 h 488400"/>
              <a:gd name="connsiteX48" fmla="*/ 72497 w 459783"/>
              <a:gd name="connsiteY48" fmla="*/ 272816 h 488400"/>
              <a:gd name="connsiteX49" fmla="*/ 72497 w 459783"/>
              <a:gd name="connsiteY49" fmla="*/ 158348 h 488400"/>
              <a:gd name="connsiteX50" fmla="*/ 86806 w 459783"/>
              <a:gd name="connsiteY50" fmla="*/ 144039 h 488400"/>
              <a:gd name="connsiteX51" fmla="*/ 416412 w 459783"/>
              <a:gd name="connsiteY51" fmla="*/ 116380 h 488400"/>
              <a:gd name="connsiteX52" fmla="*/ 429298 w 459783"/>
              <a:gd name="connsiteY52" fmla="*/ 124305 h 488400"/>
              <a:gd name="connsiteX53" fmla="*/ 459783 w 459783"/>
              <a:gd name="connsiteY53" fmla="*/ 188873 h 488400"/>
              <a:gd name="connsiteX54" fmla="*/ 459783 w 459783"/>
              <a:gd name="connsiteY54" fmla="*/ 474091 h 488400"/>
              <a:gd name="connsiteX55" fmla="*/ 445474 w 459783"/>
              <a:gd name="connsiteY55" fmla="*/ 488400 h 488400"/>
              <a:gd name="connsiteX56" fmla="*/ 388240 w 459783"/>
              <a:gd name="connsiteY56" fmla="*/ 488400 h 488400"/>
              <a:gd name="connsiteX57" fmla="*/ 373931 w 459783"/>
              <a:gd name="connsiteY57" fmla="*/ 474091 h 488400"/>
              <a:gd name="connsiteX58" fmla="*/ 373931 w 459783"/>
              <a:gd name="connsiteY58" fmla="*/ 188873 h 488400"/>
              <a:gd name="connsiteX59" fmla="*/ 403618 w 459783"/>
              <a:gd name="connsiteY59" fmla="*/ 124436 h 488400"/>
              <a:gd name="connsiteX60" fmla="*/ 416412 w 459783"/>
              <a:gd name="connsiteY60" fmla="*/ 116380 h 488400"/>
              <a:gd name="connsiteX61" fmla="*/ 107539 w 459783"/>
              <a:gd name="connsiteY61" fmla="*/ 28617 h 488400"/>
              <a:gd name="connsiteX62" fmla="*/ 115423 w 459783"/>
              <a:gd name="connsiteY62" fmla="*/ 72497 h 488400"/>
              <a:gd name="connsiteX63" fmla="*/ 372023 w 459783"/>
              <a:gd name="connsiteY63" fmla="*/ 72497 h 488400"/>
              <a:gd name="connsiteX64" fmla="*/ 372023 w 459783"/>
              <a:gd name="connsiteY64" fmla="*/ 57711 h 488400"/>
              <a:gd name="connsiteX65" fmla="*/ 342929 w 459783"/>
              <a:gd name="connsiteY65" fmla="*/ 28617 h 488400"/>
              <a:gd name="connsiteX66" fmla="*/ 57711 w 459783"/>
              <a:gd name="connsiteY66" fmla="*/ 28617 h 488400"/>
              <a:gd name="connsiteX67" fmla="*/ 28617 w 459783"/>
              <a:gd name="connsiteY67" fmla="*/ 57711 h 488400"/>
              <a:gd name="connsiteX68" fmla="*/ 28617 w 459783"/>
              <a:gd name="connsiteY68" fmla="*/ 459783 h 488400"/>
              <a:gd name="connsiteX69" fmla="*/ 316697 w 459783"/>
              <a:gd name="connsiteY69" fmla="*/ 459783 h 488400"/>
              <a:gd name="connsiteX70" fmla="*/ 316697 w 459783"/>
              <a:gd name="connsiteY70" fmla="*/ 101114 h 488400"/>
              <a:gd name="connsiteX71" fmla="*/ 101114 w 459783"/>
              <a:gd name="connsiteY71" fmla="*/ 101114 h 488400"/>
              <a:gd name="connsiteX72" fmla="*/ 86805 w 459783"/>
              <a:gd name="connsiteY72" fmla="*/ 86805 h 488400"/>
              <a:gd name="connsiteX73" fmla="*/ 86805 w 459783"/>
              <a:gd name="connsiteY73" fmla="*/ 57711 h 488400"/>
              <a:gd name="connsiteX74" fmla="*/ 57711 w 459783"/>
              <a:gd name="connsiteY74" fmla="*/ 28617 h 488400"/>
              <a:gd name="connsiteX75" fmla="*/ 57711 w 459783"/>
              <a:gd name="connsiteY75" fmla="*/ 0 h 488400"/>
              <a:gd name="connsiteX76" fmla="*/ 342929 w 459783"/>
              <a:gd name="connsiteY76" fmla="*/ 0 h 488400"/>
              <a:gd name="connsiteX77" fmla="*/ 400641 w 459783"/>
              <a:gd name="connsiteY77" fmla="*/ 57711 h 488400"/>
              <a:gd name="connsiteX78" fmla="*/ 400641 w 459783"/>
              <a:gd name="connsiteY78" fmla="*/ 86805 h 488400"/>
              <a:gd name="connsiteX79" fmla="*/ 386332 w 459783"/>
              <a:gd name="connsiteY79" fmla="*/ 101114 h 488400"/>
              <a:gd name="connsiteX80" fmla="*/ 345314 w 459783"/>
              <a:gd name="connsiteY80" fmla="*/ 101114 h 488400"/>
              <a:gd name="connsiteX81" fmla="*/ 345314 w 459783"/>
              <a:gd name="connsiteY81" fmla="*/ 474091 h 488400"/>
              <a:gd name="connsiteX82" fmla="*/ 331005 w 459783"/>
              <a:gd name="connsiteY82" fmla="*/ 488400 h 488400"/>
              <a:gd name="connsiteX83" fmla="*/ 14309 w 459783"/>
              <a:gd name="connsiteY83" fmla="*/ 488400 h 488400"/>
              <a:gd name="connsiteX84" fmla="*/ 0 w 459783"/>
              <a:gd name="connsiteY84" fmla="*/ 474091 h 488400"/>
              <a:gd name="connsiteX85" fmla="*/ 0 w 459783"/>
              <a:gd name="connsiteY85" fmla="*/ 58188 h 488400"/>
              <a:gd name="connsiteX86" fmla="*/ 57711 w 459783"/>
              <a:gd name="connsiteY86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59783" h="488400">
                <a:moveTo>
                  <a:pt x="402548" y="415903"/>
                </a:moveTo>
                <a:lnTo>
                  <a:pt x="402548" y="459783"/>
                </a:lnTo>
                <a:lnTo>
                  <a:pt x="431165" y="459783"/>
                </a:lnTo>
                <a:lnTo>
                  <a:pt x="431165" y="415903"/>
                </a:lnTo>
                <a:close/>
                <a:moveTo>
                  <a:pt x="86806" y="372977"/>
                </a:moveTo>
                <a:lnTo>
                  <a:pt x="258509" y="372977"/>
                </a:lnTo>
                <a:cubicBezTo>
                  <a:pt x="266411" y="372977"/>
                  <a:pt x="272817" y="379383"/>
                  <a:pt x="272817" y="387286"/>
                </a:cubicBezTo>
                <a:cubicBezTo>
                  <a:pt x="272817" y="395188"/>
                  <a:pt x="266411" y="401594"/>
                  <a:pt x="258509" y="401594"/>
                </a:cubicBezTo>
                <a:lnTo>
                  <a:pt x="86806" y="401594"/>
                </a:lnTo>
                <a:cubicBezTo>
                  <a:pt x="78903" y="401594"/>
                  <a:pt x="72497" y="395188"/>
                  <a:pt x="72497" y="387286"/>
                </a:cubicBezTo>
                <a:cubicBezTo>
                  <a:pt x="72497" y="379383"/>
                  <a:pt x="78903" y="372977"/>
                  <a:pt x="86806" y="372977"/>
                </a:cubicBezTo>
                <a:close/>
                <a:moveTo>
                  <a:pt x="215583" y="229891"/>
                </a:moveTo>
                <a:lnTo>
                  <a:pt x="215583" y="244199"/>
                </a:lnTo>
                <a:cubicBezTo>
                  <a:pt x="215583" y="267868"/>
                  <a:pt x="196326" y="287125"/>
                  <a:pt x="172657" y="287125"/>
                </a:cubicBezTo>
                <a:lnTo>
                  <a:pt x="158349" y="287125"/>
                </a:lnTo>
                <a:lnTo>
                  <a:pt x="158349" y="315742"/>
                </a:lnTo>
                <a:lnTo>
                  <a:pt x="244200" y="315742"/>
                </a:lnTo>
                <a:lnTo>
                  <a:pt x="244200" y="229891"/>
                </a:lnTo>
                <a:close/>
                <a:moveTo>
                  <a:pt x="172657" y="229891"/>
                </a:moveTo>
                <a:cubicBezTo>
                  <a:pt x="164767" y="229891"/>
                  <a:pt x="158349" y="236309"/>
                  <a:pt x="158349" y="244199"/>
                </a:cubicBezTo>
                <a:lnTo>
                  <a:pt x="158349" y="258508"/>
                </a:lnTo>
                <a:lnTo>
                  <a:pt x="172657" y="258508"/>
                </a:lnTo>
                <a:cubicBezTo>
                  <a:pt x="180547" y="258508"/>
                  <a:pt x="186966" y="252089"/>
                  <a:pt x="186966" y="244199"/>
                </a:cubicBezTo>
                <a:lnTo>
                  <a:pt x="186966" y="229891"/>
                </a:lnTo>
                <a:close/>
                <a:moveTo>
                  <a:pt x="101114" y="172656"/>
                </a:moveTo>
                <a:lnTo>
                  <a:pt x="101114" y="258508"/>
                </a:lnTo>
                <a:lnTo>
                  <a:pt x="129731" y="258508"/>
                </a:lnTo>
                <a:lnTo>
                  <a:pt x="129731" y="244199"/>
                </a:lnTo>
                <a:cubicBezTo>
                  <a:pt x="129731" y="220530"/>
                  <a:pt x="148988" y="201273"/>
                  <a:pt x="172657" y="201273"/>
                </a:cubicBezTo>
                <a:lnTo>
                  <a:pt x="186966" y="201273"/>
                </a:lnTo>
                <a:lnTo>
                  <a:pt x="186966" y="172656"/>
                </a:lnTo>
                <a:close/>
                <a:moveTo>
                  <a:pt x="416655" y="163107"/>
                </a:moveTo>
                <a:lnTo>
                  <a:pt x="402548" y="192163"/>
                </a:lnTo>
                <a:lnTo>
                  <a:pt x="402548" y="387286"/>
                </a:lnTo>
                <a:lnTo>
                  <a:pt x="431165" y="387286"/>
                </a:lnTo>
                <a:lnTo>
                  <a:pt x="431165" y="192240"/>
                </a:lnTo>
                <a:close/>
                <a:moveTo>
                  <a:pt x="86806" y="144039"/>
                </a:moveTo>
                <a:lnTo>
                  <a:pt x="201274" y="144039"/>
                </a:lnTo>
                <a:cubicBezTo>
                  <a:pt x="209177" y="144039"/>
                  <a:pt x="215583" y="150445"/>
                  <a:pt x="215583" y="158348"/>
                </a:cubicBezTo>
                <a:lnTo>
                  <a:pt x="215583" y="201273"/>
                </a:lnTo>
                <a:lnTo>
                  <a:pt x="258509" y="201273"/>
                </a:lnTo>
                <a:cubicBezTo>
                  <a:pt x="266411" y="201273"/>
                  <a:pt x="272817" y="207680"/>
                  <a:pt x="272817" y="215582"/>
                </a:cubicBezTo>
                <a:lnTo>
                  <a:pt x="272817" y="330051"/>
                </a:lnTo>
                <a:cubicBezTo>
                  <a:pt x="272817" y="337953"/>
                  <a:pt x="266411" y="344359"/>
                  <a:pt x="258509" y="344359"/>
                </a:cubicBezTo>
                <a:lnTo>
                  <a:pt x="144040" y="344359"/>
                </a:lnTo>
                <a:cubicBezTo>
                  <a:pt x="136138" y="344359"/>
                  <a:pt x="129731" y="337953"/>
                  <a:pt x="129731" y="330051"/>
                </a:cubicBezTo>
                <a:lnTo>
                  <a:pt x="129731" y="287125"/>
                </a:lnTo>
                <a:lnTo>
                  <a:pt x="86806" y="287125"/>
                </a:lnTo>
                <a:cubicBezTo>
                  <a:pt x="78903" y="287125"/>
                  <a:pt x="72497" y="280719"/>
                  <a:pt x="72497" y="272816"/>
                </a:cubicBezTo>
                <a:lnTo>
                  <a:pt x="72497" y="158348"/>
                </a:lnTo>
                <a:cubicBezTo>
                  <a:pt x="72497" y="150445"/>
                  <a:pt x="78903" y="144039"/>
                  <a:pt x="86806" y="144039"/>
                </a:cubicBezTo>
                <a:close/>
                <a:moveTo>
                  <a:pt x="416412" y="116380"/>
                </a:moveTo>
                <a:cubicBezTo>
                  <a:pt x="421522" y="116351"/>
                  <a:pt x="426647" y="118985"/>
                  <a:pt x="429298" y="124305"/>
                </a:cubicBezTo>
                <a:cubicBezTo>
                  <a:pt x="459064" y="185191"/>
                  <a:pt x="459783" y="182956"/>
                  <a:pt x="459783" y="188873"/>
                </a:cubicBezTo>
                <a:lnTo>
                  <a:pt x="459783" y="474091"/>
                </a:lnTo>
                <a:cubicBezTo>
                  <a:pt x="459783" y="481993"/>
                  <a:pt x="453376" y="488400"/>
                  <a:pt x="445474" y="488400"/>
                </a:cubicBezTo>
                <a:lnTo>
                  <a:pt x="388240" y="488400"/>
                </a:lnTo>
                <a:cubicBezTo>
                  <a:pt x="380337" y="488400"/>
                  <a:pt x="373931" y="481993"/>
                  <a:pt x="373931" y="474091"/>
                </a:cubicBezTo>
                <a:lnTo>
                  <a:pt x="373931" y="188873"/>
                </a:lnTo>
                <a:cubicBezTo>
                  <a:pt x="373931" y="183090"/>
                  <a:pt x="374567" y="185373"/>
                  <a:pt x="403618" y="124436"/>
                </a:cubicBezTo>
                <a:cubicBezTo>
                  <a:pt x="406208" y="119102"/>
                  <a:pt x="411302" y="116409"/>
                  <a:pt x="416412" y="116380"/>
                </a:cubicBezTo>
                <a:close/>
                <a:moveTo>
                  <a:pt x="107539" y="28617"/>
                </a:moveTo>
                <a:cubicBezTo>
                  <a:pt x="118417" y="47177"/>
                  <a:pt x="114633" y="62792"/>
                  <a:pt x="115423" y="72497"/>
                </a:cubicBezTo>
                <a:lnTo>
                  <a:pt x="372023" y="72497"/>
                </a:lnTo>
                <a:lnTo>
                  <a:pt x="372023" y="57711"/>
                </a:lnTo>
                <a:cubicBezTo>
                  <a:pt x="372023" y="41669"/>
                  <a:pt x="358971" y="28617"/>
                  <a:pt x="342929" y="28617"/>
                </a:cubicBezTo>
                <a:close/>
                <a:moveTo>
                  <a:pt x="57711" y="28617"/>
                </a:moveTo>
                <a:cubicBezTo>
                  <a:pt x="41669" y="28617"/>
                  <a:pt x="28617" y="41669"/>
                  <a:pt x="28617" y="57711"/>
                </a:cubicBezTo>
                <a:cubicBezTo>
                  <a:pt x="28617" y="398793"/>
                  <a:pt x="28617" y="459666"/>
                  <a:pt x="28617" y="459783"/>
                </a:cubicBezTo>
                <a:lnTo>
                  <a:pt x="316697" y="459783"/>
                </a:lnTo>
                <a:lnTo>
                  <a:pt x="316697" y="101114"/>
                </a:lnTo>
                <a:lnTo>
                  <a:pt x="101114" y="101114"/>
                </a:lnTo>
                <a:cubicBezTo>
                  <a:pt x="93212" y="101114"/>
                  <a:pt x="86805" y="94708"/>
                  <a:pt x="86805" y="86805"/>
                </a:cubicBezTo>
                <a:lnTo>
                  <a:pt x="86805" y="57711"/>
                </a:lnTo>
                <a:cubicBezTo>
                  <a:pt x="86805" y="41669"/>
                  <a:pt x="73753" y="28617"/>
                  <a:pt x="57711" y="28617"/>
                </a:cubicBezTo>
                <a:close/>
                <a:moveTo>
                  <a:pt x="57711" y="0"/>
                </a:moveTo>
                <a:cubicBezTo>
                  <a:pt x="71302" y="0"/>
                  <a:pt x="329045" y="0"/>
                  <a:pt x="342929" y="0"/>
                </a:cubicBezTo>
                <a:cubicBezTo>
                  <a:pt x="374751" y="0"/>
                  <a:pt x="400641" y="25889"/>
                  <a:pt x="400641" y="57711"/>
                </a:cubicBezTo>
                <a:lnTo>
                  <a:pt x="400641" y="86805"/>
                </a:lnTo>
                <a:cubicBezTo>
                  <a:pt x="400641" y="94708"/>
                  <a:pt x="394234" y="101114"/>
                  <a:pt x="386332" y="101114"/>
                </a:cubicBezTo>
                <a:lnTo>
                  <a:pt x="345314" y="101114"/>
                </a:lnTo>
                <a:lnTo>
                  <a:pt x="345314" y="474091"/>
                </a:lnTo>
                <a:cubicBezTo>
                  <a:pt x="345314" y="481994"/>
                  <a:pt x="338908" y="488400"/>
                  <a:pt x="331005" y="488400"/>
                </a:cubicBezTo>
                <a:lnTo>
                  <a:pt x="14309" y="488400"/>
                </a:lnTo>
                <a:cubicBezTo>
                  <a:pt x="6406" y="488400"/>
                  <a:pt x="0" y="481994"/>
                  <a:pt x="0" y="474091"/>
                </a:cubicBezTo>
                <a:lnTo>
                  <a:pt x="0" y="58188"/>
                </a:lnTo>
                <a:cubicBezTo>
                  <a:pt x="0" y="24396"/>
                  <a:pt x="27178" y="0"/>
                  <a:pt x="57711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5" name="Freeform: Shape 454">
            <a:extLst>
              <a:ext uri="{FF2B5EF4-FFF2-40B4-BE49-F238E27FC236}">
                <a16:creationId xmlns:a16="http://schemas.microsoft.com/office/drawing/2014/main" xmlns="" id="{BEE4DD34-0919-4E8F-B2A3-0F73EFDF5263}"/>
              </a:ext>
            </a:extLst>
          </p:cNvPr>
          <p:cNvSpPr/>
          <p:nvPr/>
        </p:nvSpPr>
        <p:spPr>
          <a:xfrm>
            <a:off x="6385056" y="3276675"/>
            <a:ext cx="459783" cy="488399"/>
          </a:xfrm>
          <a:custGeom>
            <a:avLst/>
            <a:gdLst>
              <a:gd name="connsiteX0" fmla="*/ 72497 w 459783"/>
              <a:gd name="connsiteY0" fmla="*/ 344360 h 488399"/>
              <a:gd name="connsiteX1" fmla="*/ 272817 w 459783"/>
              <a:gd name="connsiteY1" fmla="*/ 344360 h 488399"/>
              <a:gd name="connsiteX2" fmla="*/ 287126 w 459783"/>
              <a:gd name="connsiteY2" fmla="*/ 358669 h 488399"/>
              <a:gd name="connsiteX3" fmla="*/ 272817 w 459783"/>
              <a:gd name="connsiteY3" fmla="*/ 372977 h 488399"/>
              <a:gd name="connsiteX4" fmla="*/ 72497 w 459783"/>
              <a:gd name="connsiteY4" fmla="*/ 372977 h 488399"/>
              <a:gd name="connsiteX5" fmla="*/ 58188 w 459783"/>
              <a:gd name="connsiteY5" fmla="*/ 358669 h 488399"/>
              <a:gd name="connsiteX6" fmla="*/ 72497 w 459783"/>
              <a:gd name="connsiteY6" fmla="*/ 344360 h 488399"/>
              <a:gd name="connsiteX7" fmla="*/ 143809 w 459783"/>
              <a:gd name="connsiteY7" fmla="*/ 274314 h 488399"/>
              <a:gd name="connsiteX8" fmla="*/ 125950 w 459783"/>
              <a:gd name="connsiteY8" fmla="*/ 308118 h 488399"/>
              <a:gd name="connsiteX9" fmla="*/ 113298 w 459783"/>
              <a:gd name="connsiteY9" fmla="*/ 315742 h 488399"/>
              <a:gd name="connsiteX10" fmla="*/ 28617 w 459783"/>
              <a:gd name="connsiteY10" fmla="*/ 315742 h 488399"/>
              <a:gd name="connsiteX11" fmla="*/ 28617 w 459783"/>
              <a:gd name="connsiteY11" fmla="*/ 459782 h 488399"/>
              <a:gd name="connsiteX12" fmla="*/ 431166 w 459783"/>
              <a:gd name="connsiteY12" fmla="*/ 459782 h 488399"/>
              <a:gd name="connsiteX13" fmla="*/ 431166 w 459783"/>
              <a:gd name="connsiteY13" fmla="*/ 315742 h 488399"/>
              <a:gd name="connsiteX14" fmla="*/ 401595 w 459783"/>
              <a:gd name="connsiteY14" fmla="*/ 315742 h 488399"/>
              <a:gd name="connsiteX15" fmla="*/ 401595 w 459783"/>
              <a:gd name="connsiteY15" fmla="*/ 358668 h 488399"/>
              <a:gd name="connsiteX16" fmla="*/ 400168 w 459783"/>
              <a:gd name="connsiteY16" fmla="*/ 364894 h 488399"/>
              <a:gd name="connsiteX17" fmla="*/ 372505 w 459783"/>
              <a:gd name="connsiteY17" fmla="*/ 422129 h 488399"/>
              <a:gd name="connsiteX18" fmla="*/ 359813 w 459783"/>
              <a:gd name="connsiteY18" fmla="*/ 430210 h 488399"/>
              <a:gd name="connsiteX19" fmla="*/ 72497 w 459783"/>
              <a:gd name="connsiteY19" fmla="*/ 430211 h 488399"/>
              <a:gd name="connsiteX20" fmla="*/ 58188 w 459783"/>
              <a:gd name="connsiteY20" fmla="*/ 415903 h 488399"/>
              <a:gd name="connsiteX21" fmla="*/ 72497 w 459783"/>
              <a:gd name="connsiteY21" fmla="*/ 401594 h 488399"/>
              <a:gd name="connsiteX22" fmla="*/ 336124 w 459783"/>
              <a:gd name="connsiteY22" fmla="*/ 401594 h 488399"/>
              <a:gd name="connsiteX23" fmla="*/ 317340 w 459783"/>
              <a:gd name="connsiteY23" fmla="*/ 365236 h 488399"/>
              <a:gd name="connsiteX24" fmla="*/ 315743 w 459783"/>
              <a:gd name="connsiteY24" fmla="*/ 358667 h 488399"/>
              <a:gd name="connsiteX25" fmla="*/ 315743 w 459783"/>
              <a:gd name="connsiteY25" fmla="*/ 315741 h 488399"/>
              <a:gd name="connsiteX26" fmla="*/ 173682 w 459783"/>
              <a:gd name="connsiteY26" fmla="*/ 315741 h 488399"/>
              <a:gd name="connsiteX27" fmla="*/ 160934 w 459783"/>
              <a:gd name="connsiteY27" fmla="*/ 307928 h 488399"/>
              <a:gd name="connsiteX28" fmla="*/ 344360 w 459783"/>
              <a:gd name="connsiteY28" fmla="*/ 201274 h 488399"/>
              <a:gd name="connsiteX29" fmla="*/ 344360 w 459783"/>
              <a:gd name="connsiteY29" fmla="*/ 355190 h 488399"/>
              <a:gd name="connsiteX30" fmla="*/ 359196 w 459783"/>
              <a:gd name="connsiteY30" fmla="*/ 383905 h 488399"/>
              <a:gd name="connsiteX31" fmla="*/ 372977 w 459783"/>
              <a:gd name="connsiteY31" fmla="*/ 355392 h 488399"/>
              <a:gd name="connsiteX32" fmla="*/ 372977 w 459783"/>
              <a:gd name="connsiteY32" fmla="*/ 201274 h 488399"/>
              <a:gd name="connsiteX33" fmla="*/ 344360 w 459783"/>
              <a:gd name="connsiteY33" fmla="*/ 144993 h 488399"/>
              <a:gd name="connsiteX34" fmla="*/ 344360 w 459783"/>
              <a:gd name="connsiteY34" fmla="*/ 172656 h 488399"/>
              <a:gd name="connsiteX35" fmla="*/ 372977 w 459783"/>
              <a:gd name="connsiteY35" fmla="*/ 172656 h 488399"/>
              <a:gd name="connsiteX36" fmla="*/ 372977 w 459783"/>
              <a:gd name="connsiteY36" fmla="*/ 144993 h 488399"/>
              <a:gd name="connsiteX37" fmla="*/ 330052 w 459783"/>
              <a:gd name="connsiteY37" fmla="*/ 116376 h 488399"/>
              <a:gd name="connsiteX38" fmla="*/ 387286 w 459783"/>
              <a:gd name="connsiteY38" fmla="*/ 116376 h 488399"/>
              <a:gd name="connsiteX39" fmla="*/ 401595 w 459783"/>
              <a:gd name="connsiteY39" fmla="*/ 130685 h 488399"/>
              <a:gd name="connsiteX40" fmla="*/ 401595 w 459783"/>
              <a:gd name="connsiteY40" fmla="*/ 287125 h 488399"/>
              <a:gd name="connsiteX41" fmla="*/ 445474 w 459783"/>
              <a:gd name="connsiteY41" fmla="*/ 287125 h 488399"/>
              <a:gd name="connsiteX42" fmla="*/ 459783 w 459783"/>
              <a:gd name="connsiteY42" fmla="*/ 301434 h 488399"/>
              <a:gd name="connsiteX43" fmla="*/ 459783 w 459783"/>
              <a:gd name="connsiteY43" fmla="*/ 474091 h 488399"/>
              <a:gd name="connsiteX44" fmla="*/ 445474 w 459783"/>
              <a:gd name="connsiteY44" fmla="*/ 488399 h 488399"/>
              <a:gd name="connsiteX45" fmla="*/ 14309 w 459783"/>
              <a:gd name="connsiteY45" fmla="*/ 488399 h 488399"/>
              <a:gd name="connsiteX46" fmla="*/ 0 w 459783"/>
              <a:gd name="connsiteY46" fmla="*/ 474091 h 488399"/>
              <a:gd name="connsiteX47" fmla="*/ 0 w 459783"/>
              <a:gd name="connsiteY47" fmla="*/ 301434 h 488399"/>
              <a:gd name="connsiteX48" fmla="*/ 14309 w 459783"/>
              <a:gd name="connsiteY48" fmla="*/ 287125 h 488399"/>
              <a:gd name="connsiteX49" fmla="*/ 104675 w 459783"/>
              <a:gd name="connsiteY49" fmla="*/ 287125 h 488399"/>
              <a:gd name="connsiteX50" fmla="*/ 131389 w 459783"/>
              <a:gd name="connsiteY50" fmla="*/ 236562 h 488399"/>
              <a:gd name="connsiteX51" fmla="*/ 156790 w 459783"/>
              <a:gd name="connsiteY51" fmla="*/ 236750 h 488399"/>
              <a:gd name="connsiteX52" fmla="*/ 182452 w 459783"/>
              <a:gd name="connsiteY52" fmla="*/ 287125 h 488399"/>
              <a:gd name="connsiteX53" fmla="*/ 315743 w 459783"/>
              <a:gd name="connsiteY53" fmla="*/ 287125 h 488399"/>
              <a:gd name="connsiteX54" fmla="*/ 315743 w 459783"/>
              <a:gd name="connsiteY54" fmla="*/ 130685 h 488399"/>
              <a:gd name="connsiteX55" fmla="*/ 330052 w 459783"/>
              <a:gd name="connsiteY55" fmla="*/ 116376 h 488399"/>
              <a:gd name="connsiteX56" fmla="*/ 43880 w 459783"/>
              <a:gd name="connsiteY56" fmla="*/ 86805 h 488399"/>
              <a:gd name="connsiteX57" fmla="*/ 43880 w 459783"/>
              <a:gd name="connsiteY57" fmla="*/ 200320 h 488399"/>
              <a:gd name="connsiteX58" fmla="*/ 244200 w 459783"/>
              <a:gd name="connsiteY58" fmla="*/ 200320 h 488399"/>
              <a:gd name="connsiteX59" fmla="*/ 244200 w 459783"/>
              <a:gd name="connsiteY59" fmla="*/ 86805 h 488399"/>
              <a:gd name="connsiteX60" fmla="*/ 186966 w 459783"/>
              <a:gd name="connsiteY60" fmla="*/ 86805 h 488399"/>
              <a:gd name="connsiteX61" fmla="*/ 186966 w 459783"/>
              <a:gd name="connsiteY61" fmla="*/ 129731 h 488399"/>
              <a:gd name="connsiteX62" fmla="*/ 166503 w 459783"/>
              <a:gd name="connsiteY62" fmla="*/ 142649 h 488399"/>
              <a:gd name="connsiteX63" fmla="*/ 144503 w 459783"/>
              <a:gd name="connsiteY63" fmla="*/ 132168 h 488399"/>
              <a:gd name="connsiteX64" fmla="*/ 121373 w 459783"/>
              <a:gd name="connsiteY64" fmla="*/ 142744 h 488399"/>
              <a:gd name="connsiteX65" fmla="*/ 101114 w 459783"/>
              <a:gd name="connsiteY65" fmla="*/ 129731 h 488399"/>
              <a:gd name="connsiteX66" fmla="*/ 101114 w 459783"/>
              <a:gd name="connsiteY66" fmla="*/ 86805 h 488399"/>
              <a:gd name="connsiteX67" fmla="*/ 186966 w 459783"/>
              <a:gd name="connsiteY67" fmla="*/ 28617 h 488399"/>
              <a:gd name="connsiteX68" fmla="*/ 186966 w 459783"/>
              <a:gd name="connsiteY68" fmla="*/ 58188 h 488399"/>
              <a:gd name="connsiteX69" fmla="*/ 258509 w 459783"/>
              <a:gd name="connsiteY69" fmla="*/ 58188 h 488399"/>
              <a:gd name="connsiteX70" fmla="*/ 258509 w 459783"/>
              <a:gd name="connsiteY70" fmla="*/ 28617 h 488399"/>
              <a:gd name="connsiteX71" fmla="*/ 129731 w 459783"/>
              <a:gd name="connsiteY71" fmla="*/ 28617 h 488399"/>
              <a:gd name="connsiteX72" fmla="*/ 129731 w 459783"/>
              <a:gd name="connsiteY72" fmla="*/ 107454 h 488399"/>
              <a:gd name="connsiteX73" fmla="*/ 138676 w 459783"/>
              <a:gd name="connsiteY73" fmla="*/ 103364 h 488399"/>
              <a:gd name="connsiteX74" fmla="*/ 150781 w 459783"/>
              <a:gd name="connsiteY74" fmla="*/ 103460 h 488399"/>
              <a:gd name="connsiteX75" fmla="*/ 158349 w 459783"/>
              <a:gd name="connsiteY75" fmla="*/ 107065 h 488399"/>
              <a:gd name="connsiteX76" fmla="*/ 158349 w 459783"/>
              <a:gd name="connsiteY76" fmla="*/ 28617 h 488399"/>
              <a:gd name="connsiteX77" fmla="*/ 29571 w 459783"/>
              <a:gd name="connsiteY77" fmla="*/ 28617 h 488399"/>
              <a:gd name="connsiteX78" fmla="*/ 29571 w 459783"/>
              <a:gd name="connsiteY78" fmla="*/ 58188 h 488399"/>
              <a:gd name="connsiteX79" fmla="*/ 101114 w 459783"/>
              <a:gd name="connsiteY79" fmla="*/ 58188 h 488399"/>
              <a:gd name="connsiteX80" fmla="*/ 101114 w 459783"/>
              <a:gd name="connsiteY80" fmla="*/ 28617 h 488399"/>
              <a:gd name="connsiteX81" fmla="*/ 15263 w 459783"/>
              <a:gd name="connsiteY81" fmla="*/ 0 h 488399"/>
              <a:gd name="connsiteX82" fmla="*/ 272817 w 459783"/>
              <a:gd name="connsiteY82" fmla="*/ 0 h 488399"/>
              <a:gd name="connsiteX83" fmla="*/ 287126 w 459783"/>
              <a:gd name="connsiteY83" fmla="*/ 14309 h 488399"/>
              <a:gd name="connsiteX84" fmla="*/ 287126 w 459783"/>
              <a:gd name="connsiteY84" fmla="*/ 72497 h 488399"/>
              <a:gd name="connsiteX85" fmla="*/ 272817 w 459783"/>
              <a:gd name="connsiteY85" fmla="*/ 86805 h 488399"/>
              <a:gd name="connsiteX86" fmla="*/ 272817 w 459783"/>
              <a:gd name="connsiteY86" fmla="*/ 214629 h 488399"/>
              <a:gd name="connsiteX87" fmla="*/ 258509 w 459783"/>
              <a:gd name="connsiteY87" fmla="*/ 228938 h 488399"/>
              <a:gd name="connsiteX88" fmla="*/ 29571 w 459783"/>
              <a:gd name="connsiteY88" fmla="*/ 228938 h 488399"/>
              <a:gd name="connsiteX89" fmla="*/ 15263 w 459783"/>
              <a:gd name="connsiteY89" fmla="*/ 214629 h 488399"/>
              <a:gd name="connsiteX90" fmla="*/ 15263 w 459783"/>
              <a:gd name="connsiteY90" fmla="*/ 86805 h 488399"/>
              <a:gd name="connsiteX91" fmla="*/ 954 w 459783"/>
              <a:gd name="connsiteY91" fmla="*/ 72497 h 488399"/>
              <a:gd name="connsiteX92" fmla="*/ 954 w 459783"/>
              <a:gd name="connsiteY92" fmla="*/ 14309 h 488399"/>
              <a:gd name="connsiteX93" fmla="*/ 15263 w 459783"/>
              <a:gd name="connsiteY93" fmla="*/ 0 h 48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59783" h="488399">
                <a:moveTo>
                  <a:pt x="72497" y="344360"/>
                </a:moveTo>
                <a:lnTo>
                  <a:pt x="272817" y="344360"/>
                </a:lnTo>
                <a:cubicBezTo>
                  <a:pt x="280719" y="344360"/>
                  <a:pt x="287126" y="350766"/>
                  <a:pt x="287126" y="358669"/>
                </a:cubicBezTo>
                <a:cubicBezTo>
                  <a:pt x="287126" y="366571"/>
                  <a:pt x="280719" y="372977"/>
                  <a:pt x="272817" y="372977"/>
                </a:cubicBezTo>
                <a:lnTo>
                  <a:pt x="72497" y="372977"/>
                </a:lnTo>
                <a:cubicBezTo>
                  <a:pt x="64594" y="372977"/>
                  <a:pt x="58188" y="366571"/>
                  <a:pt x="58188" y="358669"/>
                </a:cubicBezTo>
                <a:cubicBezTo>
                  <a:pt x="58188" y="350766"/>
                  <a:pt x="64594" y="344360"/>
                  <a:pt x="72497" y="344360"/>
                </a:cubicBezTo>
                <a:close/>
                <a:moveTo>
                  <a:pt x="143809" y="274314"/>
                </a:moveTo>
                <a:lnTo>
                  <a:pt x="125950" y="308118"/>
                </a:lnTo>
                <a:cubicBezTo>
                  <a:pt x="123472" y="312808"/>
                  <a:pt x="118603" y="315742"/>
                  <a:pt x="113298" y="315742"/>
                </a:cubicBezTo>
                <a:lnTo>
                  <a:pt x="28617" y="315742"/>
                </a:lnTo>
                <a:lnTo>
                  <a:pt x="28617" y="459782"/>
                </a:lnTo>
                <a:lnTo>
                  <a:pt x="431166" y="459782"/>
                </a:lnTo>
                <a:lnTo>
                  <a:pt x="431166" y="315742"/>
                </a:lnTo>
                <a:lnTo>
                  <a:pt x="401595" y="315742"/>
                </a:lnTo>
                <a:lnTo>
                  <a:pt x="401595" y="358668"/>
                </a:lnTo>
                <a:cubicBezTo>
                  <a:pt x="401595" y="360824"/>
                  <a:pt x="401107" y="362953"/>
                  <a:pt x="400168" y="364894"/>
                </a:cubicBezTo>
                <a:lnTo>
                  <a:pt x="372505" y="422129"/>
                </a:lnTo>
                <a:cubicBezTo>
                  <a:pt x="370146" y="427010"/>
                  <a:pt x="365234" y="430138"/>
                  <a:pt x="359813" y="430210"/>
                </a:cubicBezTo>
                <a:cubicBezTo>
                  <a:pt x="340814" y="430486"/>
                  <a:pt x="445234" y="430190"/>
                  <a:pt x="72497" y="430211"/>
                </a:cubicBezTo>
                <a:cubicBezTo>
                  <a:pt x="64595" y="430211"/>
                  <a:pt x="58188" y="423805"/>
                  <a:pt x="58188" y="415903"/>
                </a:cubicBezTo>
                <a:cubicBezTo>
                  <a:pt x="58188" y="408000"/>
                  <a:pt x="64595" y="401594"/>
                  <a:pt x="72497" y="401594"/>
                </a:cubicBezTo>
                <a:lnTo>
                  <a:pt x="336124" y="401594"/>
                </a:lnTo>
                <a:lnTo>
                  <a:pt x="317340" y="365236"/>
                </a:lnTo>
                <a:cubicBezTo>
                  <a:pt x="316291" y="363205"/>
                  <a:pt x="315743" y="360953"/>
                  <a:pt x="315743" y="358667"/>
                </a:cubicBezTo>
                <a:lnTo>
                  <a:pt x="315743" y="315741"/>
                </a:lnTo>
                <a:lnTo>
                  <a:pt x="173682" y="315741"/>
                </a:lnTo>
                <a:cubicBezTo>
                  <a:pt x="168302" y="315741"/>
                  <a:pt x="163376" y="312722"/>
                  <a:pt x="160934" y="307928"/>
                </a:cubicBezTo>
                <a:close/>
                <a:moveTo>
                  <a:pt x="344360" y="201274"/>
                </a:moveTo>
                <a:lnTo>
                  <a:pt x="344360" y="355190"/>
                </a:lnTo>
                <a:lnTo>
                  <a:pt x="359196" y="383905"/>
                </a:lnTo>
                <a:lnTo>
                  <a:pt x="372977" y="355392"/>
                </a:lnTo>
                <a:lnTo>
                  <a:pt x="372977" y="201274"/>
                </a:lnTo>
                <a:close/>
                <a:moveTo>
                  <a:pt x="344360" y="144993"/>
                </a:moveTo>
                <a:lnTo>
                  <a:pt x="344360" y="172656"/>
                </a:lnTo>
                <a:lnTo>
                  <a:pt x="372977" y="172656"/>
                </a:lnTo>
                <a:lnTo>
                  <a:pt x="372977" y="144993"/>
                </a:lnTo>
                <a:close/>
                <a:moveTo>
                  <a:pt x="330052" y="116376"/>
                </a:moveTo>
                <a:lnTo>
                  <a:pt x="387286" y="116376"/>
                </a:lnTo>
                <a:cubicBezTo>
                  <a:pt x="395188" y="116376"/>
                  <a:pt x="401595" y="122782"/>
                  <a:pt x="401595" y="130685"/>
                </a:cubicBezTo>
                <a:lnTo>
                  <a:pt x="401595" y="287125"/>
                </a:lnTo>
                <a:lnTo>
                  <a:pt x="445474" y="287125"/>
                </a:lnTo>
                <a:cubicBezTo>
                  <a:pt x="453376" y="287125"/>
                  <a:pt x="459783" y="293532"/>
                  <a:pt x="459783" y="301434"/>
                </a:cubicBezTo>
                <a:lnTo>
                  <a:pt x="459783" y="474091"/>
                </a:lnTo>
                <a:cubicBezTo>
                  <a:pt x="459783" y="481993"/>
                  <a:pt x="453376" y="488399"/>
                  <a:pt x="445474" y="488399"/>
                </a:cubicBezTo>
                <a:lnTo>
                  <a:pt x="14309" y="488399"/>
                </a:lnTo>
                <a:cubicBezTo>
                  <a:pt x="6406" y="488399"/>
                  <a:pt x="0" y="481993"/>
                  <a:pt x="0" y="474091"/>
                </a:cubicBezTo>
                <a:lnTo>
                  <a:pt x="0" y="301434"/>
                </a:lnTo>
                <a:cubicBezTo>
                  <a:pt x="0" y="293532"/>
                  <a:pt x="6406" y="287125"/>
                  <a:pt x="14309" y="287125"/>
                </a:cubicBezTo>
                <a:lnTo>
                  <a:pt x="104675" y="287125"/>
                </a:lnTo>
                <a:lnTo>
                  <a:pt x="131389" y="236562"/>
                </a:lnTo>
                <a:cubicBezTo>
                  <a:pt x="136809" y="226303"/>
                  <a:pt x="151545" y="226455"/>
                  <a:pt x="156790" y="236750"/>
                </a:cubicBezTo>
                <a:lnTo>
                  <a:pt x="182452" y="287125"/>
                </a:lnTo>
                <a:lnTo>
                  <a:pt x="315743" y="287125"/>
                </a:lnTo>
                <a:lnTo>
                  <a:pt x="315743" y="130685"/>
                </a:lnTo>
                <a:cubicBezTo>
                  <a:pt x="315743" y="122782"/>
                  <a:pt x="322149" y="116376"/>
                  <a:pt x="330052" y="116376"/>
                </a:cubicBezTo>
                <a:close/>
                <a:moveTo>
                  <a:pt x="43880" y="86805"/>
                </a:moveTo>
                <a:lnTo>
                  <a:pt x="43880" y="200320"/>
                </a:lnTo>
                <a:lnTo>
                  <a:pt x="244200" y="200320"/>
                </a:lnTo>
                <a:lnTo>
                  <a:pt x="244200" y="86805"/>
                </a:lnTo>
                <a:lnTo>
                  <a:pt x="186966" y="86805"/>
                </a:lnTo>
                <a:lnTo>
                  <a:pt x="186966" y="129731"/>
                </a:lnTo>
                <a:cubicBezTo>
                  <a:pt x="186966" y="140240"/>
                  <a:pt x="175984" y="147167"/>
                  <a:pt x="166503" y="142649"/>
                </a:cubicBezTo>
                <a:lnTo>
                  <a:pt x="144503" y="132168"/>
                </a:lnTo>
                <a:lnTo>
                  <a:pt x="121373" y="142744"/>
                </a:lnTo>
                <a:cubicBezTo>
                  <a:pt x="111951" y="147050"/>
                  <a:pt x="101114" y="140189"/>
                  <a:pt x="101114" y="129731"/>
                </a:cubicBezTo>
                <a:lnTo>
                  <a:pt x="101114" y="86805"/>
                </a:lnTo>
                <a:close/>
                <a:moveTo>
                  <a:pt x="186966" y="28617"/>
                </a:moveTo>
                <a:lnTo>
                  <a:pt x="186966" y="58188"/>
                </a:lnTo>
                <a:lnTo>
                  <a:pt x="258509" y="58188"/>
                </a:lnTo>
                <a:lnTo>
                  <a:pt x="258509" y="28617"/>
                </a:lnTo>
                <a:close/>
                <a:moveTo>
                  <a:pt x="129731" y="28617"/>
                </a:moveTo>
                <a:lnTo>
                  <a:pt x="129731" y="107454"/>
                </a:lnTo>
                <a:lnTo>
                  <a:pt x="138676" y="103364"/>
                </a:lnTo>
                <a:cubicBezTo>
                  <a:pt x="142525" y="101604"/>
                  <a:pt x="146958" y="101638"/>
                  <a:pt x="150781" y="103460"/>
                </a:cubicBezTo>
                <a:lnTo>
                  <a:pt x="158349" y="107065"/>
                </a:lnTo>
                <a:lnTo>
                  <a:pt x="158349" y="28617"/>
                </a:lnTo>
                <a:close/>
                <a:moveTo>
                  <a:pt x="29571" y="28617"/>
                </a:moveTo>
                <a:lnTo>
                  <a:pt x="29571" y="58188"/>
                </a:lnTo>
                <a:lnTo>
                  <a:pt x="101114" y="58188"/>
                </a:lnTo>
                <a:lnTo>
                  <a:pt x="101114" y="28617"/>
                </a:lnTo>
                <a:close/>
                <a:moveTo>
                  <a:pt x="15263" y="0"/>
                </a:moveTo>
                <a:lnTo>
                  <a:pt x="272817" y="0"/>
                </a:lnTo>
                <a:cubicBezTo>
                  <a:pt x="280719" y="0"/>
                  <a:pt x="287126" y="6406"/>
                  <a:pt x="287126" y="14309"/>
                </a:cubicBezTo>
                <a:lnTo>
                  <a:pt x="287126" y="72497"/>
                </a:lnTo>
                <a:cubicBezTo>
                  <a:pt x="287126" y="80399"/>
                  <a:pt x="280719" y="86805"/>
                  <a:pt x="272817" y="86805"/>
                </a:cubicBezTo>
                <a:lnTo>
                  <a:pt x="272817" y="214629"/>
                </a:lnTo>
                <a:cubicBezTo>
                  <a:pt x="272817" y="222531"/>
                  <a:pt x="266411" y="228938"/>
                  <a:pt x="258509" y="228938"/>
                </a:cubicBezTo>
                <a:lnTo>
                  <a:pt x="29571" y="228938"/>
                </a:lnTo>
                <a:cubicBezTo>
                  <a:pt x="21669" y="228938"/>
                  <a:pt x="15263" y="222531"/>
                  <a:pt x="15263" y="214629"/>
                </a:cubicBezTo>
                <a:lnTo>
                  <a:pt x="15263" y="86805"/>
                </a:lnTo>
                <a:cubicBezTo>
                  <a:pt x="7360" y="86805"/>
                  <a:pt x="954" y="80399"/>
                  <a:pt x="954" y="72497"/>
                </a:cubicBezTo>
                <a:lnTo>
                  <a:pt x="954" y="14309"/>
                </a:lnTo>
                <a:cubicBezTo>
                  <a:pt x="954" y="6406"/>
                  <a:pt x="7360" y="0"/>
                  <a:pt x="15263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8" name="Freeform: Shape 457">
            <a:extLst>
              <a:ext uri="{FF2B5EF4-FFF2-40B4-BE49-F238E27FC236}">
                <a16:creationId xmlns:a16="http://schemas.microsoft.com/office/drawing/2014/main" xmlns="" id="{3D101B92-92A6-4623-93A0-8A072AC75F33}"/>
              </a:ext>
            </a:extLst>
          </p:cNvPr>
          <p:cNvSpPr/>
          <p:nvPr/>
        </p:nvSpPr>
        <p:spPr>
          <a:xfrm>
            <a:off x="10871866" y="3276674"/>
            <a:ext cx="488400" cy="488400"/>
          </a:xfrm>
          <a:custGeom>
            <a:avLst/>
            <a:gdLst>
              <a:gd name="connsiteX0" fmla="*/ 149286 w 488400"/>
              <a:gd name="connsiteY0" fmla="*/ 431166 h 488400"/>
              <a:gd name="connsiteX1" fmla="*/ 144517 w 488400"/>
              <a:gd name="connsiteY1" fmla="*/ 435935 h 488400"/>
              <a:gd name="connsiteX2" fmla="*/ 144517 w 488400"/>
              <a:gd name="connsiteY2" fmla="*/ 459783 h 488400"/>
              <a:gd name="connsiteX3" fmla="*/ 343883 w 488400"/>
              <a:gd name="connsiteY3" fmla="*/ 459783 h 488400"/>
              <a:gd name="connsiteX4" fmla="*/ 343883 w 488400"/>
              <a:gd name="connsiteY4" fmla="*/ 435935 h 488400"/>
              <a:gd name="connsiteX5" fmla="*/ 339114 w 488400"/>
              <a:gd name="connsiteY5" fmla="*/ 431166 h 488400"/>
              <a:gd name="connsiteX6" fmla="*/ 201274 w 488400"/>
              <a:gd name="connsiteY6" fmla="*/ 344360 h 488400"/>
              <a:gd name="connsiteX7" fmla="*/ 201274 w 488400"/>
              <a:gd name="connsiteY7" fmla="*/ 402548 h 488400"/>
              <a:gd name="connsiteX8" fmla="*/ 287126 w 488400"/>
              <a:gd name="connsiteY8" fmla="*/ 402548 h 488400"/>
              <a:gd name="connsiteX9" fmla="*/ 287126 w 488400"/>
              <a:gd name="connsiteY9" fmla="*/ 344360 h 488400"/>
              <a:gd name="connsiteX10" fmla="*/ 258509 w 488400"/>
              <a:gd name="connsiteY10" fmla="*/ 344360 h 488400"/>
              <a:gd name="connsiteX11" fmla="*/ 258509 w 488400"/>
              <a:gd name="connsiteY11" fmla="*/ 358669 h 488400"/>
              <a:gd name="connsiteX12" fmla="*/ 244200 w 488400"/>
              <a:gd name="connsiteY12" fmla="*/ 372977 h 488400"/>
              <a:gd name="connsiteX13" fmla="*/ 229891 w 488400"/>
              <a:gd name="connsiteY13" fmla="*/ 358669 h 488400"/>
              <a:gd name="connsiteX14" fmla="*/ 229891 w 488400"/>
              <a:gd name="connsiteY14" fmla="*/ 344360 h 488400"/>
              <a:gd name="connsiteX15" fmla="*/ 250126 w 488400"/>
              <a:gd name="connsiteY15" fmla="*/ 186965 h 488400"/>
              <a:gd name="connsiteX16" fmla="*/ 194482 w 488400"/>
              <a:gd name="connsiteY16" fmla="*/ 242610 h 488400"/>
              <a:gd name="connsiteX17" fmla="*/ 244200 w 488400"/>
              <a:gd name="connsiteY17" fmla="*/ 258508 h 488400"/>
              <a:gd name="connsiteX18" fmla="*/ 328852 w 488400"/>
              <a:gd name="connsiteY18" fmla="*/ 186965 h 488400"/>
              <a:gd name="connsiteX19" fmla="*/ 258508 w 488400"/>
              <a:gd name="connsiteY19" fmla="*/ 88004 h 488400"/>
              <a:gd name="connsiteX20" fmla="*/ 258508 w 488400"/>
              <a:gd name="connsiteY20" fmla="*/ 158348 h 488400"/>
              <a:gd name="connsiteX21" fmla="*/ 328852 w 488400"/>
              <a:gd name="connsiteY21" fmla="*/ 158348 h 488400"/>
              <a:gd name="connsiteX22" fmla="*/ 258508 w 488400"/>
              <a:gd name="connsiteY22" fmla="*/ 88004 h 488400"/>
              <a:gd name="connsiteX23" fmla="*/ 229891 w 488400"/>
              <a:gd name="connsiteY23" fmla="*/ 88004 h 488400"/>
              <a:gd name="connsiteX24" fmla="*/ 158348 w 488400"/>
              <a:gd name="connsiteY24" fmla="*/ 172657 h 488400"/>
              <a:gd name="connsiteX25" fmla="*/ 174247 w 488400"/>
              <a:gd name="connsiteY25" fmla="*/ 222374 h 488400"/>
              <a:gd name="connsiteX26" fmla="*/ 229891 w 488400"/>
              <a:gd name="connsiteY26" fmla="*/ 166730 h 488400"/>
              <a:gd name="connsiteX27" fmla="*/ 244200 w 488400"/>
              <a:gd name="connsiteY27" fmla="*/ 58188 h 488400"/>
              <a:gd name="connsiteX28" fmla="*/ 358669 w 488400"/>
              <a:gd name="connsiteY28" fmla="*/ 172657 h 488400"/>
              <a:gd name="connsiteX29" fmla="*/ 244200 w 488400"/>
              <a:gd name="connsiteY29" fmla="*/ 287126 h 488400"/>
              <a:gd name="connsiteX30" fmla="*/ 129731 w 488400"/>
              <a:gd name="connsiteY30" fmla="*/ 172657 h 488400"/>
              <a:gd name="connsiteX31" fmla="*/ 244200 w 488400"/>
              <a:gd name="connsiteY31" fmla="*/ 58188 h 488400"/>
              <a:gd name="connsiteX32" fmla="*/ 28617 w 488400"/>
              <a:gd name="connsiteY32" fmla="*/ 28617 h 488400"/>
              <a:gd name="connsiteX33" fmla="*/ 28617 w 488400"/>
              <a:gd name="connsiteY33" fmla="*/ 315743 h 488400"/>
              <a:gd name="connsiteX34" fmla="*/ 459783 w 488400"/>
              <a:gd name="connsiteY34" fmla="*/ 315743 h 488400"/>
              <a:gd name="connsiteX35" fmla="*/ 459783 w 488400"/>
              <a:gd name="connsiteY35" fmla="*/ 28617 h 488400"/>
              <a:gd name="connsiteX36" fmla="*/ 14309 w 488400"/>
              <a:gd name="connsiteY36" fmla="*/ 0 h 488400"/>
              <a:gd name="connsiteX37" fmla="*/ 474091 w 488400"/>
              <a:gd name="connsiteY37" fmla="*/ 0 h 488400"/>
              <a:gd name="connsiteX38" fmla="*/ 488400 w 488400"/>
              <a:gd name="connsiteY38" fmla="*/ 14309 h 488400"/>
              <a:gd name="connsiteX39" fmla="*/ 488400 w 488400"/>
              <a:gd name="connsiteY39" fmla="*/ 330052 h 488400"/>
              <a:gd name="connsiteX40" fmla="*/ 474091 w 488400"/>
              <a:gd name="connsiteY40" fmla="*/ 344360 h 488400"/>
              <a:gd name="connsiteX41" fmla="*/ 315743 w 488400"/>
              <a:gd name="connsiteY41" fmla="*/ 344360 h 488400"/>
              <a:gd name="connsiteX42" fmla="*/ 315743 w 488400"/>
              <a:gd name="connsiteY42" fmla="*/ 402548 h 488400"/>
              <a:gd name="connsiteX43" fmla="*/ 339114 w 488400"/>
              <a:gd name="connsiteY43" fmla="*/ 402548 h 488400"/>
              <a:gd name="connsiteX44" fmla="*/ 372500 w 488400"/>
              <a:gd name="connsiteY44" fmla="*/ 435935 h 488400"/>
              <a:gd name="connsiteX45" fmla="*/ 372500 w 488400"/>
              <a:gd name="connsiteY45" fmla="*/ 474091 h 488400"/>
              <a:gd name="connsiteX46" fmla="*/ 358192 w 488400"/>
              <a:gd name="connsiteY46" fmla="*/ 488400 h 488400"/>
              <a:gd name="connsiteX47" fmla="*/ 130208 w 488400"/>
              <a:gd name="connsiteY47" fmla="*/ 488400 h 488400"/>
              <a:gd name="connsiteX48" fmla="*/ 115900 w 488400"/>
              <a:gd name="connsiteY48" fmla="*/ 474091 h 488400"/>
              <a:gd name="connsiteX49" fmla="*/ 115900 w 488400"/>
              <a:gd name="connsiteY49" fmla="*/ 435935 h 488400"/>
              <a:gd name="connsiteX50" fmla="*/ 148728 w 488400"/>
              <a:gd name="connsiteY50" fmla="*/ 402553 h 488400"/>
              <a:gd name="connsiteX51" fmla="*/ 172657 w 488400"/>
              <a:gd name="connsiteY51" fmla="*/ 402548 h 488400"/>
              <a:gd name="connsiteX52" fmla="*/ 172657 w 488400"/>
              <a:gd name="connsiteY52" fmla="*/ 344360 h 488400"/>
              <a:gd name="connsiteX53" fmla="*/ 14309 w 488400"/>
              <a:gd name="connsiteY53" fmla="*/ 344360 h 488400"/>
              <a:gd name="connsiteX54" fmla="*/ 0 w 488400"/>
              <a:gd name="connsiteY54" fmla="*/ 330052 h 488400"/>
              <a:gd name="connsiteX55" fmla="*/ 0 w 488400"/>
              <a:gd name="connsiteY55" fmla="*/ 14309 h 488400"/>
              <a:gd name="connsiteX56" fmla="*/ 14309 w 488400"/>
              <a:gd name="connsiteY56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88400" h="488400">
                <a:moveTo>
                  <a:pt x="149286" y="431166"/>
                </a:moveTo>
                <a:cubicBezTo>
                  <a:pt x="146656" y="431166"/>
                  <a:pt x="144517" y="433305"/>
                  <a:pt x="144517" y="435935"/>
                </a:cubicBezTo>
                <a:lnTo>
                  <a:pt x="144517" y="459783"/>
                </a:lnTo>
                <a:lnTo>
                  <a:pt x="343883" y="459783"/>
                </a:lnTo>
                <a:lnTo>
                  <a:pt x="343883" y="435935"/>
                </a:lnTo>
                <a:cubicBezTo>
                  <a:pt x="343883" y="433305"/>
                  <a:pt x="341744" y="431166"/>
                  <a:pt x="339114" y="431166"/>
                </a:cubicBezTo>
                <a:close/>
                <a:moveTo>
                  <a:pt x="201274" y="344360"/>
                </a:moveTo>
                <a:lnTo>
                  <a:pt x="201274" y="402548"/>
                </a:lnTo>
                <a:lnTo>
                  <a:pt x="287126" y="402548"/>
                </a:lnTo>
                <a:lnTo>
                  <a:pt x="287126" y="344360"/>
                </a:lnTo>
                <a:lnTo>
                  <a:pt x="258509" y="344360"/>
                </a:lnTo>
                <a:lnTo>
                  <a:pt x="258509" y="358669"/>
                </a:lnTo>
                <a:cubicBezTo>
                  <a:pt x="258509" y="366571"/>
                  <a:pt x="252102" y="372977"/>
                  <a:pt x="244200" y="372977"/>
                </a:cubicBezTo>
                <a:cubicBezTo>
                  <a:pt x="236298" y="372977"/>
                  <a:pt x="229891" y="366571"/>
                  <a:pt x="229891" y="358669"/>
                </a:cubicBezTo>
                <a:lnTo>
                  <a:pt x="229891" y="344360"/>
                </a:lnTo>
                <a:close/>
                <a:moveTo>
                  <a:pt x="250126" y="186965"/>
                </a:moveTo>
                <a:lnTo>
                  <a:pt x="194482" y="242610"/>
                </a:lnTo>
                <a:cubicBezTo>
                  <a:pt x="208521" y="252616"/>
                  <a:pt x="225684" y="258508"/>
                  <a:pt x="244200" y="258508"/>
                </a:cubicBezTo>
                <a:cubicBezTo>
                  <a:pt x="286664" y="258508"/>
                  <a:pt x="322019" y="227517"/>
                  <a:pt x="328852" y="186965"/>
                </a:cubicBezTo>
                <a:close/>
                <a:moveTo>
                  <a:pt x="258508" y="88004"/>
                </a:moveTo>
                <a:lnTo>
                  <a:pt x="258508" y="158348"/>
                </a:lnTo>
                <a:lnTo>
                  <a:pt x="328852" y="158348"/>
                </a:lnTo>
                <a:cubicBezTo>
                  <a:pt x="322805" y="122452"/>
                  <a:pt x="294405" y="94052"/>
                  <a:pt x="258508" y="88004"/>
                </a:cubicBezTo>
                <a:close/>
                <a:moveTo>
                  <a:pt x="229891" y="88004"/>
                </a:moveTo>
                <a:cubicBezTo>
                  <a:pt x="189340" y="94837"/>
                  <a:pt x="158348" y="130193"/>
                  <a:pt x="158348" y="172657"/>
                </a:cubicBezTo>
                <a:cubicBezTo>
                  <a:pt x="158348" y="191172"/>
                  <a:pt x="164240" y="208336"/>
                  <a:pt x="174247" y="222374"/>
                </a:cubicBezTo>
                <a:lnTo>
                  <a:pt x="229891" y="166730"/>
                </a:lnTo>
                <a:close/>
                <a:moveTo>
                  <a:pt x="244200" y="58188"/>
                </a:moveTo>
                <a:cubicBezTo>
                  <a:pt x="307318" y="58188"/>
                  <a:pt x="358669" y="109539"/>
                  <a:pt x="358669" y="172657"/>
                </a:cubicBezTo>
                <a:cubicBezTo>
                  <a:pt x="358669" y="235775"/>
                  <a:pt x="307318" y="287126"/>
                  <a:pt x="244200" y="287126"/>
                </a:cubicBezTo>
                <a:cubicBezTo>
                  <a:pt x="181082" y="287126"/>
                  <a:pt x="129731" y="235775"/>
                  <a:pt x="129731" y="172657"/>
                </a:cubicBezTo>
                <a:cubicBezTo>
                  <a:pt x="129731" y="109539"/>
                  <a:pt x="181082" y="58188"/>
                  <a:pt x="244200" y="58188"/>
                </a:cubicBezTo>
                <a:close/>
                <a:moveTo>
                  <a:pt x="28617" y="28617"/>
                </a:moveTo>
                <a:lnTo>
                  <a:pt x="28617" y="315743"/>
                </a:lnTo>
                <a:lnTo>
                  <a:pt x="459783" y="315743"/>
                </a:lnTo>
                <a:lnTo>
                  <a:pt x="459783" y="28617"/>
                </a:lnTo>
                <a:close/>
                <a:moveTo>
                  <a:pt x="14309" y="0"/>
                </a:moveTo>
                <a:lnTo>
                  <a:pt x="474091" y="0"/>
                </a:lnTo>
                <a:cubicBezTo>
                  <a:pt x="481994" y="0"/>
                  <a:pt x="488400" y="6406"/>
                  <a:pt x="488400" y="14309"/>
                </a:cubicBezTo>
                <a:lnTo>
                  <a:pt x="488400" y="330052"/>
                </a:lnTo>
                <a:cubicBezTo>
                  <a:pt x="488400" y="337954"/>
                  <a:pt x="481994" y="344360"/>
                  <a:pt x="474091" y="344360"/>
                </a:cubicBezTo>
                <a:lnTo>
                  <a:pt x="315743" y="344360"/>
                </a:lnTo>
                <a:lnTo>
                  <a:pt x="315743" y="402548"/>
                </a:lnTo>
                <a:lnTo>
                  <a:pt x="339114" y="402548"/>
                </a:lnTo>
                <a:cubicBezTo>
                  <a:pt x="357523" y="402548"/>
                  <a:pt x="372500" y="417526"/>
                  <a:pt x="372500" y="435935"/>
                </a:cubicBezTo>
                <a:lnTo>
                  <a:pt x="372500" y="474091"/>
                </a:lnTo>
                <a:cubicBezTo>
                  <a:pt x="372500" y="481994"/>
                  <a:pt x="366094" y="488400"/>
                  <a:pt x="358192" y="488400"/>
                </a:cubicBezTo>
                <a:lnTo>
                  <a:pt x="130208" y="488400"/>
                </a:lnTo>
                <a:cubicBezTo>
                  <a:pt x="122306" y="488400"/>
                  <a:pt x="115900" y="481994"/>
                  <a:pt x="115900" y="474091"/>
                </a:cubicBezTo>
                <a:lnTo>
                  <a:pt x="115900" y="435935"/>
                </a:lnTo>
                <a:cubicBezTo>
                  <a:pt x="115900" y="417712"/>
                  <a:pt x="130575" y="402852"/>
                  <a:pt x="148728" y="402553"/>
                </a:cubicBezTo>
                <a:cubicBezTo>
                  <a:pt x="149044" y="402546"/>
                  <a:pt x="156771" y="402549"/>
                  <a:pt x="172657" y="402548"/>
                </a:cubicBezTo>
                <a:lnTo>
                  <a:pt x="172657" y="344360"/>
                </a:lnTo>
                <a:lnTo>
                  <a:pt x="14309" y="344360"/>
                </a:lnTo>
                <a:cubicBezTo>
                  <a:pt x="6406" y="344360"/>
                  <a:pt x="0" y="337954"/>
                  <a:pt x="0" y="330052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7" name="Freeform: Shape 456">
            <a:extLst>
              <a:ext uri="{FF2B5EF4-FFF2-40B4-BE49-F238E27FC236}">
                <a16:creationId xmlns:a16="http://schemas.microsoft.com/office/drawing/2014/main" xmlns="" id="{062AC5CB-E297-49DE-A4F0-414EF9C1CAB6}"/>
              </a:ext>
            </a:extLst>
          </p:cNvPr>
          <p:cNvSpPr/>
          <p:nvPr/>
        </p:nvSpPr>
        <p:spPr>
          <a:xfrm>
            <a:off x="9746584" y="3276674"/>
            <a:ext cx="488400" cy="488399"/>
          </a:xfrm>
          <a:custGeom>
            <a:avLst/>
            <a:gdLst>
              <a:gd name="connsiteX0" fmla="*/ 274862 w 488400"/>
              <a:gd name="connsiteY0" fmla="*/ 442049 h 488399"/>
              <a:gd name="connsiteX1" fmla="*/ 284980 w 488400"/>
              <a:gd name="connsiteY1" fmla="*/ 446239 h 488399"/>
              <a:gd name="connsiteX2" fmla="*/ 284984 w 488400"/>
              <a:gd name="connsiteY2" fmla="*/ 466473 h 488399"/>
              <a:gd name="connsiteX3" fmla="*/ 267447 w 488400"/>
              <a:gd name="connsiteY3" fmla="*/ 484017 h 488399"/>
              <a:gd name="connsiteX4" fmla="*/ 247214 w 488400"/>
              <a:gd name="connsiteY4" fmla="*/ 484021 h 488399"/>
              <a:gd name="connsiteX5" fmla="*/ 247210 w 488400"/>
              <a:gd name="connsiteY5" fmla="*/ 463787 h 488399"/>
              <a:gd name="connsiteX6" fmla="*/ 264747 w 488400"/>
              <a:gd name="connsiteY6" fmla="*/ 446243 h 488399"/>
              <a:gd name="connsiteX7" fmla="*/ 274862 w 488400"/>
              <a:gd name="connsiteY7" fmla="*/ 442049 h 488399"/>
              <a:gd name="connsiteX8" fmla="*/ 80008 w 488400"/>
              <a:gd name="connsiteY8" fmla="*/ 361723 h 488399"/>
              <a:gd name="connsiteX9" fmla="*/ 46752 w 488400"/>
              <a:gd name="connsiteY9" fmla="*/ 376296 h 488399"/>
              <a:gd name="connsiteX10" fmla="*/ 28717 w 488400"/>
              <a:gd name="connsiteY10" fmla="*/ 459691 h 488399"/>
              <a:gd name="connsiteX11" fmla="*/ 112062 w 488400"/>
              <a:gd name="connsiteY11" fmla="*/ 441650 h 488399"/>
              <a:gd name="connsiteX12" fmla="*/ 113202 w 488400"/>
              <a:gd name="connsiteY12" fmla="*/ 375155 h 488399"/>
              <a:gd name="connsiteX13" fmla="*/ 80008 w 488400"/>
              <a:gd name="connsiteY13" fmla="*/ 361723 h 488399"/>
              <a:gd name="connsiteX14" fmla="*/ 159706 w 488400"/>
              <a:gd name="connsiteY14" fmla="*/ 300657 h 488399"/>
              <a:gd name="connsiteX15" fmla="*/ 129344 w 488400"/>
              <a:gd name="connsiteY15" fmla="*/ 310783 h 488399"/>
              <a:gd name="connsiteX16" fmla="*/ 177554 w 488400"/>
              <a:gd name="connsiteY16" fmla="*/ 359011 h 488399"/>
              <a:gd name="connsiteX17" fmla="*/ 187674 w 488400"/>
              <a:gd name="connsiteY17" fmla="*/ 328637 h 488399"/>
              <a:gd name="connsiteX18" fmla="*/ 357473 w 488400"/>
              <a:gd name="connsiteY18" fmla="*/ 272491 h 488399"/>
              <a:gd name="connsiteX19" fmla="*/ 305212 w 488400"/>
              <a:gd name="connsiteY19" fmla="*/ 324774 h 488399"/>
              <a:gd name="connsiteX20" fmla="*/ 345688 w 488400"/>
              <a:gd name="connsiteY20" fmla="*/ 365267 h 488399"/>
              <a:gd name="connsiteX21" fmla="*/ 354515 w 488400"/>
              <a:gd name="connsiteY21" fmla="*/ 356437 h 488399"/>
              <a:gd name="connsiteX22" fmla="*/ 366299 w 488400"/>
              <a:gd name="connsiteY22" fmla="*/ 317857 h 488399"/>
              <a:gd name="connsiteX23" fmla="*/ 189887 w 488400"/>
              <a:gd name="connsiteY23" fmla="*/ 249875 h 488399"/>
              <a:gd name="connsiteX24" fmla="*/ 179902 w 488400"/>
              <a:gd name="connsiteY24" fmla="*/ 280385 h 488399"/>
              <a:gd name="connsiteX25" fmla="*/ 207925 w 488400"/>
              <a:gd name="connsiteY25" fmla="*/ 308421 h 488399"/>
              <a:gd name="connsiteX26" fmla="*/ 238353 w 488400"/>
              <a:gd name="connsiteY26" fmla="*/ 298361 h 488399"/>
              <a:gd name="connsiteX27" fmla="*/ 32040 w 488400"/>
              <a:gd name="connsiteY27" fmla="*/ 199126 h 488399"/>
              <a:gd name="connsiteX28" fmla="*/ 42158 w 488400"/>
              <a:gd name="connsiteY28" fmla="*/ 203315 h 488399"/>
              <a:gd name="connsiteX29" fmla="*/ 42162 w 488400"/>
              <a:gd name="connsiteY29" fmla="*/ 223549 h 488399"/>
              <a:gd name="connsiteX30" fmla="*/ 24625 w 488400"/>
              <a:gd name="connsiteY30" fmla="*/ 241093 h 488399"/>
              <a:gd name="connsiteX31" fmla="*/ 4391 w 488400"/>
              <a:gd name="connsiteY31" fmla="*/ 241097 h 488399"/>
              <a:gd name="connsiteX32" fmla="*/ 4387 w 488400"/>
              <a:gd name="connsiteY32" fmla="*/ 220863 h 488399"/>
              <a:gd name="connsiteX33" fmla="*/ 21925 w 488400"/>
              <a:gd name="connsiteY33" fmla="*/ 203319 h 488399"/>
              <a:gd name="connsiteX34" fmla="*/ 32040 w 488400"/>
              <a:gd name="connsiteY34" fmla="*/ 199126 h 488399"/>
              <a:gd name="connsiteX35" fmla="*/ 204042 w 488400"/>
              <a:gd name="connsiteY35" fmla="*/ 183062 h 488399"/>
              <a:gd name="connsiteX36" fmla="*/ 183801 w 488400"/>
              <a:gd name="connsiteY36" fmla="*/ 203312 h 488399"/>
              <a:gd name="connsiteX37" fmla="*/ 284983 w 488400"/>
              <a:gd name="connsiteY37" fmla="*/ 304536 h 488399"/>
              <a:gd name="connsiteX38" fmla="*/ 305224 w 488400"/>
              <a:gd name="connsiteY38" fmla="*/ 284286 h 488399"/>
              <a:gd name="connsiteX39" fmla="*/ 170574 w 488400"/>
              <a:gd name="connsiteY39" fmla="*/ 122152 h 488399"/>
              <a:gd name="connsiteX40" fmla="*/ 123095 w 488400"/>
              <a:gd name="connsiteY40" fmla="*/ 142582 h 488399"/>
              <a:gd name="connsiteX41" fmla="*/ 163571 w 488400"/>
              <a:gd name="connsiteY41" fmla="*/ 183075 h 488399"/>
              <a:gd name="connsiteX42" fmla="*/ 215467 w 488400"/>
              <a:gd name="connsiteY42" fmla="*/ 131159 h 488399"/>
              <a:gd name="connsiteX43" fmla="*/ 388518 w 488400"/>
              <a:gd name="connsiteY43" fmla="*/ 85408 h 488399"/>
              <a:gd name="connsiteX44" fmla="*/ 378403 w 488400"/>
              <a:gd name="connsiteY44" fmla="*/ 89603 h 488399"/>
              <a:gd name="connsiteX45" fmla="*/ 378403 w 488400"/>
              <a:gd name="connsiteY45" fmla="*/ 109861 h 488399"/>
              <a:gd name="connsiteX46" fmla="*/ 398636 w 488400"/>
              <a:gd name="connsiteY46" fmla="*/ 109861 h 488399"/>
              <a:gd name="connsiteX47" fmla="*/ 398636 w 488400"/>
              <a:gd name="connsiteY47" fmla="*/ 89603 h 488399"/>
              <a:gd name="connsiteX48" fmla="*/ 388518 w 488400"/>
              <a:gd name="connsiteY48" fmla="*/ 85408 h 488399"/>
              <a:gd name="connsiteX49" fmla="*/ 330196 w 488400"/>
              <a:gd name="connsiteY49" fmla="*/ 60948 h 488399"/>
              <a:gd name="connsiteX50" fmla="*/ 224271 w 488400"/>
              <a:gd name="connsiteY50" fmla="*/ 162824 h 488399"/>
              <a:gd name="connsiteX51" fmla="*/ 325453 w 488400"/>
              <a:gd name="connsiteY51" fmla="*/ 264049 h 488399"/>
              <a:gd name="connsiteX52" fmla="*/ 427319 w 488400"/>
              <a:gd name="connsiteY52" fmla="*/ 158111 h 488399"/>
              <a:gd name="connsiteX53" fmla="*/ 407479 w 488400"/>
              <a:gd name="connsiteY53" fmla="*/ 138264 h 488399"/>
              <a:gd name="connsiteX54" fmla="*/ 358164 w 488400"/>
              <a:gd name="connsiteY54" fmla="*/ 130090 h 488399"/>
              <a:gd name="connsiteX55" fmla="*/ 350015 w 488400"/>
              <a:gd name="connsiteY55" fmla="*/ 80776 h 488399"/>
              <a:gd name="connsiteX56" fmla="*/ 458146 w 488400"/>
              <a:gd name="connsiteY56" fmla="*/ 30321 h 488399"/>
              <a:gd name="connsiteX57" fmla="*/ 355817 w 488400"/>
              <a:gd name="connsiteY57" fmla="*/ 46104 h 488399"/>
              <a:gd name="connsiteX58" fmla="*/ 370466 w 488400"/>
              <a:gd name="connsiteY58" fmla="*/ 60759 h 488399"/>
              <a:gd name="connsiteX59" fmla="*/ 418873 w 488400"/>
              <a:gd name="connsiteY59" fmla="*/ 69373 h 488399"/>
              <a:gd name="connsiteX60" fmla="*/ 427467 w 488400"/>
              <a:gd name="connsiteY60" fmla="*/ 117783 h 488399"/>
              <a:gd name="connsiteX61" fmla="*/ 442185 w 488400"/>
              <a:gd name="connsiteY61" fmla="*/ 132507 h 488399"/>
              <a:gd name="connsiteX62" fmla="*/ 458146 w 488400"/>
              <a:gd name="connsiteY62" fmla="*/ 30321 h 488399"/>
              <a:gd name="connsiteX63" fmla="*/ 421904 w 488400"/>
              <a:gd name="connsiteY63" fmla="*/ 313 h 488399"/>
              <a:gd name="connsiteX64" fmla="*/ 473267 w 488400"/>
              <a:gd name="connsiteY64" fmla="*/ 3825 h 488399"/>
              <a:gd name="connsiteX65" fmla="*/ 484664 w 488400"/>
              <a:gd name="connsiteY65" fmla="*/ 15202 h 488399"/>
              <a:gd name="connsiteX66" fmla="*/ 426929 w 488400"/>
              <a:gd name="connsiteY66" fmla="*/ 203003 h 488399"/>
              <a:gd name="connsiteX67" fmla="*/ 381873 w 488400"/>
              <a:gd name="connsiteY67" fmla="*/ 248078 h 488399"/>
              <a:gd name="connsiteX68" fmla="*/ 394385 w 488400"/>
              <a:gd name="connsiteY68" fmla="*/ 312391 h 488399"/>
              <a:gd name="connsiteX69" fmla="*/ 374751 w 488400"/>
              <a:gd name="connsiteY69" fmla="*/ 376664 h 488399"/>
              <a:gd name="connsiteX70" fmla="*/ 325453 w 488400"/>
              <a:gd name="connsiteY70" fmla="*/ 425983 h 488399"/>
              <a:gd name="connsiteX71" fmla="*/ 305220 w 488400"/>
              <a:gd name="connsiteY71" fmla="*/ 425987 h 488399"/>
              <a:gd name="connsiteX72" fmla="*/ 305216 w 488400"/>
              <a:gd name="connsiteY72" fmla="*/ 405754 h 488399"/>
              <a:gd name="connsiteX73" fmla="*/ 325458 w 488400"/>
              <a:gd name="connsiteY73" fmla="*/ 385503 h 488399"/>
              <a:gd name="connsiteX74" fmla="*/ 260994 w 488400"/>
              <a:gd name="connsiteY74" fmla="*/ 321013 h 488399"/>
              <a:gd name="connsiteX75" fmla="*/ 215346 w 488400"/>
              <a:gd name="connsiteY75" fmla="*/ 336104 h 488399"/>
              <a:gd name="connsiteX76" fmla="*/ 197380 w 488400"/>
              <a:gd name="connsiteY76" fmla="*/ 390026 h 488399"/>
              <a:gd name="connsiteX77" fmla="*/ 173688 w 488400"/>
              <a:gd name="connsiteY77" fmla="*/ 395619 h 488399"/>
              <a:gd name="connsiteX78" fmla="*/ 137921 w 488400"/>
              <a:gd name="connsiteY78" fmla="*/ 359838 h 488399"/>
              <a:gd name="connsiteX79" fmla="*/ 132299 w 488400"/>
              <a:gd name="connsiteY79" fmla="*/ 461879 h 488399"/>
              <a:gd name="connsiteX80" fmla="*/ 14047 w 488400"/>
              <a:gd name="connsiteY80" fmla="*/ 488319 h 488399"/>
              <a:gd name="connsiteX81" fmla="*/ 88 w 488400"/>
              <a:gd name="connsiteY81" fmla="*/ 474360 h 488399"/>
              <a:gd name="connsiteX82" fmla="*/ 26515 w 488400"/>
              <a:gd name="connsiteY82" fmla="*/ 356067 h 488399"/>
              <a:gd name="connsiteX83" fmla="*/ 128529 w 488400"/>
              <a:gd name="connsiteY83" fmla="*/ 350441 h 488399"/>
              <a:gd name="connsiteX84" fmla="*/ 92748 w 488400"/>
              <a:gd name="connsiteY84" fmla="*/ 314645 h 488399"/>
              <a:gd name="connsiteX85" fmla="*/ 98340 w 488400"/>
              <a:gd name="connsiteY85" fmla="*/ 290959 h 488399"/>
              <a:gd name="connsiteX86" fmla="*/ 152215 w 488400"/>
              <a:gd name="connsiteY86" fmla="*/ 272993 h 488399"/>
              <a:gd name="connsiteX87" fmla="*/ 167206 w 488400"/>
              <a:gd name="connsiteY87" fmla="*/ 227185 h 488399"/>
              <a:gd name="connsiteX88" fmla="*/ 102867 w 488400"/>
              <a:gd name="connsiteY88" fmla="*/ 162820 h 488399"/>
              <a:gd name="connsiteX89" fmla="*/ 82632 w 488400"/>
              <a:gd name="connsiteY89" fmla="*/ 183062 h 488399"/>
              <a:gd name="connsiteX90" fmla="*/ 62399 w 488400"/>
              <a:gd name="connsiteY90" fmla="*/ 183066 h 488399"/>
              <a:gd name="connsiteX91" fmla="*/ 62395 w 488400"/>
              <a:gd name="connsiteY91" fmla="*/ 162833 h 488399"/>
              <a:gd name="connsiteX92" fmla="*/ 111545 w 488400"/>
              <a:gd name="connsiteY92" fmla="*/ 113662 h 488399"/>
              <a:gd name="connsiteX93" fmla="*/ 176203 w 488400"/>
              <a:gd name="connsiteY93" fmla="*/ 94096 h 488399"/>
              <a:gd name="connsiteX94" fmla="*/ 239767 w 488400"/>
              <a:gd name="connsiteY94" fmla="*/ 106848 h 488399"/>
              <a:gd name="connsiteX95" fmla="*/ 285094 w 488400"/>
              <a:gd name="connsiteY95" fmla="*/ 61501 h 488399"/>
              <a:gd name="connsiteX96" fmla="*/ 421904 w 488400"/>
              <a:gd name="connsiteY96" fmla="*/ 313 h 48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88400" h="488399">
                <a:moveTo>
                  <a:pt x="274862" y="442049"/>
                </a:moveTo>
                <a:cubicBezTo>
                  <a:pt x="278524" y="442049"/>
                  <a:pt x="282186" y="443446"/>
                  <a:pt x="284980" y="446239"/>
                </a:cubicBezTo>
                <a:cubicBezTo>
                  <a:pt x="290568" y="451825"/>
                  <a:pt x="290570" y="460884"/>
                  <a:pt x="284984" y="466473"/>
                </a:cubicBezTo>
                <a:lnTo>
                  <a:pt x="267447" y="484017"/>
                </a:lnTo>
                <a:cubicBezTo>
                  <a:pt x="261860" y="489608"/>
                  <a:pt x="252800" y="489605"/>
                  <a:pt x="247214" y="484021"/>
                </a:cubicBezTo>
                <a:cubicBezTo>
                  <a:pt x="241626" y="478435"/>
                  <a:pt x="241624" y="469376"/>
                  <a:pt x="247210" y="463787"/>
                </a:cubicBezTo>
                <a:lnTo>
                  <a:pt x="264747" y="446243"/>
                </a:lnTo>
                <a:cubicBezTo>
                  <a:pt x="267540" y="443448"/>
                  <a:pt x="271201" y="442050"/>
                  <a:pt x="274862" y="442049"/>
                </a:cubicBezTo>
                <a:close/>
                <a:moveTo>
                  <a:pt x="80008" y="361723"/>
                </a:moveTo>
                <a:cubicBezTo>
                  <a:pt x="68061" y="361998"/>
                  <a:pt x="56103" y="366940"/>
                  <a:pt x="46752" y="376296"/>
                </a:cubicBezTo>
                <a:cubicBezTo>
                  <a:pt x="34901" y="388153"/>
                  <a:pt x="29480" y="428252"/>
                  <a:pt x="28717" y="459691"/>
                </a:cubicBezTo>
                <a:cubicBezTo>
                  <a:pt x="60138" y="458927"/>
                  <a:pt x="100212" y="453506"/>
                  <a:pt x="112062" y="441650"/>
                </a:cubicBezTo>
                <a:cubicBezTo>
                  <a:pt x="131017" y="422687"/>
                  <a:pt x="131519" y="393479"/>
                  <a:pt x="113202" y="375155"/>
                </a:cubicBezTo>
                <a:cubicBezTo>
                  <a:pt x="103892" y="365840"/>
                  <a:pt x="91955" y="361447"/>
                  <a:pt x="80008" y="361723"/>
                </a:cubicBezTo>
                <a:close/>
                <a:moveTo>
                  <a:pt x="159706" y="300657"/>
                </a:moveTo>
                <a:lnTo>
                  <a:pt x="129344" y="310783"/>
                </a:lnTo>
                <a:lnTo>
                  <a:pt x="177554" y="359011"/>
                </a:lnTo>
                <a:lnTo>
                  <a:pt x="187674" y="328637"/>
                </a:lnTo>
                <a:close/>
                <a:moveTo>
                  <a:pt x="357473" y="272491"/>
                </a:moveTo>
                <a:lnTo>
                  <a:pt x="305212" y="324774"/>
                </a:lnTo>
                <a:lnTo>
                  <a:pt x="345688" y="365267"/>
                </a:lnTo>
                <a:lnTo>
                  <a:pt x="354515" y="356437"/>
                </a:lnTo>
                <a:cubicBezTo>
                  <a:pt x="364626" y="346323"/>
                  <a:pt x="369031" y="331900"/>
                  <a:pt x="366299" y="317857"/>
                </a:cubicBezTo>
                <a:close/>
                <a:moveTo>
                  <a:pt x="189887" y="249875"/>
                </a:moveTo>
                <a:lnTo>
                  <a:pt x="179902" y="280385"/>
                </a:lnTo>
                <a:lnTo>
                  <a:pt x="207925" y="308421"/>
                </a:lnTo>
                <a:lnTo>
                  <a:pt x="238353" y="298361"/>
                </a:lnTo>
                <a:close/>
                <a:moveTo>
                  <a:pt x="32040" y="199126"/>
                </a:moveTo>
                <a:cubicBezTo>
                  <a:pt x="35702" y="199125"/>
                  <a:pt x="39364" y="200521"/>
                  <a:pt x="42158" y="203315"/>
                </a:cubicBezTo>
                <a:cubicBezTo>
                  <a:pt x="47746" y="208902"/>
                  <a:pt x="47748" y="217960"/>
                  <a:pt x="42162" y="223549"/>
                </a:cubicBezTo>
                <a:lnTo>
                  <a:pt x="24625" y="241093"/>
                </a:lnTo>
                <a:cubicBezTo>
                  <a:pt x="19037" y="246684"/>
                  <a:pt x="9978" y="246681"/>
                  <a:pt x="4391" y="241097"/>
                </a:cubicBezTo>
                <a:cubicBezTo>
                  <a:pt x="-1197" y="235511"/>
                  <a:pt x="-1199" y="226452"/>
                  <a:pt x="4387" y="220863"/>
                </a:cubicBezTo>
                <a:lnTo>
                  <a:pt x="21925" y="203319"/>
                </a:lnTo>
                <a:cubicBezTo>
                  <a:pt x="24718" y="200524"/>
                  <a:pt x="28379" y="199126"/>
                  <a:pt x="32040" y="199126"/>
                </a:cubicBezTo>
                <a:close/>
                <a:moveTo>
                  <a:pt x="204042" y="183062"/>
                </a:moveTo>
                <a:lnTo>
                  <a:pt x="183801" y="203312"/>
                </a:lnTo>
                <a:lnTo>
                  <a:pt x="284983" y="304536"/>
                </a:lnTo>
                <a:lnTo>
                  <a:pt x="305224" y="284286"/>
                </a:lnTo>
                <a:close/>
                <a:moveTo>
                  <a:pt x="170574" y="122152"/>
                </a:moveTo>
                <a:cubicBezTo>
                  <a:pt x="141915" y="116397"/>
                  <a:pt x="127253" y="139683"/>
                  <a:pt x="123095" y="142582"/>
                </a:cubicBezTo>
                <a:lnTo>
                  <a:pt x="163571" y="183075"/>
                </a:lnTo>
                <a:lnTo>
                  <a:pt x="215467" y="131159"/>
                </a:lnTo>
                <a:close/>
                <a:moveTo>
                  <a:pt x="388518" y="85408"/>
                </a:moveTo>
                <a:cubicBezTo>
                  <a:pt x="384857" y="85408"/>
                  <a:pt x="381197" y="86807"/>
                  <a:pt x="378403" y="89603"/>
                </a:cubicBezTo>
                <a:cubicBezTo>
                  <a:pt x="372820" y="95189"/>
                  <a:pt x="372820" y="104276"/>
                  <a:pt x="378403" y="109861"/>
                </a:cubicBezTo>
                <a:cubicBezTo>
                  <a:pt x="383996" y="115456"/>
                  <a:pt x="393046" y="115453"/>
                  <a:pt x="398636" y="109861"/>
                </a:cubicBezTo>
                <a:cubicBezTo>
                  <a:pt x="404219" y="104276"/>
                  <a:pt x="404219" y="95189"/>
                  <a:pt x="398636" y="89603"/>
                </a:cubicBezTo>
                <a:cubicBezTo>
                  <a:pt x="395840" y="86805"/>
                  <a:pt x="392179" y="85407"/>
                  <a:pt x="388518" y="85408"/>
                </a:cubicBezTo>
                <a:close/>
                <a:moveTo>
                  <a:pt x="330196" y="60948"/>
                </a:moveTo>
                <a:cubicBezTo>
                  <a:pt x="310169" y="74859"/>
                  <a:pt x="308603" y="78924"/>
                  <a:pt x="224271" y="162824"/>
                </a:cubicBezTo>
                <a:lnTo>
                  <a:pt x="325453" y="264049"/>
                </a:lnTo>
                <a:cubicBezTo>
                  <a:pt x="403657" y="184689"/>
                  <a:pt x="411865" y="180318"/>
                  <a:pt x="427319" y="158111"/>
                </a:cubicBezTo>
                <a:lnTo>
                  <a:pt x="407479" y="138264"/>
                </a:lnTo>
                <a:cubicBezTo>
                  <a:pt x="391686" y="146058"/>
                  <a:pt x="371697" y="143629"/>
                  <a:pt x="358164" y="130090"/>
                </a:cubicBezTo>
                <a:cubicBezTo>
                  <a:pt x="344851" y="116772"/>
                  <a:pt x="342143" y="96811"/>
                  <a:pt x="350015" y="80776"/>
                </a:cubicBezTo>
                <a:close/>
                <a:moveTo>
                  <a:pt x="458146" y="30321"/>
                </a:moveTo>
                <a:cubicBezTo>
                  <a:pt x="422806" y="25457"/>
                  <a:pt x="387314" y="31152"/>
                  <a:pt x="355817" y="46104"/>
                </a:cubicBezTo>
                <a:lnTo>
                  <a:pt x="370466" y="60759"/>
                </a:lnTo>
                <a:cubicBezTo>
                  <a:pt x="386141" y="53485"/>
                  <a:pt x="405632" y="56126"/>
                  <a:pt x="418873" y="69373"/>
                </a:cubicBezTo>
                <a:cubicBezTo>
                  <a:pt x="431937" y="82443"/>
                  <a:pt x="434800" y="101909"/>
                  <a:pt x="427467" y="117783"/>
                </a:cubicBezTo>
                <a:lnTo>
                  <a:pt x="442185" y="132507"/>
                </a:lnTo>
                <a:cubicBezTo>
                  <a:pt x="457161" y="101051"/>
                  <a:pt x="462916" y="65599"/>
                  <a:pt x="458146" y="30321"/>
                </a:cubicBezTo>
                <a:close/>
                <a:moveTo>
                  <a:pt x="421904" y="313"/>
                </a:moveTo>
                <a:cubicBezTo>
                  <a:pt x="438902" y="-618"/>
                  <a:pt x="456142" y="516"/>
                  <a:pt x="473267" y="3825"/>
                </a:cubicBezTo>
                <a:cubicBezTo>
                  <a:pt x="479016" y="4937"/>
                  <a:pt x="483566" y="9450"/>
                  <a:pt x="484664" y="15202"/>
                </a:cubicBezTo>
                <a:cubicBezTo>
                  <a:pt x="497714" y="83575"/>
                  <a:pt x="476132" y="153781"/>
                  <a:pt x="426929" y="203003"/>
                </a:cubicBezTo>
                <a:lnTo>
                  <a:pt x="381873" y="248078"/>
                </a:lnTo>
                <a:lnTo>
                  <a:pt x="394385" y="312391"/>
                </a:lnTo>
                <a:cubicBezTo>
                  <a:pt x="398936" y="335784"/>
                  <a:pt x="391597" y="359812"/>
                  <a:pt x="374751" y="376664"/>
                </a:cubicBezTo>
                <a:cubicBezTo>
                  <a:pt x="372361" y="379056"/>
                  <a:pt x="327707" y="423728"/>
                  <a:pt x="325453" y="425983"/>
                </a:cubicBezTo>
                <a:cubicBezTo>
                  <a:pt x="319865" y="431572"/>
                  <a:pt x="310808" y="431573"/>
                  <a:pt x="305220" y="425987"/>
                </a:cubicBezTo>
                <a:cubicBezTo>
                  <a:pt x="299632" y="420401"/>
                  <a:pt x="299630" y="411343"/>
                  <a:pt x="305216" y="405754"/>
                </a:cubicBezTo>
                <a:lnTo>
                  <a:pt x="325458" y="385503"/>
                </a:lnTo>
                <a:lnTo>
                  <a:pt x="260994" y="321013"/>
                </a:lnTo>
                <a:lnTo>
                  <a:pt x="215346" y="336104"/>
                </a:lnTo>
                <a:lnTo>
                  <a:pt x="197380" y="390026"/>
                </a:lnTo>
                <a:cubicBezTo>
                  <a:pt x="194019" y="400115"/>
                  <a:pt x="181195" y="403127"/>
                  <a:pt x="173688" y="395619"/>
                </a:cubicBezTo>
                <a:lnTo>
                  <a:pt x="137921" y="359838"/>
                </a:lnTo>
                <a:cubicBezTo>
                  <a:pt x="163106" y="389810"/>
                  <a:pt x="160555" y="433611"/>
                  <a:pt x="132299" y="461879"/>
                </a:cubicBezTo>
                <a:cubicBezTo>
                  <a:pt x="108829" y="485361"/>
                  <a:pt x="45859" y="489036"/>
                  <a:pt x="14047" y="488319"/>
                </a:cubicBezTo>
                <a:cubicBezTo>
                  <a:pt x="6414" y="488135"/>
                  <a:pt x="271" y="481992"/>
                  <a:pt x="88" y="474360"/>
                </a:cubicBezTo>
                <a:cubicBezTo>
                  <a:pt x="-655" y="443466"/>
                  <a:pt x="2898" y="379695"/>
                  <a:pt x="26515" y="356067"/>
                </a:cubicBezTo>
                <a:cubicBezTo>
                  <a:pt x="54864" y="327706"/>
                  <a:pt x="98665" y="325326"/>
                  <a:pt x="128529" y="350441"/>
                </a:cubicBezTo>
                <a:lnTo>
                  <a:pt x="92748" y="314645"/>
                </a:lnTo>
                <a:cubicBezTo>
                  <a:pt x="85232" y="307128"/>
                  <a:pt x="88272" y="294317"/>
                  <a:pt x="98340" y="290959"/>
                </a:cubicBezTo>
                <a:lnTo>
                  <a:pt x="152215" y="272993"/>
                </a:lnTo>
                <a:lnTo>
                  <a:pt x="167206" y="227185"/>
                </a:lnTo>
                <a:lnTo>
                  <a:pt x="102867" y="162820"/>
                </a:lnTo>
                <a:lnTo>
                  <a:pt x="82632" y="183062"/>
                </a:lnTo>
                <a:cubicBezTo>
                  <a:pt x="77044" y="188651"/>
                  <a:pt x="67987" y="188652"/>
                  <a:pt x="62399" y="183066"/>
                </a:cubicBezTo>
                <a:cubicBezTo>
                  <a:pt x="56811" y="177480"/>
                  <a:pt x="56809" y="168422"/>
                  <a:pt x="62395" y="162833"/>
                </a:cubicBezTo>
                <a:cubicBezTo>
                  <a:pt x="69885" y="155339"/>
                  <a:pt x="104319" y="120892"/>
                  <a:pt x="111545" y="113662"/>
                </a:cubicBezTo>
                <a:cubicBezTo>
                  <a:pt x="128511" y="96691"/>
                  <a:pt x="152682" y="89376"/>
                  <a:pt x="176203" y="94096"/>
                </a:cubicBezTo>
                <a:lnTo>
                  <a:pt x="239767" y="106848"/>
                </a:lnTo>
                <a:lnTo>
                  <a:pt x="285094" y="61501"/>
                </a:lnTo>
                <a:cubicBezTo>
                  <a:pt x="322092" y="24488"/>
                  <a:pt x="370910" y="3107"/>
                  <a:pt x="421904" y="313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4" name="Graphic 144">
            <a:extLst>
              <a:ext uri="{FF2B5EF4-FFF2-40B4-BE49-F238E27FC236}">
                <a16:creationId xmlns:a16="http://schemas.microsoft.com/office/drawing/2014/main" xmlns="" id="{A92828A8-8B00-47CE-9FFD-1ED8ABBDFC2D}"/>
              </a:ext>
            </a:extLst>
          </p:cNvPr>
          <p:cNvSpPr/>
          <p:nvPr/>
        </p:nvSpPr>
        <p:spPr>
          <a:xfrm>
            <a:off x="7523200" y="3276675"/>
            <a:ext cx="434052" cy="488400"/>
          </a:xfrm>
          <a:custGeom>
            <a:avLst/>
            <a:gdLst>
              <a:gd name="connsiteX0" fmla="*/ 434052 w 434052"/>
              <a:gd name="connsiteY0" fmla="*/ 178983 h 488400"/>
              <a:gd name="connsiteX1" fmla="*/ 344807 w 434052"/>
              <a:gd name="connsiteY1" fmla="*/ 84997 h 488400"/>
              <a:gd name="connsiteX2" fmla="*/ 274389 w 434052"/>
              <a:gd name="connsiteY2" fmla="*/ 0 h 488400"/>
              <a:gd name="connsiteX3" fmla="*/ 217027 w 434052"/>
              <a:gd name="connsiteY3" fmla="*/ 28747 h 488400"/>
              <a:gd name="connsiteX4" fmla="*/ 159665 w 434052"/>
              <a:gd name="connsiteY4" fmla="*/ 0 h 488400"/>
              <a:gd name="connsiteX5" fmla="*/ 89077 w 434052"/>
              <a:gd name="connsiteY5" fmla="*/ 84049 h 488400"/>
              <a:gd name="connsiteX6" fmla="*/ 26750 w 434052"/>
              <a:gd name="connsiteY6" fmla="*/ 243722 h 488400"/>
              <a:gd name="connsiteX7" fmla="*/ 89247 w 434052"/>
              <a:gd name="connsiteY7" fmla="*/ 403403 h 488400"/>
              <a:gd name="connsiteX8" fmla="*/ 159666 w 434052"/>
              <a:gd name="connsiteY8" fmla="*/ 488400 h 488400"/>
              <a:gd name="connsiteX9" fmla="*/ 217028 w 434052"/>
              <a:gd name="connsiteY9" fmla="*/ 459653 h 488400"/>
              <a:gd name="connsiteX10" fmla="*/ 274389 w 434052"/>
              <a:gd name="connsiteY10" fmla="*/ 488400 h 488400"/>
              <a:gd name="connsiteX11" fmla="*/ 344977 w 434052"/>
              <a:gd name="connsiteY11" fmla="*/ 404351 h 488400"/>
              <a:gd name="connsiteX12" fmla="*/ 434052 w 434052"/>
              <a:gd name="connsiteY12" fmla="*/ 310372 h 488400"/>
              <a:gd name="connsiteX13" fmla="*/ 407394 w 434052"/>
              <a:gd name="connsiteY13" fmla="*/ 243845 h 488400"/>
              <a:gd name="connsiteX14" fmla="*/ 434052 w 434052"/>
              <a:gd name="connsiteY14" fmla="*/ 178983 h 488400"/>
              <a:gd name="connsiteX15" fmla="*/ 106889 w 434052"/>
              <a:gd name="connsiteY15" fmla="*/ 113784 h 488400"/>
              <a:gd name="connsiteX16" fmla="*/ 122124 w 434052"/>
              <a:gd name="connsiteY16" fmla="*/ 92725 h 488400"/>
              <a:gd name="connsiteX17" fmla="*/ 159665 w 434052"/>
              <a:gd name="connsiteY17" fmla="*/ 28617 h 488400"/>
              <a:gd name="connsiteX18" fmla="*/ 202718 w 434052"/>
              <a:gd name="connsiteY18" fmla="*/ 71662 h 488400"/>
              <a:gd name="connsiteX19" fmla="*/ 202718 w 434052"/>
              <a:gd name="connsiteY19" fmla="*/ 102286 h 488400"/>
              <a:gd name="connsiteX20" fmla="*/ 140699 w 434052"/>
              <a:gd name="connsiteY20" fmla="*/ 154547 h 488400"/>
              <a:gd name="connsiteX21" fmla="*/ 202718 w 434052"/>
              <a:gd name="connsiteY21" fmla="*/ 199691 h 488400"/>
              <a:gd name="connsiteX22" fmla="*/ 202718 w 434052"/>
              <a:gd name="connsiteY22" fmla="*/ 229414 h 488400"/>
              <a:gd name="connsiteX23" fmla="*/ 156034 w 434052"/>
              <a:gd name="connsiteY23" fmla="*/ 229414 h 488400"/>
              <a:gd name="connsiteX24" fmla="*/ 141099 w 434052"/>
              <a:gd name="connsiteY24" fmla="*/ 257815 h 488400"/>
              <a:gd name="connsiteX25" fmla="*/ 124903 w 434052"/>
              <a:gd name="connsiteY25" fmla="*/ 291492 h 488400"/>
              <a:gd name="connsiteX26" fmla="*/ 105571 w 434052"/>
              <a:gd name="connsiteY26" fmla="*/ 257819 h 488400"/>
              <a:gd name="connsiteX27" fmla="*/ 90638 w 434052"/>
              <a:gd name="connsiteY27" fmla="*/ 229414 h 488400"/>
              <a:gd name="connsiteX28" fmla="*/ 53535 w 434052"/>
              <a:gd name="connsiteY28" fmla="*/ 229414 h 488400"/>
              <a:gd name="connsiteX29" fmla="*/ 28620 w 434052"/>
              <a:gd name="connsiteY29" fmla="*/ 178028 h 488400"/>
              <a:gd name="connsiteX30" fmla="*/ 106889 w 434052"/>
              <a:gd name="connsiteY30" fmla="*/ 113784 h 488400"/>
              <a:gd name="connsiteX31" fmla="*/ 159665 w 434052"/>
              <a:gd name="connsiteY31" fmla="*/ 459783 h 488400"/>
              <a:gd name="connsiteX32" fmla="*/ 122585 w 434052"/>
              <a:gd name="connsiteY32" fmla="*/ 394871 h 488400"/>
              <a:gd name="connsiteX33" fmla="*/ 107391 w 434052"/>
              <a:gd name="connsiteY33" fmla="*/ 373569 h 488400"/>
              <a:gd name="connsiteX34" fmla="*/ 28619 w 434052"/>
              <a:gd name="connsiteY34" fmla="*/ 309417 h 488400"/>
              <a:gd name="connsiteX35" fmla="*/ 53533 w 434052"/>
              <a:gd name="connsiteY35" fmla="*/ 258031 h 488400"/>
              <a:gd name="connsiteX36" fmla="*/ 74615 w 434052"/>
              <a:gd name="connsiteY36" fmla="*/ 258031 h 488400"/>
              <a:gd name="connsiteX37" fmla="*/ 126882 w 434052"/>
              <a:gd name="connsiteY37" fmla="*/ 320040 h 488400"/>
              <a:gd name="connsiteX38" fmla="*/ 172031 w 434052"/>
              <a:gd name="connsiteY38" fmla="*/ 258031 h 488400"/>
              <a:gd name="connsiteX39" fmla="*/ 202718 w 434052"/>
              <a:gd name="connsiteY39" fmla="*/ 258031 h 488400"/>
              <a:gd name="connsiteX40" fmla="*/ 202718 w 434052"/>
              <a:gd name="connsiteY40" fmla="*/ 303750 h 488400"/>
              <a:gd name="connsiteX41" fmla="*/ 231123 w 434052"/>
              <a:gd name="connsiteY41" fmla="*/ 318685 h 488400"/>
              <a:gd name="connsiteX42" fmla="*/ 264806 w 434052"/>
              <a:gd name="connsiteY42" fmla="*/ 338009 h 488400"/>
              <a:gd name="connsiteX43" fmla="*/ 231120 w 434052"/>
              <a:gd name="connsiteY43" fmla="*/ 354201 h 488400"/>
              <a:gd name="connsiteX44" fmla="*/ 202719 w 434052"/>
              <a:gd name="connsiteY44" fmla="*/ 369136 h 488400"/>
              <a:gd name="connsiteX45" fmla="*/ 202719 w 434052"/>
              <a:gd name="connsiteY45" fmla="*/ 416738 h 488400"/>
              <a:gd name="connsiteX46" fmla="*/ 159665 w 434052"/>
              <a:gd name="connsiteY46" fmla="*/ 459783 h 488400"/>
              <a:gd name="connsiteX47" fmla="*/ 327165 w 434052"/>
              <a:gd name="connsiteY47" fmla="*/ 374616 h 488400"/>
              <a:gd name="connsiteX48" fmla="*/ 311930 w 434052"/>
              <a:gd name="connsiteY48" fmla="*/ 395675 h 488400"/>
              <a:gd name="connsiteX49" fmla="*/ 274389 w 434052"/>
              <a:gd name="connsiteY49" fmla="*/ 459783 h 488400"/>
              <a:gd name="connsiteX50" fmla="*/ 231336 w 434052"/>
              <a:gd name="connsiteY50" fmla="*/ 416738 h 488400"/>
              <a:gd name="connsiteX51" fmla="*/ 231336 w 434052"/>
              <a:gd name="connsiteY51" fmla="*/ 385133 h 488400"/>
              <a:gd name="connsiteX52" fmla="*/ 293355 w 434052"/>
              <a:gd name="connsiteY52" fmla="*/ 339988 h 488400"/>
              <a:gd name="connsiteX53" fmla="*/ 231336 w 434052"/>
              <a:gd name="connsiteY53" fmla="*/ 287729 h 488400"/>
              <a:gd name="connsiteX54" fmla="*/ 231336 w 434052"/>
              <a:gd name="connsiteY54" fmla="*/ 258031 h 488400"/>
              <a:gd name="connsiteX55" fmla="*/ 278020 w 434052"/>
              <a:gd name="connsiteY55" fmla="*/ 258031 h 488400"/>
              <a:gd name="connsiteX56" fmla="*/ 292952 w 434052"/>
              <a:gd name="connsiteY56" fmla="*/ 229625 h 488400"/>
              <a:gd name="connsiteX57" fmla="*/ 312284 w 434052"/>
              <a:gd name="connsiteY57" fmla="*/ 195952 h 488400"/>
              <a:gd name="connsiteX58" fmla="*/ 328480 w 434052"/>
              <a:gd name="connsiteY58" fmla="*/ 229628 h 488400"/>
              <a:gd name="connsiteX59" fmla="*/ 343415 w 434052"/>
              <a:gd name="connsiteY59" fmla="*/ 258031 h 488400"/>
              <a:gd name="connsiteX60" fmla="*/ 380507 w 434052"/>
              <a:gd name="connsiteY60" fmla="*/ 258031 h 488400"/>
              <a:gd name="connsiteX61" fmla="*/ 405434 w 434052"/>
              <a:gd name="connsiteY61" fmla="*/ 310372 h 488400"/>
              <a:gd name="connsiteX62" fmla="*/ 327165 w 434052"/>
              <a:gd name="connsiteY62" fmla="*/ 374616 h 488400"/>
              <a:gd name="connsiteX63" fmla="*/ 380635 w 434052"/>
              <a:gd name="connsiteY63" fmla="*/ 229414 h 488400"/>
              <a:gd name="connsiteX64" fmla="*/ 359414 w 434052"/>
              <a:gd name="connsiteY64" fmla="*/ 229414 h 488400"/>
              <a:gd name="connsiteX65" fmla="*/ 314264 w 434052"/>
              <a:gd name="connsiteY65" fmla="*/ 167404 h 488400"/>
              <a:gd name="connsiteX66" fmla="*/ 261998 w 434052"/>
              <a:gd name="connsiteY66" fmla="*/ 229414 h 488400"/>
              <a:gd name="connsiteX67" fmla="*/ 231337 w 434052"/>
              <a:gd name="connsiteY67" fmla="*/ 229414 h 488400"/>
              <a:gd name="connsiteX68" fmla="*/ 231337 w 434052"/>
              <a:gd name="connsiteY68" fmla="*/ 183693 h 488400"/>
              <a:gd name="connsiteX69" fmla="*/ 202935 w 434052"/>
              <a:gd name="connsiteY69" fmla="*/ 168758 h 488400"/>
              <a:gd name="connsiteX70" fmla="*/ 169249 w 434052"/>
              <a:gd name="connsiteY70" fmla="*/ 152567 h 488400"/>
              <a:gd name="connsiteX71" fmla="*/ 202933 w 434052"/>
              <a:gd name="connsiteY71" fmla="*/ 133242 h 488400"/>
              <a:gd name="connsiteX72" fmla="*/ 231337 w 434052"/>
              <a:gd name="connsiteY72" fmla="*/ 118307 h 488400"/>
              <a:gd name="connsiteX73" fmla="*/ 231337 w 434052"/>
              <a:gd name="connsiteY73" fmla="*/ 71662 h 488400"/>
              <a:gd name="connsiteX74" fmla="*/ 274390 w 434052"/>
              <a:gd name="connsiteY74" fmla="*/ 28617 h 488400"/>
              <a:gd name="connsiteX75" fmla="*/ 311470 w 434052"/>
              <a:gd name="connsiteY75" fmla="*/ 93529 h 488400"/>
              <a:gd name="connsiteX76" fmla="*/ 326664 w 434052"/>
              <a:gd name="connsiteY76" fmla="*/ 114831 h 488400"/>
              <a:gd name="connsiteX77" fmla="*/ 405436 w 434052"/>
              <a:gd name="connsiteY77" fmla="*/ 178983 h 488400"/>
              <a:gd name="connsiteX78" fmla="*/ 380635 w 434052"/>
              <a:gd name="connsiteY78" fmla="*/ 229414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34052" h="488400">
                <a:moveTo>
                  <a:pt x="434052" y="178983"/>
                </a:moveTo>
                <a:cubicBezTo>
                  <a:pt x="434052" y="128727"/>
                  <a:pt x="394447" y="87546"/>
                  <a:pt x="344807" y="84997"/>
                </a:cubicBezTo>
                <a:cubicBezTo>
                  <a:pt x="353183" y="40768"/>
                  <a:pt x="319081" y="0"/>
                  <a:pt x="274389" y="0"/>
                </a:cubicBezTo>
                <a:cubicBezTo>
                  <a:pt x="250955" y="0"/>
                  <a:pt x="230113" y="11306"/>
                  <a:pt x="217027" y="28747"/>
                </a:cubicBezTo>
                <a:cubicBezTo>
                  <a:pt x="203942" y="11306"/>
                  <a:pt x="183099" y="0"/>
                  <a:pt x="159665" y="0"/>
                </a:cubicBezTo>
                <a:cubicBezTo>
                  <a:pt x="115225" y="0"/>
                  <a:pt x="81374" y="40227"/>
                  <a:pt x="89077" y="84049"/>
                </a:cubicBezTo>
                <a:cubicBezTo>
                  <a:pt x="8184" y="88347"/>
                  <a:pt x="-29336" y="186196"/>
                  <a:pt x="26750" y="243722"/>
                </a:cubicBezTo>
                <a:cubicBezTo>
                  <a:pt x="-29299" y="301210"/>
                  <a:pt x="8112" y="399237"/>
                  <a:pt x="89247" y="403403"/>
                </a:cubicBezTo>
                <a:cubicBezTo>
                  <a:pt x="80872" y="447631"/>
                  <a:pt x="114974" y="488400"/>
                  <a:pt x="159666" y="488400"/>
                </a:cubicBezTo>
                <a:cubicBezTo>
                  <a:pt x="183100" y="488400"/>
                  <a:pt x="203942" y="477094"/>
                  <a:pt x="217028" y="459653"/>
                </a:cubicBezTo>
                <a:cubicBezTo>
                  <a:pt x="230113" y="477094"/>
                  <a:pt x="250955" y="488400"/>
                  <a:pt x="274389" y="488400"/>
                </a:cubicBezTo>
                <a:cubicBezTo>
                  <a:pt x="318829" y="488400"/>
                  <a:pt x="352680" y="448173"/>
                  <a:pt x="344977" y="404351"/>
                </a:cubicBezTo>
                <a:cubicBezTo>
                  <a:pt x="394538" y="401718"/>
                  <a:pt x="434052" y="360572"/>
                  <a:pt x="434052" y="310372"/>
                </a:cubicBezTo>
                <a:cubicBezTo>
                  <a:pt x="434052" y="285157"/>
                  <a:pt x="424324" y="261355"/>
                  <a:pt x="407394" y="243845"/>
                </a:cubicBezTo>
                <a:cubicBezTo>
                  <a:pt x="424512" y="226564"/>
                  <a:pt x="434052" y="203711"/>
                  <a:pt x="434052" y="178983"/>
                </a:cubicBezTo>
                <a:close/>
                <a:moveTo>
                  <a:pt x="106889" y="113784"/>
                </a:moveTo>
                <a:cubicBezTo>
                  <a:pt x="118857" y="116138"/>
                  <a:pt x="128106" y="103350"/>
                  <a:pt x="122124" y="92725"/>
                </a:cubicBezTo>
                <a:cubicBezTo>
                  <a:pt x="106059" y="64192"/>
                  <a:pt x="126777" y="28617"/>
                  <a:pt x="159665" y="28617"/>
                </a:cubicBezTo>
                <a:cubicBezTo>
                  <a:pt x="183405" y="28617"/>
                  <a:pt x="202718" y="47927"/>
                  <a:pt x="202718" y="71662"/>
                </a:cubicBezTo>
                <a:lnTo>
                  <a:pt x="202718" y="102286"/>
                </a:lnTo>
                <a:cubicBezTo>
                  <a:pt x="170070" y="94293"/>
                  <a:pt x="138318" y="120213"/>
                  <a:pt x="140699" y="154547"/>
                </a:cubicBezTo>
                <a:cubicBezTo>
                  <a:pt x="142824" y="185183"/>
                  <a:pt x="172286" y="207160"/>
                  <a:pt x="202718" y="199691"/>
                </a:cubicBezTo>
                <a:lnTo>
                  <a:pt x="202718" y="229414"/>
                </a:lnTo>
                <a:lnTo>
                  <a:pt x="156034" y="229414"/>
                </a:lnTo>
                <a:cubicBezTo>
                  <a:pt x="141445" y="229414"/>
                  <a:pt x="132829" y="245802"/>
                  <a:pt x="141099" y="257815"/>
                </a:cubicBezTo>
                <a:cubicBezTo>
                  <a:pt x="150479" y="271441"/>
                  <a:pt x="141471" y="290343"/>
                  <a:pt x="124903" y="291492"/>
                </a:cubicBezTo>
                <a:cubicBezTo>
                  <a:pt x="106553" y="292759"/>
                  <a:pt x="95564" y="272358"/>
                  <a:pt x="105571" y="257819"/>
                </a:cubicBezTo>
                <a:cubicBezTo>
                  <a:pt x="113840" y="245804"/>
                  <a:pt x="105229" y="229414"/>
                  <a:pt x="90638" y="229414"/>
                </a:cubicBezTo>
                <a:lnTo>
                  <a:pt x="53535" y="229414"/>
                </a:lnTo>
                <a:cubicBezTo>
                  <a:pt x="37860" y="217019"/>
                  <a:pt x="28620" y="198114"/>
                  <a:pt x="28620" y="178028"/>
                </a:cubicBezTo>
                <a:cubicBezTo>
                  <a:pt x="28620" y="136983"/>
                  <a:pt x="66191" y="105763"/>
                  <a:pt x="106889" y="113784"/>
                </a:cubicBezTo>
                <a:close/>
                <a:moveTo>
                  <a:pt x="159665" y="459783"/>
                </a:moveTo>
                <a:cubicBezTo>
                  <a:pt x="126375" y="459783"/>
                  <a:pt x="105700" y="423405"/>
                  <a:pt x="122585" y="394871"/>
                </a:cubicBezTo>
                <a:cubicBezTo>
                  <a:pt x="128876" y="384236"/>
                  <a:pt x="119574" y="371077"/>
                  <a:pt x="107391" y="373569"/>
                </a:cubicBezTo>
                <a:cubicBezTo>
                  <a:pt x="66544" y="381960"/>
                  <a:pt x="28619" y="350623"/>
                  <a:pt x="28619" y="309417"/>
                </a:cubicBezTo>
                <a:cubicBezTo>
                  <a:pt x="28619" y="289330"/>
                  <a:pt x="37860" y="270426"/>
                  <a:pt x="53533" y="258031"/>
                </a:cubicBezTo>
                <a:lnTo>
                  <a:pt x="74615" y="258031"/>
                </a:lnTo>
                <a:cubicBezTo>
                  <a:pt x="66661" y="290496"/>
                  <a:pt x="92357" y="322435"/>
                  <a:pt x="126882" y="320040"/>
                </a:cubicBezTo>
                <a:cubicBezTo>
                  <a:pt x="157143" y="317944"/>
                  <a:pt x="179590" y="288802"/>
                  <a:pt x="172031" y="258031"/>
                </a:cubicBezTo>
                <a:lnTo>
                  <a:pt x="202718" y="258031"/>
                </a:lnTo>
                <a:lnTo>
                  <a:pt x="202718" y="303750"/>
                </a:lnTo>
                <a:cubicBezTo>
                  <a:pt x="202718" y="318333"/>
                  <a:pt x="219098" y="326953"/>
                  <a:pt x="231123" y="318685"/>
                </a:cubicBezTo>
                <a:cubicBezTo>
                  <a:pt x="246010" y="308440"/>
                  <a:pt x="266052" y="320034"/>
                  <a:pt x="264806" y="338009"/>
                </a:cubicBezTo>
                <a:cubicBezTo>
                  <a:pt x="263657" y="354577"/>
                  <a:pt x="244742" y="363579"/>
                  <a:pt x="231120" y="354201"/>
                </a:cubicBezTo>
                <a:cubicBezTo>
                  <a:pt x="219109" y="345936"/>
                  <a:pt x="202719" y="354546"/>
                  <a:pt x="202719" y="369136"/>
                </a:cubicBezTo>
                <a:lnTo>
                  <a:pt x="202719" y="416738"/>
                </a:lnTo>
                <a:cubicBezTo>
                  <a:pt x="202718" y="440473"/>
                  <a:pt x="183405" y="459783"/>
                  <a:pt x="159665" y="459783"/>
                </a:cubicBezTo>
                <a:close/>
                <a:moveTo>
                  <a:pt x="327165" y="374616"/>
                </a:moveTo>
                <a:cubicBezTo>
                  <a:pt x="315204" y="372260"/>
                  <a:pt x="305946" y="385046"/>
                  <a:pt x="311930" y="395675"/>
                </a:cubicBezTo>
                <a:cubicBezTo>
                  <a:pt x="327996" y="424208"/>
                  <a:pt x="307278" y="459783"/>
                  <a:pt x="274389" y="459783"/>
                </a:cubicBezTo>
                <a:cubicBezTo>
                  <a:pt x="250649" y="459783"/>
                  <a:pt x="231336" y="440473"/>
                  <a:pt x="231336" y="416738"/>
                </a:cubicBezTo>
                <a:lnTo>
                  <a:pt x="231336" y="385133"/>
                </a:lnTo>
                <a:cubicBezTo>
                  <a:pt x="262179" y="392705"/>
                  <a:pt x="291260" y="370181"/>
                  <a:pt x="293355" y="339988"/>
                </a:cubicBezTo>
                <a:cubicBezTo>
                  <a:pt x="295724" y="305828"/>
                  <a:pt x="264186" y="279685"/>
                  <a:pt x="231336" y="287729"/>
                </a:cubicBezTo>
                <a:lnTo>
                  <a:pt x="231336" y="258031"/>
                </a:lnTo>
                <a:lnTo>
                  <a:pt x="278020" y="258031"/>
                </a:lnTo>
                <a:cubicBezTo>
                  <a:pt x="292611" y="258031"/>
                  <a:pt x="301222" y="241642"/>
                  <a:pt x="292952" y="229625"/>
                </a:cubicBezTo>
                <a:cubicBezTo>
                  <a:pt x="282986" y="215143"/>
                  <a:pt x="293881" y="194674"/>
                  <a:pt x="312284" y="195952"/>
                </a:cubicBezTo>
                <a:cubicBezTo>
                  <a:pt x="328852" y="197101"/>
                  <a:pt x="337859" y="216003"/>
                  <a:pt x="328480" y="229628"/>
                </a:cubicBezTo>
                <a:cubicBezTo>
                  <a:pt x="320209" y="241645"/>
                  <a:pt x="328830" y="258031"/>
                  <a:pt x="343415" y="258031"/>
                </a:cubicBezTo>
                <a:lnTo>
                  <a:pt x="380507" y="258031"/>
                </a:lnTo>
                <a:cubicBezTo>
                  <a:pt x="395975" y="270356"/>
                  <a:pt x="405434" y="290030"/>
                  <a:pt x="405434" y="310372"/>
                </a:cubicBezTo>
                <a:cubicBezTo>
                  <a:pt x="405435" y="351417"/>
                  <a:pt x="367864" y="382637"/>
                  <a:pt x="327165" y="374616"/>
                </a:cubicBezTo>
                <a:close/>
                <a:moveTo>
                  <a:pt x="380635" y="229414"/>
                </a:moveTo>
                <a:lnTo>
                  <a:pt x="359414" y="229414"/>
                </a:lnTo>
                <a:cubicBezTo>
                  <a:pt x="366972" y="198639"/>
                  <a:pt x="344524" y="169501"/>
                  <a:pt x="314264" y="167404"/>
                </a:cubicBezTo>
                <a:cubicBezTo>
                  <a:pt x="280018" y="165026"/>
                  <a:pt x="253977" y="196663"/>
                  <a:pt x="261998" y="229414"/>
                </a:cubicBezTo>
                <a:lnTo>
                  <a:pt x="231337" y="229414"/>
                </a:lnTo>
                <a:lnTo>
                  <a:pt x="231337" y="183693"/>
                </a:lnTo>
                <a:cubicBezTo>
                  <a:pt x="231337" y="169113"/>
                  <a:pt x="214953" y="160486"/>
                  <a:pt x="202935" y="168758"/>
                </a:cubicBezTo>
                <a:cubicBezTo>
                  <a:pt x="189283" y="178150"/>
                  <a:pt x="170395" y="169097"/>
                  <a:pt x="169249" y="152567"/>
                </a:cubicBezTo>
                <a:cubicBezTo>
                  <a:pt x="167999" y="134529"/>
                  <a:pt x="188100" y="123037"/>
                  <a:pt x="202933" y="133242"/>
                </a:cubicBezTo>
                <a:cubicBezTo>
                  <a:pt x="214950" y="141506"/>
                  <a:pt x="231337" y="132896"/>
                  <a:pt x="231337" y="118307"/>
                </a:cubicBezTo>
                <a:lnTo>
                  <a:pt x="231337" y="71662"/>
                </a:lnTo>
                <a:cubicBezTo>
                  <a:pt x="231337" y="47927"/>
                  <a:pt x="250650" y="28617"/>
                  <a:pt x="274390" y="28617"/>
                </a:cubicBezTo>
                <a:cubicBezTo>
                  <a:pt x="307680" y="28617"/>
                  <a:pt x="328355" y="64995"/>
                  <a:pt x="311470" y="93529"/>
                </a:cubicBezTo>
                <a:cubicBezTo>
                  <a:pt x="305170" y="104180"/>
                  <a:pt x="314506" y="117321"/>
                  <a:pt x="326664" y="114831"/>
                </a:cubicBezTo>
                <a:cubicBezTo>
                  <a:pt x="367510" y="106440"/>
                  <a:pt x="405436" y="137777"/>
                  <a:pt x="405436" y="178983"/>
                </a:cubicBezTo>
                <a:cubicBezTo>
                  <a:pt x="405435" y="198837"/>
                  <a:pt x="396450" y="216989"/>
                  <a:pt x="380635" y="229414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5" name="Freeform: Shape 444">
            <a:extLst>
              <a:ext uri="{FF2B5EF4-FFF2-40B4-BE49-F238E27FC236}">
                <a16:creationId xmlns:a16="http://schemas.microsoft.com/office/drawing/2014/main" xmlns="" id="{19556F60-07C2-48D5-8B43-9C4155499E65}"/>
              </a:ext>
            </a:extLst>
          </p:cNvPr>
          <p:cNvSpPr/>
          <p:nvPr/>
        </p:nvSpPr>
        <p:spPr>
          <a:xfrm>
            <a:off x="744352" y="4431525"/>
            <a:ext cx="488400" cy="488400"/>
          </a:xfrm>
          <a:custGeom>
            <a:avLst/>
            <a:gdLst>
              <a:gd name="connsiteX0" fmla="*/ 86805 w 488400"/>
              <a:gd name="connsiteY0" fmla="*/ 364594 h 488400"/>
              <a:gd name="connsiteX1" fmla="*/ 86805 w 488400"/>
              <a:gd name="connsiteY1" fmla="*/ 401594 h 488400"/>
              <a:gd name="connsiteX2" fmla="*/ 123804 w 488400"/>
              <a:gd name="connsiteY2" fmla="*/ 401594 h 488400"/>
              <a:gd name="connsiteX3" fmla="*/ 107040 w 488400"/>
              <a:gd name="connsiteY3" fmla="*/ 344359 h 488400"/>
              <a:gd name="connsiteX4" fmla="*/ 144040 w 488400"/>
              <a:gd name="connsiteY4" fmla="*/ 381358 h 488400"/>
              <a:gd name="connsiteX5" fmla="*/ 144040 w 488400"/>
              <a:gd name="connsiteY5" fmla="*/ 344359 h 488400"/>
              <a:gd name="connsiteX6" fmla="*/ 72497 w 488400"/>
              <a:gd name="connsiteY6" fmla="*/ 315742 h 488400"/>
              <a:gd name="connsiteX7" fmla="*/ 158348 w 488400"/>
              <a:gd name="connsiteY7" fmla="*/ 315742 h 488400"/>
              <a:gd name="connsiteX8" fmla="*/ 172657 w 488400"/>
              <a:gd name="connsiteY8" fmla="*/ 330051 h 488400"/>
              <a:gd name="connsiteX9" fmla="*/ 172657 w 488400"/>
              <a:gd name="connsiteY9" fmla="*/ 415902 h 488400"/>
              <a:gd name="connsiteX10" fmla="*/ 158348 w 488400"/>
              <a:gd name="connsiteY10" fmla="*/ 430211 h 488400"/>
              <a:gd name="connsiteX11" fmla="*/ 72497 w 488400"/>
              <a:gd name="connsiteY11" fmla="*/ 430211 h 488400"/>
              <a:gd name="connsiteX12" fmla="*/ 58188 w 488400"/>
              <a:gd name="connsiteY12" fmla="*/ 415902 h 488400"/>
              <a:gd name="connsiteX13" fmla="*/ 58188 w 488400"/>
              <a:gd name="connsiteY13" fmla="*/ 330051 h 488400"/>
              <a:gd name="connsiteX14" fmla="*/ 72497 w 488400"/>
              <a:gd name="connsiteY14" fmla="*/ 315742 h 488400"/>
              <a:gd name="connsiteX15" fmla="*/ 229891 w 488400"/>
              <a:gd name="connsiteY15" fmla="*/ 224436 h 488400"/>
              <a:gd name="connsiteX16" fmla="*/ 229891 w 488400"/>
              <a:gd name="connsiteY16" fmla="*/ 401595 h 488400"/>
              <a:gd name="connsiteX17" fmla="*/ 383669 w 488400"/>
              <a:gd name="connsiteY17" fmla="*/ 401595 h 488400"/>
              <a:gd name="connsiteX18" fmla="*/ 86805 w 488400"/>
              <a:gd name="connsiteY18" fmla="*/ 221509 h 488400"/>
              <a:gd name="connsiteX19" fmla="*/ 86805 w 488400"/>
              <a:gd name="connsiteY19" fmla="*/ 258509 h 488400"/>
              <a:gd name="connsiteX20" fmla="*/ 123804 w 488400"/>
              <a:gd name="connsiteY20" fmla="*/ 258509 h 488400"/>
              <a:gd name="connsiteX21" fmla="*/ 247682 w 488400"/>
              <a:gd name="connsiteY21" fmla="*/ 201274 h 488400"/>
              <a:gd name="connsiteX22" fmla="*/ 401594 w 488400"/>
              <a:gd name="connsiteY22" fmla="*/ 378589 h 488400"/>
              <a:gd name="connsiteX23" fmla="*/ 401594 w 488400"/>
              <a:gd name="connsiteY23" fmla="*/ 201274 h 488400"/>
              <a:gd name="connsiteX24" fmla="*/ 107040 w 488400"/>
              <a:gd name="connsiteY24" fmla="*/ 201274 h 488400"/>
              <a:gd name="connsiteX25" fmla="*/ 144040 w 488400"/>
              <a:gd name="connsiteY25" fmla="*/ 238273 h 488400"/>
              <a:gd name="connsiteX26" fmla="*/ 144040 w 488400"/>
              <a:gd name="connsiteY26" fmla="*/ 201274 h 488400"/>
              <a:gd name="connsiteX27" fmla="*/ 215583 w 488400"/>
              <a:gd name="connsiteY27" fmla="*/ 172657 h 488400"/>
              <a:gd name="connsiteX28" fmla="*/ 415903 w 488400"/>
              <a:gd name="connsiteY28" fmla="*/ 172657 h 488400"/>
              <a:gd name="connsiteX29" fmla="*/ 430212 w 488400"/>
              <a:gd name="connsiteY29" fmla="*/ 186966 h 488400"/>
              <a:gd name="connsiteX30" fmla="*/ 430212 w 488400"/>
              <a:gd name="connsiteY30" fmla="*/ 415903 h 488400"/>
              <a:gd name="connsiteX31" fmla="*/ 415903 w 488400"/>
              <a:gd name="connsiteY31" fmla="*/ 430212 h 488400"/>
              <a:gd name="connsiteX32" fmla="*/ 215583 w 488400"/>
              <a:gd name="connsiteY32" fmla="*/ 430212 h 488400"/>
              <a:gd name="connsiteX33" fmla="*/ 201274 w 488400"/>
              <a:gd name="connsiteY33" fmla="*/ 415903 h 488400"/>
              <a:gd name="connsiteX34" fmla="*/ 201274 w 488400"/>
              <a:gd name="connsiteY34" fmla="*/ 186966 h 488400"/>
              <a:gd name="connsiteX35" fmla="*/ 215583 w 488400"/>
              <a:gd name="connsiteY35" fmla="*/ 172657 h 488400"/>
              <a:gd name="connsiteX36" fmla="*/ 72497 w 488400"/>
              <a:gd name="connsiteY36" fmla="*/ 172657 h 488400"/>
              <a:gd name="connsiteX37" fmla="*/ 158348 w 488400"/>
              <a:gd name="connsiteY37" fmla="*/ 172657 h 488400"/>
              <a:gd name="connsiteX38" fmla="*/ 172657 w 488400"/>
              <a:gd name="connsiteY38" fmla="*/ 186966 h 488400"/>
              <a:gd name="connsiteX39" fmla="*/ 172657 w 488400"/>
              <a:gd name="connsiteY39" fmla="*/ 272817 h 488400"/>
              <a:gd name="connsiteX40" fmla="*/ 158348 w 488400"/>
              <a:gd name="connsiteY40" fmla="*/ 287126 h 488400"/>
              <a:gd name="connsiteX41" fmla="*/ 72497 w 488400"/>
              <a:gd name="connsiteY41" fmla="*/ 287126 h 488400"/>
              <a:gd name="connsiteX42" fmla="*/ 58188 w 488400"/>
              <a:gd name="connsiteY42" fmla="*/ 272817 h 488400"/>
              <a:gd name="connsiteX43" fmla="*/ 58188 w 488400"/>
              <a:gd name="connsiteY43" fmla="*/ 186966 h 488400"/>
              <a:gd name="connsiteX44" fmla="*/ 72497 w 488400"/>
              <a:gd name="connsiteY44" fmla="*/ 172657 h 488400"/>
              <a:gd name="connsiteX45" fmla="*/ 28617 w 488400"/>
              <a:gd name="connsiteY45" fmla="*/ 144040 h 488400"/>
              <a:gd name="connsiteX46" fmla="*/ 28617 w 488400"/>
              <a:gd name="connsiteY46" fmla="*/ 459783 h 488400"/>
              <a:gd name="connsiteX47" fmla="*/ 459783 w 488400"/>
              <a:gd name="connsiteY47" fmla="*/ 459783 h 488400"/>
              <a:gd name="connsiteX48" fmla="*/ 459783 w 488400"/>
              <a:gd name="connsiteY48" fmla="*/ 144040 h 488400"/>
              <a:gd name="connsiteX49" fmla="*/ 415903 w 488400"/>
              <a:gd name="connsiteY49" fmla="*/ 58188 h 488400"/>
              <a:gd name="connsiteX50" fmla="*/ 430211 w 488400"/>
              <a:gd name="connsiteY50" fmla="*/ 72497 h 488400"/>
              <a:gd name="connsiteX51" fmla="*/ 415903 w 488400"/>
              <a:gd name="connsiteY51" fmla="*/ 86805 h 488400"/>
              <a:gd name="connsiteX52" fmla="*/ 401594 w 488400"/>
              <a:gd name="connsiteY52" fmla="*/ 72497 h 488400"/>
              <a:gd name="connsiteX53" fmla="*/ 415903 w 488400"/>
              <a:gd name="connsiteY53" fmla="*/ 58188 h 488400"/>
              <a:gd name="connsiteX54" fmla="*/ 358669 w 488400"/>
              <a:gd name="connsiteY54" fmla="*/ 58188 h 488400"/>
              <a:gd name="connsiteX55" fmla="*/ 372977 w 488400"/>
              <a:gd name="connsiteY55" fmla="*/ 72497 h 488400"/>
              <a:gd name="connsiteX56" fmla="*/ 358669 w 488400"/>
              <a:gd name="connsiteY56" fmla="*/ 86805 h 488400"/>
              <a:gd name="connsiteX57" fmla="*/ 344360 w 488400"/>
              <a:gd name="connsiteY57" fmla="*/ 72497 h 488400"/>
              <a:gd name="connsiteX58" fmla="*/ 358669 w 488400"/>
              <a:gd name="connsiteY58" fmla="*/ 58188 h 488400"/>
              <a:gd name="connsiteX59" fmla="*/ 301434 w 488400"/>
              <a:gd name="connsiteY59" fmla="*/ 58188 h 488400"/>
              <a:gd name="connsiteX60" fmla="*/ 315742 w 488400"/>
              <a:gd name="connsiteY60" fmla="*/ 72497 h 488400"/>
              <a:gd name="connsiteX61" fmla="*/ 301434 w 488400"/>
              <a:gd name="connsiteY61" fmla="*/ 86805 h 488400"/>
              <a:gd name="connsiteX62" fmla="*/ 287125 w 488400"/>
              <a:gd name="connsiteY62" fmla="*/ 72497 h 488400"/>
              <a:gd name="connsiteX63" fmla="*/ 301434 w 488400"/>
              <a:gd name="connsiteY63" fmla="*/ 58188 h 488400"/>
              <a:gd name="connsiteX64" fmla="*/ 28617 w 488400"/>
              <a:gd name="connsiteY64" fmla="*/ 28617 h 488400"/>
              <a:gd name="connsiteX65" fmla="*/ 28617 w 488400"/>
              <a:gd name="connsiteY65" fmla="*/ 115423 h 488400"/>
              <a:gd name="connsiteX66" fmla="*/ 459783 w 488400"/>
              <a:gd name="connsiteY66" fmla="*/ 115423 h 488400"/>
              <a:gd name="connsiteX67" fmla="*/ 459783 w 488400"/>
              <a:gd name="connsiteY67" fmla="*/ 28617 h 488400"/>
              <a:gd name="connsiteX68" fmla="*/ 14309 w 488400"/>
              <a:gd name="connsiteY68" fmla="*/ 0 h 488400"/>
              <a:gd name="connsiteX69" fmla="*/ 474091 w 488400"/>
              <a:gd name="connsiteY69" fmla="*/ 0 h 488400"/>
              <a:gd name="connsiteX70" fmla="*/ 488400 w 488400"/>
              <a:gd name="connsiteY70" fmla="*/ 14309 h 488400"/>
              <a:gd name="connsiteX71" fmla="*/ 488400 w 488400"/>
              <a:gd name="connsiteY71" fmla="*/ 474091 h 488400"/>
              <a:gd name="connsiteX72" fmla="*/ 474091 w 488400"/>
              <a:gd name="connsiteY72" fmla="*/ 488400 h 488400"/>
              <a:gd name="connsiteX73" fmla="*/ 14309 w 488400"/>
              <a:gd name="connsiteY73" fmla="*/ 488400 h 488400"/>
              <a:gd name="connsiteX74" fmla="*/ 0 w 488400"/>
              <a:gd name="connsiteY74" fmla="*/ 474091 h 488400"/>
              <a:gd name="connsiteX75" fmla="*/ 0 w 488400"/>
              <a:gd name="connsiteY75" fmla="*/ 14309 h 488400"/>
              <a:gd name="connsiteX76" fmla="*/ 14309 w 488400"/>
              <a:gd name="connsiteY76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88400" h="488400">
                <a:moveTo>
                  <a:pt x="86805" y="364594"/>
                </a:moveTo>
                <a:lnTo>
                  <a:pt x="86805" y="401594"/>
                </a:lnTo>
                <a:lnTo>
                  <a:pt x="123804" y="401594"/>
                </a:lnTo>
                <a:close/>
                <a:moveTo>
                  <a:pt x="107040" y="344359"/>
                </a:moveTo>
                <a:lnTo>
                  <a:pt x="144040" y="381358"/>
                </a:lnTo>
                <a:lnTo>
                  <a:pt x="144040" y="344359"/>
                </a:lnTo>
                <a:close/>
                <a:moveTo>
                  <a:pt x="72497" y="315742"/>
                </a:moveTo>
                <a:lnTo>
                  <a:pt x="158348" y="315742"/>
                </a:lnTo>
                <a:cubicBezTo>
                  <a:pt x="166250" y="315742"/>
                  <a:pt x="172657" y="322148"/>
                  <a:pt x="172657" y="330051"/>
                </a:cubicBezTo>
                <a:lnTo>
                  <a:pt x="172657" y="415902"/>
                </a:lnTo>
                <a:cubicBezTo>
                  <a:pt x="172657" y="423804"/>
                  <a:pt x="166250" y="430211"/>
                  <a:pt x="158348" y="430211"/>
                </a:cubicBezTo>
                <a:lnTo>
                  <a:pt x="72497" y="430211"/>
                </a:lnTo>
                <a:cubicBezTo>
                  <a:pt x="64594" y="430211"/>
                  <a:pt x="58188" y="423804"/>
                  <a:pt x="58188" y="415902"/>
                </a:cubicBezTo>
                <a:lnTo>
                  <a:pt x="58188" y="330051"/>
                </a:lnTo>
                <a:cubicBezTo>
                  <a:pt x="58188" y="322148"/>
                  <a:pt x="64594" y="315742"/>
                  <a:pt x="72497" y="315742"/>
                </a:cubicBezTo>
                <a:close/>
                <a:moveTo>
                  <a:pt x="229891" y="224436"/>
                </a:moveTo>
                <a:lnTo>
                  <a:pt x="229891" y="401595"/>
                </a:lnTo>
                <a:lnTo>
                  <a:pt x="383669" y="401595"/>
                </a:lnTo>
                <a:close/>
                <a:moveTo>
                  <a:pt x="86805" y="221509"/>
                </a:moveTo>
                <a:lnTo>
                  <a:pt x="86805" y="258509"/>
                </a:lnTo>
                <a:lnTo>
                  <a:pt x="123804" y="258509"/>
                </a:lnTo>
                <a:close/>
                <a:moveTo>
                  <a:pt x="247682" y="201274"/>
                </a:moveTo>
                <a:lnTo>
                  <a:pt x="401594" y="378589"/>
                </a:lnTo>
                <a:lnTo>
                  <a:pt x="401594" y="201274"/>
                </a:lnTo>
                <a:close/>
                <a:moveTo>
                  <a:pt x="107040" y="201274"/>
                </a:moveTo>
                <a:lnTo>
                  <a:pt x="144040" y="238273"/>
                </a:lnTo>
                <a:lnTo>
                  <a:pt x="144040" y="201274"/>
                </a:lnTo>
                <a:close/>
                <a:moveTo>
                  <a:pt x="215583" y="172657"/>
                </a:moveTo>
                <a:lnTo>
                  <a:pt x="415903" y="172657"/>
                </a:lnTo>
                <a:cubicBezTo>
                  <a:pt x="423805" y="172657"/>
                  <a:pt x="430212" y="179063"/>
                  <a:pt x="430212" y="186966"/>
                </a:cubicBezTo>
                <a:lnTo>
                  <a:pt x="430212" y="415903"/>
                </a:lnTo>
                <a:cubicBezTo>
                  <a:pt x="430212" y="423805"/>
                  <a:pt x="423805" y="430212"/>
                  <a:pt x="415903" y="430212"/>
                </a:cubicBezTo>
                <a:lnTo>
                  <a:pt x="215583" y="430212"/>
                </a:lnTo>
                <a:cubicBezTo>
                  <a:pt x="207680" y="430212"/>
                  <a:pt x="201274" y="423805"/>
                  <a:pt x="201274" y="415903"/>
                </a:cubicBezTo>
                <a:lnTo>
                  <a:pt x="201274" y="186966"/>
                </a:lnTo>
                <a:cubicBezTo>
                  <a:pt x="201274" y="179063"/>
                  <a:pt x="207680" y="172657"/>
                  <a:pt x="215583" y="172657"/>
                </a:cubicBezTo>
                <a:close/>
                <a:moveTo>
                  <a:pt x="72497" y="172657"/>
                </a:moveTo>
                <a:lnTo>
                  <a:pt x="158348" y="172657"/>
                </a:lnTo>
                <a:cubicBezTo>
                  <a:pt x="166250" y="172657"/>
                  <a:pt x="172657" y="179063"/>
                  <a:pt x="172657" y="186966"/>
                </a:cubicBezTo>
                <a:lnTo>
                  <a:pt x="172657" y="272817"/>
                </a:lnTo>
                <a:cubicBezTo>
                  <a:pt x="172657" y="280719"/>
                  <a:pt x="166250" y="287126"/>
                  <a:pt x="158348" y="287126"/>
                </a:cubicBezTo>
                <a:lnTo>
                  <a:pt x="72497" y="287126"/>
                </a:lnTo>
                <a:cubicBezTo>
                  <a:pt x="64594" y="287126"/>
                  <a:pt x="58188" y="280719"/>
                  <a:pt x="58188" y="272817"/>
                </a:cubicBezTo>
                <a:lnTo>
                  <a:pt x="58188" y="186966"/>
                </a:lnTo>
                <a:cubicBezTo>
                  <a:pt x="58188" y="179063"/>
                  <a:pt x="64594" y="172657"/>
                  <a:pt x="72497" y="172657"/>
                </a:cubicBezTo>
                <a:close/>
                <a:moveTo>
                  <a:pt x="28617" y="144040"/>
                </a:moveTo>
                <a:lnTo>
                  <a:pt x="28617" y="459783"/>
                </a:lnTo>
                <a:lnTo>
                  <a:pt x="459783" y="459783"/>
                </a:lnTo>
                <a:lnTo>
                  <a:pt x="459783" y="144040"/>
                </a:lnTo>
                <a:close/>
                <a:moveTo>
                  <a:pt x="415903" y="58188"/>
                </a:moveTo>
                <a:cubicBezTo>
                  <a:pt x="423805" y="58188"/>
                  <a:pt x="430211" y="64594"/>
                  <a:pt x="430211" y="72497"/>
                </a:cubicBezTo>
                <a:cubicBezTo>
                  <a:pt x="430211" y="80399"/>
                  <a:pt x="423805" y="86805"/>
                  <a:pt x="415903" y="86805"/>
                </a:cubicBezTo>
                <a:cubicBezTo>
                  <a:pt x="408000" y="86805"/>
                  <a:pt x="401594" y="80399"/>
                  <a:pt x="401594" y="72497"/>
                </a:cubicBezTo>
                <a:cubicBezTo>
                  <a:pt x="401594" y="64594"/>
                  <a:pt x="408000" y="58188"/>
                  <a:pt x="415903" y="58188"/>
                </a:cubicBezTo>
                <a:close/>
                <a:moveTo>
                  <a:pt x="358669" y="58188"/>
                </a:moveTo>
                <a:cubicBezTo>
                  <a:pt x="366571" y="58188"/>
                  <a:pt x="372977" y="64594"/>
                  <a:pt x="372977" y="72497"/>
                </a:cubicBezTo>
                <a:cubicBezTo>
                  <a:pt x="372977" y="80399"/>
                  <a:pt x="366571" y="86805"/>
                  <a:pt x="358669" y="86805"/>
                </a:cubicBezTo>
                <a:cubicBezTo>
                  <a:pt x="350766" y="86805"/>
                  <a:pt x="344360" y="80399"/>
                  <a:pt x="344360" y="72497"/>
                </a:cubicBezTo>
                <a:cubicBezTo>
                  <a:pt x="344360" y="64594"/>
                  <a:pt x="350766" y="58188"/>
                  <a:pt x="358669" y="58188"/>
                </a:cubicBezTo>
                <a:close/>
                <a:moveTo>
                  <a:pt x="301434" y="58188"/>
                </a:moveTo>
                <a:cubicBezTo>
                  <a:pt x="309336" y="58188"/>
                  <a:pt x="315742" y="64594"/>
                  <a:pt x="315742" y="72497"/>
                </a:cubicBezTo>
                <a:cubicBezTo>
                  <a:pt x="315742" y="80399"/>
                  <a:pt x="309336" y="86805"/>
                  <a:pt x="301434" y="86805"/>
                </a:cubicBezTo>
                <a:cubicBezTo>
                  <a:pt x="293531" y="86805"/>
                  <a:pt x="287125" y="80399"/>
                  <a:pt x="287125" y="72497"/>
                </a:cubicBezTo>
                <a:cubicBezTo>
                  <a:pt x="287125" y="64594"/>
                  <a:pt x="293531" y="58188"/>
                  <a:pt x="301434" y="58188"/>
                </a:cubicBezTo>
                <a:close/>
                <a:moveTo>
                  <a:pt x="28617" y="28617"/>
                </a:moveTo>
                <a:lnTo>
                  <a:pt x="28617" y="115423"/>
                </a:lnTo>
                <a:lnTo>
                  <a:pt x="459783" y="115423"/>
                </a:lnTo>
                <a:lnTo>
                  <a:pt x="459783" y="28617"/>
                </a:lnTo>
                <a:close/>
                <a:moveTo>
                  <a:pt x="14309" y="0"/>
                </a:moveTo>
                <a:lnTo>
                  <a:pt x="474091" y="0"/>
                </a:lnTo>
                <a:cubicBezTo>
                  <a:pt x="481994" y="0"/>
                  <a:pt x="488400" y="6406"/>
                  <a:pt x="488400" y="14309"/>
                </a:cubicBezTo>
                <a:lnTo>
                  <a:pt x="488400" y="474091"/>
                </a:lnTo>
                <a:cubicBezTo>
                  <a:pt x="488400" y="481994"/>
                  <a:pt x="481994" y="488400"/>
                  <a:pt x="474091" y="488400"/>
                </a:cubicBezTo>
                <a:lnTo>
                  <a:pt x="14309" y="488400"/>
                </a:lnTo>
                <a:cubicBezTo>
                  <a:pt x="6406" y="488400"/>
                  <a:pt x="0" y="481994"/>
                  <a:pt x="0" y="474091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2" name="Freeform: Shape 441">
            <a:extLst>
              <a:ext uri="{FF2B5EF4-FFF2-40B4-BE49-F238E27FC236}">
                <a16:creationId xmlns:a16="http://schemas.microsoft.com/office/drawing/2014/main" xmlns="" id="{FF9604B9-5273-43CE-8E09-92C100A8F573}"/>
              </a:ext>
            </a:extLst>
          </p:cNvPr>
          <p:cNvSpPr/>
          <p:nvPr/>
        </p:nvSpPr>
        <p:spPr>
          <a:xfrm>
            <a:off x="8622656" y="5627757"/>
            <a:ext cx="488399" cy="488399"/>
          </a:xfrm>
          <a:custGeom>
            <a:avLst/>
            <a:gdLst>
              <a:gd name="connsiteX0" fmla="*/ 230343 w 488399"/>
              <a:gd name="connsiteY0" fmla="*/ 431165 h 488399"/>
              <a:gd name="connsiteX1" fmla="*/ 230343 w 488399"/>
              <a:gd name="connsiteY1" fmla="*/ 459782 h 488399"/>
              <a:gd name="connsiteX2" fmla="*/ 373429 w 488399"/>
              <a:gd name="connsiteY2" fmla="*/ 459782 h 488399"/>
              <a:gd name="connsiteX3" fmla="*/ 373429 w 488399"/>
              <a:gd name="connsiteY3" fmla="*/ 431165 h 488399"/>
              <a:gd name="connsiteX4" fmla="*/ 244651 w 488399"/>
              <a:gd name="connsiteY4" fmla="*/ 173610 h 488399"/>
              <a:gd name="connsiteX5" fmla="*/ 230343 w 488399"/>
              <a:gd name="connsiteY5" fmla="*/ 187919 h 488399"/>
              <a:gd name="connsiteX6" fmla="*/ 230343 w 488399"/>
              <a:gd name="connsiteY6" fmla="*/ 342267 h 488399"/>
              <a:gd name="connsiteX7" fmla="*/ 206836 w 488399"/>
              <a:gd name="connsiteY7" fmla="*/ 353227 h 488399"/>
              <a:gd name="connsiteX8" fmla="*/ 179761 w 488399"/>
              <a:gd name="connsiteY8" fmla="*/ 330508 h 488399"/>
              <a:gd name="connsiteX9" fmla="*/ 156827 w 488399"/>
              <a:gd name="connsiteY9" fmla="*/ 331510 h 488399"/>
              <a:gd name="connsiteX10" fmla="*/ 157598 w 488399"/>
              <a:gd name="connsiteY10" fmla="*/ 349144 h 488399"/>
              <a:gd name="connsiteX11" fmla="*/ 221240 w 488399"/>
              <a:gd name="connsiteY11" fmla="*/ 402548 h 488399"/>
              <a:gd name="connsiteX12" fmla="*/ 373429 w 488399"/>
              <a:gd name="connsiteY12" fmla="*/ 402548 h 488399"/>
              <a:gd name="connsiteX13" fmla="*/ 373429 w 488399"/>
              <a:gd name="connsiteY13" fmla="*/ 313305 h 488399"/>
              <a:gd name="connsiteX14" fmla="*/ 360889 w 488399"/>
              <a:gd name="connsiteY14" fmla="*/ 299106 h 488399"/>
              <a:gd name="connsiteX15" fmla="*/ 271500 w 488399"/>
              <a:gd name="connsiteY15" fmla="*/ 287969 h 488399"/>
              <a:gd name="connsiteX16" fmla="*/ 258960 w 488399"/>
              <a:gd name="connsiteY16" fmla="*/ 273770 h 488399"/>
              <a:gd name="connsiteX17" fmla="*/ 258960 w 488399"/>
              <a:gd name="connsiteY17" fmla="*/ 187919 h 488399"/>
              <a:gd name="connsiteX18" fmla="*/ 244651 w 488399"/>
              <a:gd name="connsiteY18" fmla="*/ 173610 h 488399"/>
              <a:gd name="connsiteX19" fmla="*/ 244651 w 488399"/>
              <a:gd name="connsiteY19" fmla="*/ 144993 h 488399"/>
              <a:gd name="connsiteX20" fmla="*/ 287577 w 488399"/>
              <a:gd name="connsiteY20" fmla="*/ 187919 h 488399"/>
              <a:gd name="connsiteX21" fmla="*/ 287577 w 488399"/>
              <a:gd name="connsiteY21" fmla="*/ 261134 h 488399"/>
              <a:gd name="connsiteX22" fmla="*/ 364426 w 488399"/>
              <a:gd name="connsiteY22" fmla="*/ 270708 h 488399"/>
              <a:gd name="connsiteX23" fmla="*/ 402046 w 488399"/>
              <a:gd name="connsiteY23" fmla="*/ 313304 h 488399"/>
              <a:gd name="connsiteX24" fmla="*/ 402046 w 488399"/>
              <a:gd name="connsiteY24" fmla="*/ 474091 h 488399"/>
              <a:gd name="connsiteX25" fmla="*/ 387737 w 488399"/>
              <a:gd name="connsiteY25" fmla="*/ 488399 h 488399"/>
              <a:gd name="connsiteX26" fmla="*/ 216034 w 488399"/>
              <a:gd name="connsiteY26" fmla="*/ 488399 h 488399"/>
              <a:gd name="connsiteX27" fmla="*/ 201725 w 488399"/>
              <a:gd name="connsiteY27" fmla="*/ 474091 h 488399"/>
              <a:gd name="connsiteX28" fmla="*/ 201725 w 488399"/>
              <a:gd name="connsiteY28" fmla="*/ 423528 h 488399"/>
              <a:gd name="connsiteX29" fmla="*/ 139204 w 488399"/>
              <a:gd name="connsiteY29" fmla="*/ 371065 h 488399"/>
              <a:gd name="connsiteX30" fmla="*/ 136593 w 488399"/>
              <a:gd name="connsiteY30" fmla="*/ 311274 h 488399"/>
              <a:gd name="connsiteX31" fmla="*/ 198156 w 488399"/>
              <a:gd name="connsiteY31" fmla="*/ 308585 h 488399"/>
              <a:gd name="connsiteX32" fmla="*/ 201725 w 488399"/>
              <a:gd name="connsiteY32" fmla="*/ 311581 h 488399"/>
              <a:gd name="connsiteX33" fmla="*/ 201725 w 488399"/>
              <a:gd name="connsiteY33" fmla="*/ 187919 h 488399"/>
              <a:gd name="connsiteX34" fmla="*/ 244651 w 488399"/>
              <a:gd name="connsiteY34" fmla="*/ 144993 h 488399"/>
              <a:gd name="connsiteX35" fmla="*/ 129731 w 488399"/>
              <a:gd name="connsiteY35" fmla="*/ 66773 h 488399"/>
              <a:gd name="connsiteX36" fmla="*/ 139848 w 488399"/>
              <a:gd name="connsiteY36" fmla="*/ 70963 h 488399"/>
              <a:gd name="connsiteX37" fmla="*/ 139848 w 488399"/>
              <a:gd name="connsiteY37" fmla="*/ 91198 h 488399"/>
              <a:gd name="connsiteX38" fmla="*/ 100737 w 488399"/>
              <a:gd name="connsiteY38" fmla="*/ 130309 h 488399"/>
              <a:gd name="connsiteX39" fmla="*/ 80502 w 488399"/>
              <a:gd name="connsiteY39" fmla="*/ 130309 h 488399"/>
              <a:gd name="connsiteX40" fmla="*/ 62378 w 488399"/>
              <a:gd name="connsiteY40" fmla="*/ 112184 h 488399"/>
              <a:gd name="connsiteX41" fmla="*/ 62378 w 488399"/>
              <a:gd name="connsiteY41" fmla="*/ 91949 h 488399"/>
              <a:gd name="connsiteX42" fmla="*/ 82613 w 488399"/>
              <a:gd name="connsiteY42" fmla="*/ 91949 h 488399"/>
              <a:gd name="connsiteX43" fmla="*/ 90620 w 488399"/>
              <a:gd name="connsiteY43" fmla="*/ 99956 h 488399"/>
              <a:gd name="connsiteX44" fmla="*/ 119613 w 488399"/>
              <a:gd name="connsiteY44" fmla="*/ 70964 h 488399"/>
              <a:gd name="connsiteX45" fmla="*/ 129731 w 488399"/>
              <a:gd name="connsiteY45" fmla="*/ 66773 h 488399"/>
              <a:gd name="connsiteX46" fmla="*/ 359384 w 488399"/>
              <a:gd name="connsiteY46" fmla="*/ 56996 h 488399"/>
              <a:gd name="connsiteX47" fmla="*/ 369501 w 488399"/>
              <a:gd name="connsiteY47" fmla="*/ 61186 h 488399"/>
              <a:gd name="connsiteX48" fmla="*/ 388240 w 488399"/>
              <a:gd name="connsiteY48" fmla="*/ 79925 h 488399"/>
              <a:gd name="connsiteX49" fmla="*/ 406977 w 488399"/>
              <a:gd name="connsiteY49" fmla="*/ 61187 h 488399"/>
              <a:gd name="connsiteX50" fmla="*/ 427213 w 488399"/>
              <a:gd name="connsiteY50" fmla="*/ 61187 h 488399"/>
              <a:gd name="connsiteX51" fmla="*/ 427213 w 488399"/>
              <a:gd name="connsiteY51" fmla="*/ 81421 h 488399"/>
              <a:gd name="connsiteX52" fmla="*/ 408475 w 488399"/>
              <a:gd name="connsiteY52" fmla="*/ 100160 h 488399"/>
              <a:gd name="connsiteX53" fmla="*/ 427213 w 488399"/>
              <a:gd name="connsiteY53" fmla="*/ 118899 h 488399"/>
              <a:gd name="connsiteX54" fmla="*/ 427213 w 488399"/>
              <a:gd name="connsiteY54" fmla="*/ 139134 h 488399"/>
              <a:gd name="connsiteX55" fmla="*/ 406978 w 488399"/>
              <a:gd name="connsiteY55" fmla="*/ 139134 h 488399"/>
              <a:gd name="connsiteX56" fmla="*/ 388240 w 488399"/>
              <a:gd name="connsiteY56" fmla="*/ 120395 h 488399"/>
              <a:gd name="connsiteX57" fmla="*/ 369501 w 488399"/>
              <a:gd name="connsiteY57" fmla="*/ 139134 h 488399"/>
              <a:gd name="connsiteX58" fmla="*/ 349266 w 488399"/>
              <a:gd name="connsiteY58" fmla="*/ 139134 h 488399"/>
              <a:gd name="connsiteX59" fmla="*/ 349266 w 488399"/>
              <a:gd name="connsiteY59" fmla="*/ 118899 h 488399"/>
              <a:gd name="connsiteX60" fmla="*/ 368005 w 488399"/>
              <a:gd name="connsiteY60" fmla="*/ 100160 h 488399"/>
              <a:gd name="connsiteX61" fmla="*/ 349266 w 488399"/>
              <a:gd name="connsiteY61" fmla="*/ 81421 h 488399"/>
              <a:gd name="connsiteX62" fmla="*/ 349266 w 488399"/>
              <a:gd name="connsiteY62" fmla="*/ 61186 h 488399"/>
              <a:gd name="connsiteX63" fmla="*/ 359384 w 488399"/>
              <a:gd name="connsiteY63" fmla="*/ 56996 h 488399"/>
              <a:gd name="connsiteX64" fmla="*/ 388239 w 488399"/>
              <a:gd name="connsiteY64" fmla="*/ 28617 h 488399"/>
              <a:gd name="connsiteX65" fmla="*/ 316696 w 488399"/>
              <a:gd name="connsiteY65" fmla="*/ 100160 h 488399"/>
              <a:gd name="connsiteX66" fmla="*/ 388239 w 488399"/>
              <a:gd name="connsiteY66" fmla="*/ 171703 h 488399"/>
              <a:gd name="connsiteX67" fmla="*/ 459782 w 488399"/>
              <a:gd name="connsiteY67" fmla="*/ 100160 h 488399"/>
              <a:gd name="connsiteX68" fmla="*/ 388239 w 488399"/>
              <a:gd name="connsiteY68" fmla="*/ 28617 h 488399"/>
              <a:gd name="connsiteX69" fmla="*/ 100160 w 488399"/>
              <a:gd name="connsiteY69" fmla="*/ 28617 h 488399"/>
              <a:gd name="connsiteX70" fmla="*/ 28617 w 488399"/>
              <a:gd name="connsiteY70" fmla="*/ 100160 h 488399"/>
              <a:gd name="connsiteX71" fmla="*/ 100160 w 488399"/>
              <a:gd name="connsiteY71" fmla="*/ 171703 h 488399"/>
              <a:gd name="connsiteX72" fmla="*/ 171703 w 488399"/>
              <a:gd name="connsiteY72" fmla="*/ 100160 h 488399"/>
              <a:gd name="connsiteX73" fmla="*/ 100160 w 488399"/>
              <a:gd name="connsiteY73" fmla="*/ 28617 h 488399"/>
              <a:gd name="connsiteX74" fmla="*/ 388239 w 488399"/>
              <a:gd name="connsiteY74" fmla="*/ 0 h 488399"/>
              <a:gd name="connsiteX75" fmla="*/ 488399 w 488399"/>
              <a:gd name="connsiteY75" fmla="*/ 100160 h 488399"/>
              <a:gd name="connsiteX76" fmla="*/ 388239 w 488399"/>
              <a:gd name="connsiteY76" fmla="*/ 200320 h 488399"/>
              <a:gd name="connsiteX77" fmla="*/ 288079 w 488399"/>
              <a:gd name="connsiteY77" fmla="*/ 100160 h 488399"/>
              <a:gd name="connsiteX78" fmla="*/ 388239 w 488399"/>
              <a:gd name="connsiteY78" fmla="*/ 0 h 488399"/>
              <a:gd name="connsiteX79" fmla="*/ 100160 w 488399"/>
              <a:gd name="connsiteY79" fmla="*/ 0 h 488399"/>
              <a:gd name="connsiteX80" fmla="*/ 200320 w 488399"/>
              <a:gd name="connsiteY80" fmla="*/ 100160 h 488399"/>
              <a:gd name="connsiteX81" fmla="*/ 100160 w 488399"/>
              <a:gd name="connsiteY81" fmla="*/ 200320 h 488399"/>
              <a:gd name="connsiteX82" fmla="*/ 0 w 488399"/>
              <a:gd name="connsiteY82" fmla="*/ 100160 h 488399"/>
              <a:gd name="connsiteX83" fmla="*/ 100160 w 488399"/>
              <a:gd name="connsiteY83" fmla="*/ 0 h 48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88399" h="488399">
                <a:moveTo>
                  <a:pt x="230343" y="431165"/>
                </a:moveTo>
                <a:lnTo>
                  <a:pt x="230343" y="459782"/>
                </a:lnTo>
                <a:lnTo>
                  <a:pt x="373429" y="459782"/>
                </a:lnTo>
                <a:lnTo>
                  <a:pt x="373429" y="431165"/>
                </a:lnTo>
                <a:close/>
                <a:moveTo>
                  <a:pt x="244651" y="173610"/>
                </a:moveTo>
                <a:cubicBezTo>
                  <a:pt x="236761" y="173610"/>
                  <a:pt x="230343" y="180029"/>
                  <a:pt x="230343" y="187919"/>
                </a:cubicBezTo>
                <a:lnTo>
                  <a:pt x="230343" y="342267"/>
                </a:lnTo>
                <a:cubicBezTo>
                  <a:pt x="230343" y="354406"/>
                  <a:pt x="216122" y="361020"/>
                  <a:pt x="206836" y="353227"/>
                </a:cubicBezTo>
                <a:lnTo>
                  <a:pt x="179761" y="330508"/>
                </a:lnTo>
                <a:cubicBezTo>
                  <a:pt x="173407" y="325177"/>
                  <a:pt x="162691" y="325648"/>
                  <a:pt x="156827" y="331510"/>
                </a:cubicBezTo>
                <a:cubicBezTo>
                  <a:pt x="151604" y="336733"/>
                  <a:pt x="151951" y="344405"/>
                  <a:pt x="157598" y="349144"/>
                </a:cubicBezTo>
                <a:lnTo>
                  <a:pt x="221240" y="402548"/>
                </a:lnTo>
                <a:lnTo>
                  <a:pt x="373429" y="402548"/>
                </a:lnTo>
                <a:lnTo>
                  <a:pt x="373429" y="313305"/>
                </a:lnTo>
                <a:cubicBezTo>
                  <a:pt x="373429" y="306101"/>
                  <a:pt x="368038" y="299997"/>
                  <a:pt x="360889" y="299106"/>
                </a:cubicBezTo>
                <a:lnTo>
                  <a:pt x="271500" y="287969"/>
                </a:lnTo>
                <a:cubicBezTo>
                  <a:pt x="264337" y="287076"/>
                  <a:pt x="258960" y="280989"/>
                  <a:pt x="258960" y="273770"/>
                </a:cubicBezTo>
                <a:lnTo>
                  <a:pt x="258960" y="187919"/>
                </a:lnTo>
                <a:cubicBezTo>
                  <a:pt x="258960" y="180029"/>
                  <a:pt x="252541" y="173610"/>
                  <a:pt x="244651" y="173610"/>
                </a:cubicBezTo>
                <a:close/>
                <a:moveTo>
                  <a:pt x="244651" y="144993"/>
                </a:moveTo>
                <a:cubicBezTo>
                  <a:pt x="268320" y="144993"/>
                  <a:pt x="287577" y="164250"/>
                  <a:pt x="287577" y="187919"/>
                </a:cubicBezTo>
                <a:lnTo>
                  <a:pt x="287577" y="261134"/>
                </a:lnTo>
                <a:lnTo>
                  <a:pt x="364426" y="270708"/>
                </a:lnTo>
                <a:cubicBezTo>
                  <a:pt x="385873" y="273380"/>
                  <a:pt x="402046" y="291692"/>
                  <a:pt x="402046" y="313304"/>
                </a:cubicBezTo>
                <a:lnTo>
                  <a:pt x="402046" y="474091"/>
                </a:lnTo>
                <a:cubicBezTo>
                  <a:pt x="402046" y="481993"/>
                  <a:pt x="395639" y="488399"/>
                  <a:pt x="387737" y="488399"/>
                </a:cubicBezTo>
                <a:lnTo>
                  <a:pt x="216034" y="488399"/>
                </a:lnTo>
                <a:cubicBezTo>
                  <a:pt x="208132" y="488399"/>
                  <a:pt x="201725" y="481993"/>
                  <a:pt x="201725" y="474091"/>
                </a:cubicBezTo>
                <a:lnTo>
                  <a:pt x="201725" y="423528"/>
                </a:lnTo>
                <a:lnTo>
                  <a:pt x="139204" y="371065"/>
                </a:lnTo>
                <a:cubicBezTo>
                  <a:pt x="120600" y="355455"/>
                  <a:pt x="119556" y="328311"/>
                  <a:pt x="136593" y="311274"/>
                </a:cubicBezTo>
                <a:cubicBezTo>
                  <a:pt x="152885" y="294980"/>
                  <a:pt x="180502" y="293774"/>
                  <a:pt x="198156" y="308585"/>
                </a:cubicBezTo>
                <a:lnTo>
                  <a:pt x="201725" y="311581"/>
                </a:lnTo>
                <a:lnTo>
                  <a:pt x="201725" y="187919"/>
                </a:lnTo>
                <a:cubicBezTo>
                  <a:pt x="201725" y="164250"/>
                  <a:pt x="220982" y="144993"/>
                  <a:pt x="244651" y="144993"/>
                </a:cubicBezTo>
                <a:close/>
                <a:moveTo>
                  <a:pt x="129731" y="66773"/>
                </a:moveTo>
                <a:cubicBezTo>
                  <a:pt x="133393" y="66773"/>
                  <a:pt x="137055" y="68169"/>
                  <a:pt x="139848" y="70963"/>
                </a:cubicBezTo>
                <a:cubicBezTo>
                  <a:pt x="145436" y="76551"/>
                  <a:pt x="145436" y="85611"/>
                  <a:pt x="139848" y="91198"/>
                </a:cubicBezTo>
                <a:lnTo>
                  <a:pt x="100737" y="130309"/>
                </a:lnTo>
                <a:cubicBezTo>
                  <a:pt x="95149" y="135897"/>
                  <a:pt x="86090" y="135897"/>
                  <a:pt x="80502" y="130309"/>
                </a:cubicBezTo>
                <a:lnTo>
                  <a:pt x="62378" y="112184"/>
                </a:lnTo>
                <a:cubicBezTo>
                  <a:pt x="56790" y="106596"/>
                  <a:pt x="56790" y="97536"/>
                  <a:pt x="62378" y="91949"/>
                </a:cubicBezTo>
                <a:cubicBezTo>
                  <a:pt x="67966" y="86362"/>
                  <a:pt x="77026" y="86362"/>
                  <a:pt x="82613" y="91949"/>
                </a:cubicBezTo>
                <a:lnTo>
                  <a:pt x="90620" y="99956"/>
                </a:lnTo>
                <a:lnTo>
                  <a:pt x="119613" y="70964"/>
                </a:lnTo>
                <a:cubicBezTo>
                  <a:pt x="122407" y="68170"/>
                  <a:pt x="126069" y="66773"/>
                  <a:pt x="129731" y="66773"/>
                </a:cubicBezTo>
                <a:close/>
                <a:moveTo>
                  <a:pt x="359384" y="56996"/>
                </a:moveTo>
                <a:cubicBezTo>
                  <a:pt x="363046" y="56996"/>
                  <a:pt x="366707" y="58392"/>
                  <a:pt x="369501" y="61186"/>
                </a:cubicBezTo>
                <a:lnTo>
                  <a:pt x="388240" y="79925"/>
                </a:lnTo>
                <a:lnTo>
                  <a:pt x="406977" y="61187"/>
                </a:lnTo>
                <a:cubicBezTo>
                  <a:pt x="412565" y="55600"/>
                  <a:pt x="421625" y="55600"/>
                  <a:pt x="427213" y="61187"/>
                </a:cubicBezTo>
                <a:cubicBezTo>
                  <a:pt x="432801" y="66774"/>
                  <a:pt x="432801" y="75834"/>
                  <a:pt x="427213" y="81421"/>
                </a:cubicBezTo>
                <a:lnTo>
                  <a:pt x="408475" y="100160"/>
                </a:lnTo>
                <a:lnTo>
                  <a:pt x="427213" y="118899"/>
                </a:lnTo>
                <a:cubicBezTo>
                  <a:pt x="432801" y="124487"/>
                  <a:pt x="432801" y="133547"/>
                  <a:pt x="427213" y="139134"/>
                </a:cubicBezTo>
                <a:cubicBezTo>
                  <a:pt x="421625" y="144722"/>
                  <a:pt x="412566" y="144723"/>
                  <a:pt x="406978" y="139134"/>
                </a:cubicBezTo>
                <a:lnTo>
                  <a:pt x="388240" y="120395"/>
                </a:lnTo>
                <a:lnTo>
                  <a:pt x="369501" y="139134"/>
                </a:lnTo>
                <a:cubicBezTo>
                  <a:pt x="363913" y="144722"/>
                  <a:pt x="354854" y="144723"/>
                  <a:pt x="349266" y="139134"/>
                </a:cubicBezTo>
                <a:cubicBezTo>
                  <a:pt x="343678" y="133546"/>
                  <a:pt x="343678" y="124486"/>
                  <a:pt x="349266" y="118899"/>
                </a:cubicBezTo>
                <a:lnTo>
                  <a:pt x="368005" y="100160"/>
                </a:lnTo>
                <a:lnTo>
                  <a:pt x="349266" y="81421"/>
                </a:lnTo>
                <a:cubicBezTo>
                  <a:pt x="343678" y="75834"/>
                  <a:pt x="343678" y="66773"/>
                  <a:pt x="349266" y="61186"/>
                </a:cubicBezTo>
                <a:cubicBezTo>
                  <a:pt x="352060" y="58392"/>
                  <a:pt x="355722" y="56996"/>
                  <a:pt x="359384" y="56996"/>
                </a:cubicBezTo>
                <a:close/>
                <a:moveTo>
                  <a:pt x="388239" y="28617"/>
                </a:moveTo>
                <a:cubicBezTo>
                  <a:pt x="348790" y="28617"/>
                  <a:pt x="316696" y="60711"/>
                  <a:pt x="316696" y="100160"/>
                </a:cubicBezTo>
                <a:cubicBezTo>
                  <a:pt x="316696" y="139609"/>
                  <a:pt x="348790" y="171703"/>
                  <a:pt x="388239" y="171703"/>
                </a:cubicBezTo>
                <a:cubicBezTo>
                  <a:pt x="427688" y="171703"/>
                  <a:pt x="459782" y="139609"/>
                  <a:pt x="459782" y="100160"/>
                </a:cubicBezTo>
                <a:cubicBezTo>
                  <a:pt x="459782" y="60711"/>
                  <a:pt x="427688" y="28617"/>
                  <a:pt x="388239" y="28617"/>
                </a:cubicBezTo>
                <a:close/>
                <a:moveTo>
                  <a:pt x="100160" y="28617"/>
                </a:moveTo>
                <a:cubicBezTo>
                  <a:pt x="60711" y="28617"/>
                  <a:pt x="28617" y="60711"/>
                  <a:pt x="28617" y="100160"/>
                </a:cubicBezTo>
                <a:cubicBezTo>
                  <a:pt x="28617" y="139609"/>
                  <a:pt x="60711" y="171703"/>
                  <a:pt x="100160" y="171703"/>
                </a:cubicBezTo>
                <a:cubicBezTo>
                  <a:pt x="139609" y="171703"/>
                  <a:pt x="171703" y="139609"/>
                  <a:pt x="171703" y="100160"/>
                </a:cubicBezTo>
                <a:cubicBezTo>
                  <a:pt x="171703" y="60711"/>
                  <a:pt x="139609" y="28617"/>
                  <a:pt x="100160" y="28617"/>
                </a:cubicBezTo>
                <a:close/>
                <a:moveTo>
                  <a:pt x="388239" y="0"/>
                </a:moveTo>
                <a:cubicBezTo>
                  <a:pt x="443467" y="0"/>
                  <a:pt x="488399" y="44932"/>
                  <a:pt x="488399" y="100160"/>
                </a:cubicBezTo>
                <a:cubicBezTo>
                  <a:pt x="488399" y="155388"/>
                  <a:pt x="443467" y="200320"/>
                  <a:pt x="388239" y="200320"/>
                </a:cubicBezTo>
                <a:cubicBezTo>
                  <a:pt x="333011" y="200320"/>
                  <a:pt x="288079" y="155388"/>
                  <a:pt x="288079" y="100160"/>
                </a:cubicBezTo>
                <a:cubicBezTo>
                  <a:pt x="288079" y="44932"/>
                  <a:pt x="333011" y="0"/>
                  <a:pt x="388239" y="0"/>
                </a:cubicBezTo>
                <a:close/>
                <a:moveTo>
                  <a:pt x="100160" y="0"/>
                </a:moveTo>
                <a:cubicBezTo>
                  <a:pt x="155388" y="0"/>
                  <a:pt x="200320" y="44932"/>
                  <a:pt x="200320" y="100160"/>
                </a:cubicBezTo>
                <a:cubicBezTo>
                  <a:pt x="200320" y="155388"/>
                  <a:pt x="155388" y="200320"/>
                  <a:pt x="100160" y="200320"/>
                </a:cubicBezTo>
                <a:cubicBezTo>
                  <a:pt x="44932" y="200320"/>
                  <a:pt x="0" y="155388"/>
                  <a:pt x="0" y="100160"/>
                </a:cubicBezTo>
                <a:cubicBezTo>
                  <a:pt x="0" y="44932"/>
                  <a:pt x="44932" y="0"/>
                  <a:pt x="100160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9" name="Graphic 150">
            <a:extLst>
              <a:ext uri="{FF2B5EF4-FFF2-40B4-BE49-F238E27FC236}">
                <a16:creationId xmlns:a16="http://schemas.microsoft.com/office/drawing/2014/main" xmlns="" id="{DB0390E6-566F-4351-83C5-0683C91C12A9}"/>
              </a:ext>
            </a:extLst>
          </p:cNvPr>
          <p:cNvSpPr/>
          <p:nvPr/>
        </p:nvSpPr>
        <p:spPr>
          <a:xfrm>
            <a:off x="2994911" y="4431525"/>
            <a:ext cx="488400" cy="488400"/>
          </a:xfrm>
          <a:custGeom>
            <a:avLst/>
            <a:gdLst>
              <a:gd name="connsiteX0" fmla="*/ 474091 w 488400"/>
              <a:gd name="connsiteY0" fmla="*/ 0 h 488400"/>
              <a:gd name="connsiteX1" fmla="*/ 187920 w 488400"/>
              <a:gd name="connsiteY1" fmla="*/ 0 h 488400"/>
              <a:gd name="connsiteX2" fmla="*/ 173611 w 488400"/>
              <a:gd name="connsiteY2" fmla="*/ 14309 h 488400"/>
              <a:gd name="connsiteX3" fmla="*/ 173611 w 488400"/>
              <a:gd name="connsiteY3" fmla="*/ 86805 h 488400"/>
              <a:gd name="connsiteX4" fmla="*/ 101114 w 488400"/>
              <a:gd name="connsiteY4" fmla="*/ 86805 h 488400"/>
              <a:gd name="connsiteX5" fmla="*/ 86805 w 488400"/>
              <a:gd name="connsiteY5" fmla="*/ 101114 h 488400"/>
              <a:gd name="connsiteX6" fmla="*/ 86805 w 488400"/>
              <a:gd name="connsiteY6" fmla="*/ 173611 h 488400"/>
              <a:gd name="connsiteX7" fmla="*/ 14309 w 488400"/>
              <a:gd name="connsiteY7" fmla="*/ 173611 h 488400"/>
              <a:gd name="connsiteX8" fmla="*/ 0 w 488400"/>
              <a:gd name="connsiteY8" fmla="*/ 187920 h 488400"/>
              <a:gd name="connsiteX9" fmla="*/ 0 w 488400"/>
              <a:gd name="connsiteY9" fmla="*/ 474091 h 488400"/>
              <a:gd name="connsiteX10" fmla="*/ 14309 w 488400"/>
              <a:gd name="connsiteY10" fmla="*/ 488400 h 488400"/>
              <a:gd name="connsiteX11" fmla="*/ 300480 w 488400"/>
              <a:gd name="connsiteY11" fmla="*/ 488400 h 488400"/>
              <a:gd name="connsiteX12" fmla="*/ 314789 w 488400"/>
              <a:gd name="connsiteY12" fmla="*/ 474091 h 488400"/>
              <a:gd name="connsiteX13" fmla="*/ 314789 w 488400"/>
              <a:gd name="connsiteY13" fmla="*/ 401595 h 488400"/>
              <a:gd name="connsiteX14" fmla="*/ 387286 w 488400"/>
              <a:gd name="connsiteY14" fmla="*/ 401595 h 488400"/>
              <a:gd name="connsiteX15" fmla="*/ 401595 w 488400"/>
              <a:gd name="connsiteY15" fmla="*/ 387286 h 488400"/>
              <a:gd name="connsiteX16" fmla="*/ 401595 w 488400"/>
              <a:gd name="connsiteY16" fmla="*/ 314789 h 488400"/>
              <a:gd name="connsiteX17" fmla="*/ 474091 w 488400"/>
              <a:gd name="connsiteY17" fmla="*/ 314789 h 488400"/>
              <a:gd name="connsiteX18" fmla="*/ 488400 w 488400"/>
              <a:gd name="connsiteY18" fmla="*/ 300480 h 488400"/>
              <a:gd name="connsiteX19" fmla="*/ 488400 w 488400"/>
              <a:gd name="connsiteY19" fmla="*/ 14309 h 488400"/>
              <a:gd name="connsiteX20" fmla="*/ 474091 w 488400"/>
              <a:gd name="connsiteY20" fmla="*/ 0 h 488400"/>
              <a:gd name="connsiteX21" fmla="*/ 286172 w 488400"/>
              <a:gd name="connsiteY21" fmla="*/ 459783 h 488400"/>
              <a:gd name="connsiteX22" fmla="*/ 28617 w 488400"/>
              <a:gd name="connsiteY22" fmla="*/ 459783 h 488400"/>
              <a:gd name="connsiteX23" fmla="*/ 28617 w 488400"/>
              <a:gd name="connsiteY23" fmla="*/ 202228 h 488400"/>
              <a:gd name="connsiteX24" fmla="*/ 86805 w 488400"/>
              <a:gd name="connsiteY24" fmla="*/ 202228 h 488400"/>
              <a:gd name="connsiteX25" fmla="*/ 86805 w 488400"/>
              <a:gd name="connsiteY25" fmla="*/ 387286 h 488400"/>
              <a:gd name="connsiteX26" fmla="*/ 101114 w 488400"/>
              <a:gd name="connsiteY26" fmla="*/ 401595 h 488400"/>
              <a:gd name="connsiteX27" fmla="*/ 286172 w 488400"/>
              <a:gd name="connsiteY27" fmla="*/ 401595 h 488400"/>
              <a:gd name="connsiteX28" fmla="*/ 372977 w 488400"/>
              <a:gd name="connsiteY28" fmla="*/ 372977 h 488400"/>
              <a:gd name="connsiteX29" fmla="*/ 115423 w 488400"/>
              <a:gd name="connsiteY29" fmla="*/ 372977 h 488400"/>
              <a:gd name="connsiteX30" fmla="*/ 115423 w 488400"/>
              <a:gd name="connsiteY30" fmla="*/ 115423 h 488400"/>
              <a:gd name="connsiteX31" fmla="*/ 173611 w 488400"/>
              <a:gd name="connsiteY31" fmla="*/ 115423 h 488400"/>
              <a:gd name="connsiteX32" fmla="*/ 173611 w 488400"/>
              <a:gd name="connsiteY32" fmla="*/ 300480 h 488400"/>
              <a:gd name="connsiteX33" fmla="*/ 187920 w 488400"/>
              <a:gd name="connsiteY33" fmla="*/ 314789 h 488400"/>
              <a:gd name="connsiteX34" fmla="*/ 372977 w 488400"/>
              <a:gd name="connsiteY34" fmla="*/ 314789 h 488400"/>
              <a:gd name="connsiteX35" fmla="*/ 459783 w 488400"/>
              <a:gd name="connsiteY35" fmla="*/ 286172 h 488400"/>
              <a:gd name="connsiteX36" fmla="*/ 202228 w 488400"/>
              <a:gd name="connsiteY36" fmla="*/ 286172 h 488400"/>
              <a:gd name="connsiteX37" fmla="*/ 202228 w 488400"/>
              <a:gd name="connsiteY37" fmla="*/ 28617 h 488400"/>
              <a:gd name="connsiteX38" fmla="*/ 459783 w 488400"/>
              <a:gd name="connsiteY38" fmla="*/ 28617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88400" h="488400">
                <a:moveTo>
                  <a:pt x="474091" y="0"/>
                </a:moveTo>
                <a:lnTo>
                  <a:pt x="187920" y="0"/>
                </a:lnTo>
                <a:cubicBezTo>
                  <a:pt x="180017" y="0"/>
                  <a:pt x="173611" y="6406"/>
                  <a:pt x="173611" y="14309"/>
                </a:cubicBezTo>
                <a:lnTo>
                  <a:pt x="173611" y="86805"/>
                </a:lnTo>
                <a:lnTo>
                  <a:pt x="101114" y="86805"/>
                </a:lnTo>
                <a:cubicBezTo>
                  <a:pt x="93212" y="86805"/>
                  <a:pt x="86805" y="93212"/>
                  <a:pt x="86805" y="101114"/>
                </a:cubicBezTo>
                <a:lnTo>
                  <a:pt x="86805" y="173611"/>
                </a:lnTo>
                <a:lnTo>
                  <a:pt x="14309" y="173611"/>
                </a:lnTo>
                <a:cubicBezTo>
                  <a:pt x="6406" y="173611"/>
                  <a:pt x="0" y="180017"/>
                  <a:pt x="0" y="187920"/>
                </a:cubicBezTo>
                <a:lnTo>
                  <a:pt x="0" y="474091"/>
                </a:lnTo>
                <a:cubicBezTo>
                  <a:pt x="0" y="481994"/>
                  <a:pt x="6406" y="488400"/>
                  <a:pt x="14309" y="488400"/>
                </a:cubicBezTo>
                <a:lnTo>
                  <a:pt x="300480" y="488400"/>
                </a:lnTo>
                <a:cubicBezTo>
                  <a:pt x="308383" y="488400"/>
                  <a:pt x="314789" y="481994"/>
                  <a:pt x="314789" y="474091"/>
                </a:cubicBezTo>
                <a:lnTo>
                  <a:pt x="314789" y="401595"/>
                </a:lnTo>
                <a:lnTo>
                  <a:pt x="387286" y="401595"/>
                </a:lnTo>
                <a:cubicBezTo>
                  <a:pt x="395188" y="401595"/>
                  <a:pt x="401595" y="395188"/>
                  <a:pt x="401595" y="387286"/>
                </a:cubicBezTo>
                <a:lnTo>
                  <a:pt x="401595" y="314789"/>
                </a:lnTo>
                <a:lnTo>
                  <a:pt x="474091" y="314789"/>
                </a:lnTo>
                <a:cubicBezTo>
                  <a:pt x="481994" y="314789"/>
                  <a:pt x="488400" y="308383"/>
                  <a:pt x="488400" y="300480"/>
                </a:cubicBezTo>
                <a:lnTo>
                  <a:pt x="488400" y="14309"/>
                </a:lnTo>
                <a:cubicBezTo>
                  <a:pt x="488400" y="6406"/>
                  <a:pt x="481994" y="0"/>
                  <a:pt x="474091" y="0"/>
                </a:cubicBezTo>
                <a:close/>
                <a:moveTo>
                  <a:pt x="286172" y="459783"/>
                </a:moveTo>
                <a:lnTo>
                  <a:pt x="28617" y="459783"/>
                </a:lnTo>
                <a:lnTo>
                  <a:pt x="28617" y="202228"/>
                </a:lnTo>
                <a:lnTo>
                  <a:pt x="86805" y="202228"/>
                </a:lnTo>
                <a:lnTo>
                  <a:pt x="86805" y="387286"/>
                </a:lnTo>
                <a:cubicBezTo>
                  <a:pt x="86805" y="395188"/>
                  <a:pt x="93212" y="401595"/>
                  <a:pt x="101114" y="401595"/>
                </a:cubicBezTo>
                <a:lnTo>
                  <a:pt x="286172" y="401595"/>
                </a:lnTo>
                <a:close/>
                <a:moveTo>
                  <a:pt x="372977" y="372977"/>
                </a:moveTo>
                <a:lnTo>
                  <a:pt x="115423" y="372977"/>
                </a:lnTo>
                <a:lnTo>
                  <a:pt x="115423" y="115423"/>
                </a:lnTo>
                <a:lnTo>
                  <a:pt x="173611" y="115423"/>
                </a:lnTo>
                <a:lnTo>
                  <a:pt x="173611" y="300480"/>
                </a:lnTo>
                <a:cubicBezTo>
                  <a:pt x="173611" y="308383"/>
                  <a:pt x="180017" y="314789"/>
                  <a:pt x="187920" y="314789"/>
                </a:cubicBezTo>
                <a:lnTo>
                  <a:pt x="372977" y="314789"/>
                </a:lnTo>
                <a:close/>
                <a:moveTo>
                  <a:pt x="459783" y="286172"/>
                </a:moveTo>
                <a:lnTo>
                  <a:pt x="202228" y="286172"/>
                </a:lnTo>
                <a:lnTo>
                  <a:pt x="202228" y="28617"/>
                </a:lnTo>
                <a:lnTo>
                  <a:pt x="459783" y="28617"/>
                </a:ln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0" name="Graphic 152">
            <a:extLst>
              <a:ext uri="{FF2B5EF4-FFF2-40B4-BE49-F238E27FC236}">
                <a16:creationId xmlns:a16="http://schemas.microsoft.com/office/drawing/2014/main" xmlns="" id="{DDA74F3F-D8C0-4C15-BD8F-EA875323D359}"/>
              </a:ext>
            </a:extLst>
          </p:cNvPr>
          <p:cNvSpPr/>
          <p:nvPr/>
        </p:nvSpPr>
        <p:spPr>
          <a:xfrm>
            <a:off x="1869632" y="4460619"/>
            <a:ext cx="488400" cy="430211"/>
          </a:xfrm>
          <a:custGeom>
            <a:avLst/>
            <a:gdLst>
              <a:gd name="connsiteX0" fmla="*/ 416857 w 488400"/>
              <a:gd name="connsiteY0" fmla="*/ 199366 h 430211"/>
              <a:gd name="connsiteX1" fmla="*/ 409335 w 488400"/>
              <a:gd name="connsiteY1" fmla="*/ 199366 h 430211"/>
              <a:gd name="connsiteX2" fmla="*/ 459306 w 488400"/>
              <a:gd name="connsiteY2" fmla="*/ 142609 h 430211"/>
              <a:gd name="connsiteX3" fmla="*/ 402072 w 488400"/>
              <a:gd name="connsiteY3" fmla="*/ 85375 h 430211"/>
              <a:gd name="connsiteX4" fmla="*/ 344837 w 488400"/>
              <a:gd name="connsiteY4" fmla="*/ 142609 h 430211"/>
              <a:gd name="connsiteX5" fmla="*/ 394808 w 488400"/>
              <a:gd name="connsiteY5" fmla="*/ 199366 h 430211"/>
              <a:gd name="connsiteX6" fmla="*/ 387286 w 488400"/>
              <a:gd name="connsiteY6" fmla="*/ 199366 h 430211"/>
              <a:gd name="connsiteX7" fmla="*/ 344360 w 488400"/>
              <a:gd name="connsiteY7" fmla="*/ 213714 h 430211"/>
              <a:gd name="connsiteX8" fmla="*/ 344360 w 488400"/>
              <a:gd name="connsiteY8" fmla="*/ 213675 h 430211"/>
              <a:gd name="connsiteX9" fmla="*/ 272817 w 488400"/>
              <a:gd name="connsiteY9" fmla="*/ 142132 h 430211"/>
              <a:gd name="connsiteX10" fmla="*/ 255796 w 488400"/>
              <a:gd name="connsiteY10" fmla="*/ 142132 h 430211"/>
              <a:gd name="connsiteX11" fmla="*/ 315743 w 488400"/>
              <a:gd name="connsiteY11" fmla="*/ 71543 h 430211"/>
              <a:gd name="connsiteX12" fmla="*/ 244200 w 488400"/>
              <a:gd name="connsiteY12" fmla="*/ 0 h 430211"/>
              <a:gd name="connsiteX13" fmla="*/ 172657 w 488400"/>
              <a:gd name="connsiteY13" fmla="*/ 71543 h 430211"/>
              <a:gd name="connsiteX14" fmla="*/ 232604 w 488400"/>
              <a:gd name="connsiteY14" fmla="*/ 142132 h 430211"/>
              <a:gd name="connsiteX15" fmla="*/ 215583 w 488400"/>
              <a:gd name="connsiteY15" fmla="*/ 142132 h 430211"/>
              <a:gd name="connsiteX16" fmla="*/ 144040 w 488400"/>
              <a:gd name="connsiteY16" fmla="*/ 213675 h 430211"/>
              <a:gd name="connsiteX17" fmla="*/ 144040 w 488400"/>
              <a:gd name="connsiteY17" fmla="*/ 213714 h 430211"/>
              <a:gd name="connsiteX18" fmla="*/ 101114 w 488400"/>
              <a:gd name="connsiteY18" fmla="*/ 199366 h 430211"/>
              <a:gd name="connsiteX19" fmla="*/ 93592 w 488400"/>
              <a:gd name="connsiteY19" fmla="*/ 199366 h 430211"/>
              <a:gd name="connsiteX20" fmla="*/ 143563 w 488400"/>
              <a:gd name="connsiteY20" fmla="*/ 142609 h 430211"/>
              <a:gd name="connsiteX21" fmla="*/ 86329 w 488400"/>
              <a:gd name="connsiteY21" fmla="*/ 85375 h 430211"/>
              <a:gd name="connsiteX22" fmla="*/ 29094 w 488400"/>
              <a:gd name="connsiteY22" fmla="*/ 142609 h 430211"/>
              <a:gd name="connsiteX23" fmla="*/ 79065 w 488400"/>
              <a:gd name="connsiteY23" fmla="*/ 199366 h 430211"/>
              <a:gd name="connsiteX24" fmla="*/ 71543 w 488400"/>
              <a:gd name="connsiteY24" fmla="*/ 199366 h 430211"/>
              <a:gd name="connsiteX25" fmla="*/ 0 w 488400"/>
              <a:gd name="connsiteY25" fmla="*/ 270909 h 430211"/>
              <a:gd name="connsiteX26" fmla="*/ 0 w 488400"/>
              <a:gd name="connsiteY26" fmla="*/ 415903 h 430211"/>
              <a:gd name="connsiteX27" fmla="*/ 14309 w 488400"/>
              <a:gd name="connsiteY27" fmla="*/ 430212 h 430211"/>
              <a:gd name="connsiteX28" fmla="*/ 474091 w 488400"/>
              <a:gd name="connsiteY28" fmla="*/ 430212 h 430211"/>
              <a:gd name="connsiteX29" fmla="*/ 488400 w 488400"/>
              <a:gd name="connsiteY29" fmla="*/ 415903 h 430211"/>
              <a:gd name="connsiteX30" fmla="*/ 488400 w 488400"/>
              <a:gd name="connsiteY30" fmla="*/ 270909 h 430211"/>
              <a:gd name="connsiteX31" fmla="*/ 416857 w 488400"/>
              <a:gd name="connsiteY31" fmla="*/ 199366 h 430211"/>
              <a:gd name="connsiteX32" fmla="*/ 373454 w 488400"/>
              <a:gd name="connsiteY32" fmla="*/ 142609 h 430211"/>
              <a:gd name="connsiteX33" fmla="*/ 402072 w 488400"/>
              <a:gd name="connsiteY33" fmla="*/ 113992 h 430211"/>
              <a:gd name="connsiteX34" fmla="*/ 430689 w 488400"/>
              <a:gd name="connsiteY34" fmla="*/ 142609 h 430211"/>
              <a:gd name="connsiteX35" fmla="*/ 402072 w 488400"/>
              <a:gd name="connsiteY35" fmla="*/ 171226 h 430211"/>
              <a:gd name="connsiteX36" fmla="*/ 373454 w 488400"/>
              <a:gd name="connsiteY36" fmla="*/ 142609 h 430211"/>
              <a:gd name="connsiteX37" fmla="*/ 201274 w 488400"/>
              <a:gd name="connsiteY37" fmla="*/ 71543 h 430211"/>
              <a:gd name="connsiteX38" fmla="*/ 244200 w 488400"/>
              <a:gd name="connsiteY38" fmla="*/ 28617 h 430211"/>
              <a:gd name="connsiteX39" fmla="*/ 287126 w 488400"/>
              <a:gd name="connsiteY39" fmla="*/ 71543 h 430211"/>
              <a:gd name="connsiteX40" fmla="*/ 244200 w 488400"/>
              <a:gd name="connsiteY40" fmla="*/ 114469 h 430211"/>
              <a:gd name="connsiteX41" fmla="*/ 201274 w 488400"/>
              <a:gd name="connsiteY41" fmla="*/ 71543 h 430211"/>
              <a:gd name="connsiteX42" fmla="*/ 57711 w 488400"/>
              <a:gd name="connsiteY42" fmla="*/ 142609 h 430211"/>
              <a:gd name="connsiteX43" fmla="*/ 86329 w 488400"/>
              <a:gd name="connsiteY43" fmla="*/ 113992 h 430211"/>
              <a:gd name="connsiteX44" fmla="*/ 114946 w 488400"/>
              <a:gd name="connsiteY44" fmla="*/ 142609 h 430211"/>
              <a:gd name="connsiteX45" fmla="*/ 86329 w 488400"/>
              <a:gd name="connsiteY45" fmla="*/ 171226 h 430211"/>
              <a:gd name="connsiteX46" fmla="*/ 57711 w 488400"/>
              <a:gd name="connsiteY46" fmla="*/ 142609 h 430211"/>
              <a:gd name="connsiteX47" fmla="*/ 256542 w 488400"/>
              <a:gd name="connsiteY47" fmla="*/ 252086 h 430211"/>
              <a:gd name="connsiteX48" fmla="*/ 244200 w 488400"/>
              <a:gd name="connsiteY48" fmla="*/ 265251 h 430211"/>
              <a:gd name="connsiteX49" fmla="*/ 231858 w 488400"/>
              <a:gd name="connsiteY49" fmla="*/ 252085 h 430211"/>
              <a:gd name="connsiteX50" fmla="*/ 244200 w 488400"/>
              <a:gd name="connsiteY50" fmla="*/ 215132 h 430211"/>
              <a:gd name="connsiteX51" fmla="*/ 28617 w 488400"/>
              <a:gd name="connsiteY51" fmla="*/ 270909 h 430211"/>
              <a:gd name="connsiteX52" fmla="*/ 71543 w 488400"/>
              <a:gd name="connsiteY52" fmla="*/ 227984 h 430211"/>
              <a:gd name="connsiteX53" fmla="*/ 72497 w 488400"/>
              <a:gd name="connsiteY53" fmla="*/ 227984 h 430211"/>
              <a:gd name="connsiteX54" fmla="*/ 72497 w 488400"/>
              <a:gd name="connsiteY54" fmla="*/ 300480 h 430211"/>
              <a:gd name="connsiteX55" fmla="*/ 86805 w 488400"/>
              <a:gd name="connsiteY55" fmla="*/ 314789 h 430211"/>
              <a:gd name="connsiteX56" fmla="*/ 101114 w 488400"/>
              <a:gd name="connsiteY56" fmla="*/ 300480 h 430211"/>
              <a:gd name="connsiteX57" fmla="*/ 101114 w 488400"/>
              <a:gd name="connsiteY57" fmla="*/ 227984 h 430211"/>
              <a:gd name="connsiteX58" fmla="*/ 144040 w 488400"/>
              <a:gd name="connsiteY58" fmla="*/ 270909 h 430211"/>
              <a:gd name="connsiteX59" fmla="*/ 144040 w 488400"/>
              <a:gd name="connsiteY59" fmla="*/ 401595 h 430211"/>
              <a:gd name="connsiteX60" fmla="*/ 28617 w 488400"/>
              <a:gd name="connsiteY60" fmla="*/ 401595 h 430211"/>
              <a:gd name="connsiteX61" fmla="*/ 172657 w 488400"/>
              <a:gd name="connsiteY61" fmla="*/ 270909 h 430211"/>
              <a:gd name="connsiteX62" fmla="*/ 172657 w 488400"/>
              <a:gd name="connsiteY62" fmla="*/ 213675 h 430211"/>
              <a:gd name="connsiteX63" fmla="*/ 215583 w 488400"/>
              <a:gd name="connsiteY63" fmla="*/ 170749 h 430211"/>
              <a:gd name="connsiteX64" fmla="*/ 228852 w 488400"/>
              <a:gd name="connsiteY64" fmla="*/ 170749 h 430211"/>
              <a:gd name="connsiteX65" fmla="*/ 202011 w 488400"/>
              <a:gd name="connsiteY65" fmla="*/ 251114 h 430211"/>
              <a:gd name="connsiteX66" fmla="*/ 205143 w 488400"/>
              <a:gd name="connsiteY66" fmla="*/ 265433 h 430211"/>
              <a:gd name="connsiteX67" fmla="*/ 233760 w 488400"/>
              <a:gd name="connsiteY67" fmla="*/ 295958 h 430211"/>
              <a:gd name="connsiteX68" fmla="*/ 254639 w 488400"/>
              <a:gd name="connsiteY68" fmla="*/ 295958 h 430211"/>
              <a:gd name="connsiteX69" fmla="*/ 283256 w 488400"/>
              <a:gd name="connsiteY69" fmla="*/ 265433 h 430211"/>
              <a:gd name="connsiteX70" fmla="*/ 286388 w 488400"/>
              <a:gd name="connsiteY70" fmla="*/ 251114 h 430211"/>
              <a:gd name="connsiteX71" fmla="*/ 259548 w 488400"/>
              <a:gd name="connsiteY71" fmla="*/ 170749 h 430211"/>
              <a:gd name="connsiteX72" fmla="*/ 272817 w 488400"/>
              <a:gd name="connsiteY72" fmla="*/ 170749 h 430211"/>
              <a:gd name="connsiteX73" fmla="*/ 315743 w 488400"/>
              <a:gd name="connsiteY73" fmla="*/ 213675 h 430211"/>
              <a:gd name="connsiteX74" fmla="*/ 315743 w 488400"/>
              <a:gd name="connsiteY74" fmla="*/ 270909 h 430211"/>
              <a:gd name="connsiteX75" fmla="*/ 315743 w 488400"/>
              <a:gd name="connsiteY75" fmla="*/ 401595 h 430211"/>
              <a:gd name="connsiteX76" fmla="*/ 172657 w 488400"/>
              <a:gd name="connsiteY76" fmla="*/ 401595 h 430211"/>
              <a:gd name="connsiteX77" fmla="*/ 459783 w 488400"/>
              <a:gd name="connsiteY77" fmla="*/ 401595 h 430211"/>
              <a:gd name="connsiteX78" fmla="*/ 344360 w 488400"/>
              <a:gd name="connsiteY78" fmla="*/ 401595 h 430211"/>
              <a:gd name="connsiteX79" fmla="*/ 344360 w 488400"/>
              <a:gd name="connsiteY79" fmla="*/ 270909 h 430211"/>
              <a:gd name="connsiteX80" fmla="*/ 387286 w 488400"/>
              <a:gd name="connsiteY80" fmla="*/ 227984 h 430211"/>
              <a:gd name="connsiteX81" fmla="*/ 387286 w 488400"/>
              <a:gd name="connsiteY81" fmla="*/ 300480 h 430211"/>
              <a:gd name="connsiteX82" fmla="*/ 401595 w 488400"/>
              <a:gd name="connsiteY82" fmla="*/ 314789 h 430211"/>
              <a:gd name="connsiteX83" fmla="*/ 415903 w 488400"/>
              <a:gd name="connsiteY83" fmla="*/ 300480 h 430211"/>
              <a:gd name="connsiteX84" fmla="*/ 415903 w 488400"/>
              <a:gd name="connsiteY84" fmla="*/ 227984 h 430211"/>
              <a:gd name="connsiteX85" fmla="*/ 416857 w 488400"/>
              <a:gd name="connsiteY85" fmla="*/ 227984 h 430211"/>
              <a:gd name="connsiteX86" fmla="*/ 459783 w 488400"/>
              <a:gd name="connsiteY86" fmla="*/ 270909 h 430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88400" h="430211">
                <a:moveTo>
                  <a:pt x="416857" y="199366"/>
                </a:moveTo>
                <a:lnTo>
                  <a:pt x="409335" y="199366"/>
                </a:lnTo>
                <a:cubicBezTo>
                  <a:pt x="437475" y="195784"/>
                  <a:pt x="459306" y="171706"/>
                  <a:pt x="459306" y="142609"/>
                </a:cubicBezTo>
                <a:cubicBezTo>
                  <a:pt x="459306" y="111050"/>
                  <a:pt x="433631" y="85375"/>
                  <a:pt x="402072" y="85375"/>
                </a:cubicBezTo>
                <a:cubicBezTo>
                  <a:pt x="370512" y="85375"/>
                  <a:pt x="344837" y="111050"/>
                  <a:pt x="344837" y="142609"/>
                </a:cubicBezTo>
                <a:cubicBezTo>
                  <a:pt x="344837" y="171706"/>
                  <a:pt x="366668" y="195784"/>
                  <a:pt x="394808" y="199366"/>
                </a:cubicBezTo>
                <a:lnTo>
                  <a:pt x="387286" y="199366"/>
                </a:lnTo>
                <a:cubicBezTo>
                  <a:pt x="371193" y="199366"/>
                  <a:pt x="356326" y="204711"/>
                  <a:pt x="344360" y="213714"/>
                </a:cubicBezTo>
                <a:lnTo>
                  <a:pt x="344360" y="213675"/>
                </a:lnTo>
                <a:cubicBezTo>
                  <a:pt x="344360" y="174226"/>
                  <a:pt x="312266" y="142132"/>
                  <a:pt x="272817" y="142132"/>
                </a:cubicBezTo>
                <a:lnTo>
                  <a:pt x="255796" y="142132"/>
                </a:lnTo>
                <a:cubicBezTo>
                  <a:pt x="289748" y="136573"/>
                  <a:pt x="315743" y="107044"/>
                  <a:pt x="315743" y="71543"/>
                </a:cubicBezTo>
                <a:cubicBezTo>
                  <a:pt x="315743" y="32094"/>
                  <a:pt x="283649" y="0"/>
                  <a:pt x="244200" y="0"/>
                </a:cubicBezTo>
                <a:cubicBezTo>
                  <a:pt x="204751" y="0"/>
                  <a:pt x="172657" y="32094"/>
                  <a:pt x="172657" y="71543"/>
                </a:cubicBezTo>
                <a:cubicBezTo>
                  <a:pt x="172657" y="107044"/>
                  <a:pt x="198652" y="136573"/>
                  <a:pt x="232604" y="142132"/>
                </a:cubicBezTo>
                <a:lnTo>
                  <a:pt x="215583" y="142132"/>
                </a:lnTo>
                <a:cubicBezTo>
                  <a:pt x="176134" y="142132"/>
                  <a:pt x="144040" y="174226"/>
                  <a:pt x="144040" y="213675"/>
                </a:cubicBezTo>
                <a:lnTo>
                  <a:pt x="144040" y="213714"/>
                </a:lnTo>
                <a:cubicBezTo>
                  <a:pt x="132074" y="204711"/>
                  <a:pt x="117207" y="199366"/>
                  <a:pt x="101114" y="199366"/>
                </a:cubicBezTo>
                <a:lnTo>
                  <a:pt x="93592" y="199366"/>
                </a:lnTo>
                <a:cubicBezTo>
                  <a:pt x="121732" y="195784"/>
                  <a:pt x="143563" y="171706"/>
                  <a:pt x="143563" y="142609"/>
                </a:cubicBezTo>
                <a:cubicBezTo>
                  <a:pt x="143563" y="111050"/>
                  <a:pt x="117888" y="85375"/>
                  <a:pt x="86329" y="85375"/>
                </a:cubicBezTo>
                <a:cubicBezTo>
                  <a:pt x="54769" y="85375"/>
                  <a:pt x="29094" y="111050"/>
                  <a:pt x="29094" y="142609"/>
                </a:cubicBezTo>
                <a:cubicBezTo>
                  <a:pt x="29094" y="171706"/>
                  <a:pt x="50925" y="195784"/>
                  <a:pt x="79065" y="199366"/>
                </a:cubicBezTo>
                <a:lnTo>
                  <a:pt x="71543" y="199366"/>
                </a:lnTo>
                <a:cubicBezTo>
                  <a:pt x="32094" y="199366"/>
                  <a:pt x="0" y="231461"/>
                  <a:pt x="0" y="270909"/>
                </a:cubicBezTo>
                <a:lnTo>
                  <a:pt x="0" y="415903"/>
                </a:lnTo>
                <a:cubicBezTo>
                  <a:pt x="0" y="423805"/>
                  <a:pt x="6406" y="430212"/>
                  <a:pt x="14309" y="430212"/>
                </a:cubicBezTo>
                <a:lnTo>
                  <a:pt x="474091" y="430212"/>
                </a:lnTo>
                <a:cubicBezTo>
                  <a:pt x="481994" y="430212"/>
                  <a:pt x="488400" y="423805"/>
                  <a:pt x="488400" y="415903"/>
                </a:cubicBezTo>
                <a:lnTo>
                  <a:pt x="488400" y="270909"/>
                </a:lnTo>
                <a:cubicBezTo>
                  <a:pt x="488400" y="231461"/>
                  <a:pt x="456306" y="199366"/>
                  <a:pt x="416857" y="199366"/>
                </a:cubicBezTo>
                <a:close/>
                <a:moveTo>
                  <a:pt x="373454" y="142609"/>
                </a:moveTo>
                <a:cubicBezTo>
                  <a:pt x="373454" y="126829"/>
                  <a:pt x="386292" y="113992"/>
                  <a:pt x="402072" y="113992"/>
                </a:cubicBezTo>
                <a:cubicBezTo>
                  <a:pt x="417851" y="113992"/>
                  <a:pt x="430689" y="126829"/>
                  <a:pt x="430689" y="142609"/>
                </a:cubicBezTo>
                <a:cubicBezTo>
                  <a:pt x="430689" y="158389"/>
                  <a:pt x="417851" y="171226"/>
                  <a:pt x="402072" y="171226"/>
                </a:cubicBezTo>
                <a:cubicBezTo>
                  <a:pt x="386292" y="171226"/>
                  <a:pt x="373454" y="158389"/>
                  <a:pt x="373454" y="142609"/>
                </a:cubicBezTo>
                <a:close/>
                <a:moveTo>
                  <a:pt x="201274" y="71543"/>
                </a:moveTo>
                <a:cubicBezTo>
                  <a:pt x="201274" y="47874"/>
                  <a:pt x="220531" y="28617"/>
                  <a:pt x="244200" y="28617"/>
                </a:cubicBezTo>
                <a:cubicBezTo>
                  <a:pt x="267869" y="28617"/>
                  <a:pt x="287126" y="47874"/>
                  <a:pt x="287126" y="71543"/>
                </a:cubicBezTo>
                <a:cubicBezTo>
                  <a:pt x="287126" y="95212"/>
                  <a:pt x="267869" y="114469"/>
                  <a:pt x="244200" y="114469"/>
                </a:cubicBezTo>
                <a:cubicBezTo>
                  <a:pt x="220531" y="114469"/>
                  <a:pt x="201274" y="95212"/>
                  <a:pt x="201274" y="71543"/>
                </a:cubicBezTo>
                <a:close/>
                <a:moveTo>
                  <a:pt x="57711" y="142609"/>
                </a:moveTo>
                <a:cubicBezTo>
                  <a:pt x="57711" y="126829"/>
                  <a:pt x="70549" y="113992"/>
                  <a:pt x="86329" y="113992"/>
                </a:cubicBezTo>
                <a:cubicBezTo>
                  <a:pt x="102108" y="113992"/>
                  <a:pt x="114946" y="126829"/>
                  <a:pt x="114946" y="142609"/>
                </a:cubicBezTo>
                <a:cubicBezTo>
                  <a:pt x="114946" y="158389"/>
                  <a:pt x="102108" y="171226"/>
                  <a:pt x="86329" y="171226"/>
                </a:cubicBezTo>
                <a:cubicBezTo>
                  <a:pt x="70549" y="171226"/>
                  <a:pt x="57711" y="158389"/>
                  <a:pt x="57711" y="142609"/>
                </a:cubicBezTo>
                <a:close/>
                <a:moveTo>
                  <a:pt x="256542" y="252086"/>
                </a:moveTo>
                <a:lnTo>
                  <a:pt x="244200" y="265251"/>
                </a:lnTo>
                <a:lnTo>
                  <a:pt x="231858" y="252085"/>
                </a:lnTo>
                <a:lnTo>
                  <a:pt x="244200" y="215132"/>
                </a:lnTo>
                <a:close/>
                <a:moveTo>
                  <a:pt x="28617" y="270909"/>
                </a:moveTo>
                <a:cubicBezTo>
                  <a:pt x="28617" y="247240"/>
                  <a:pt x="47874" y="227984"/>
                  <a:pt x="71543" y="227984"/>
                </a:cubicBezTo>
                <a:lnTo>
                  <a:pt x="72497" y="227984"/>
                </a:lnTo>
                <a:lnTo>
                  <a:pt x="72497" y="300480"/>
                </a:lnTo>
                <a:cubicBezTo>
                  <a:pt x="72497" y="308383"/>
                  <a:pt x="78903" y="314789"/>
                  <a:pt x="86805" y="314789"/>
                </a:cubicBezTo>
                <a:cubicBezTo>
                  <a:pt x="94708" y="314789"/>
                  <a:pt x="101114" y="308383"/>
                  <a:pt x="101114" y="300480"/>
                </a:cubicBezTo>
                <a:lnTo>
                  <a:pt x="101114" y="227984"/>
                </a:lnTo>
                <a:cubicBezTo>
                  <a:pt x="124783" y="227984"/>
                  <a:pt x="144040" y="247240"/>
                  <a:pt x="144040" y="270909"/>
                </a:cubicBezTo>
                <a:lnTo>
                  <a:pt x="144040" y="401595"/>
                </a:lnTo>
                <a:lnTo>
                  <a:pt x="28617" y="401595"/>
                </a:lnTo>
                <a:close/>
                <a:moveTo>
                  <a:pt x="172657" y="270909"/>
                </a:moveTo>
                <a:lnTo>
                  <a:pt x="172657" y="213675"/>
                </a:lnTo>
                <a:cubicBezTo>
                  <a:pt x="172657" y="190006"/>
                  <a:pt x="191914" y="170749"/>
                  <a:pt x="215583" y="170749"/>
                </a:cubicBezTo>
                <a:lnTo>
                  <a:pt x="228852" y="170749"/>
                </a:lnTo>
                <a:lnTo>
                  <a:pt x="202011" y="251114"/>
                </a:lnTo>
                <a:cubicBezTo>
                  <a:pt x="200345" y="256101"/>
                  <a:pt x="201549" y="261597"/>
                  <a:pt x="205143" y="265433"/>
                </a:cubicBezTo>
                <a:lnTo>
                  <a:pt x="233760" y="295958"/>
                </a:lnTo>
                <a:cubicBezTo>
                  <a:pt x="239414" y="301990"/>
                  <a:pt x="248991" y="301982"/>
                  <a:pt x="254639" y="295958"/>
                </a:cubicBezTo>
                <a:lnTo>
                  <a:pt x="283256" y="265433"/>
                </a:lnTo>
                <a:cubicBezTo>
                  <a:pt x="286851" y="261597"/>
                  <a:pt x="288054" y="256101"/>
                  <a:pt x="286388" y="251114"/>
                </a:cubicBezTo>
                <a:lnTo>
                  <a:pt x="259548" y="170749"/>
                </a:lnTo>
                <a:lnTo>
                  <a:pt x="272817" y="170749"/>
                </a:lnTo>
                <a:cubicBezTo>
                  <a:pt x="296486" y="170749"/>
                  <a:pt x="315743" y="190006"/>
                  <a:pt x="315743" y="213675"/>
                </a:cubicBezTo>
                <a:lnTo>
                  <a:pt x="315743" y="270909"/>
                </a:lnTo>
                <a:lnTo>
                  <a:pt x="315743" y="401595"/>
                </a:lnTo>
                <a:lnTo>
                  <a:pt x="172657" y="401595"/>
                </a:lnTo>
                <a:close/>
                <a:moveTo>
                  <a:pt x="459783" y="401595"/>
                </a:moveTo>
                <a:lnTo>
                  <a:pt x="344360" y="401595"/>
                </a:lnTo>
                <a:lnTo>
                  <a:pt x="344360" y="270909"/>
                </a:lnTo>
                <a:cubicBezTo>
                  <a:pt x="344360" y="247240"/>
                  <a:pt x="363617" y="227984"/>
                  <a:pt x="387286" y="227984"/>
                </a:cubicBezTo>
                <a:lnTo>
                  <a:pt x="387286" y="300480"/>
                </a:lnTo>
                <a:cubicBezTo>
                  <a:pt x="387286" y="308383"/>
                  <a:pt x="393692" y="314789"/>
                  <a:pt x="401595" y="314789"/>
                </a:cubicBezTo>
                <a:cubicBezTo>
                  <a:pt x="409497" y="314789"/>
                  <a:pt x="415903" y="308383"/>
                  <a:pt x="415903" y="300480"/>
                </a:cubicBezTo>
                <a:lnTo>
                  <a:pt x="415903" y="227984"/>
                </a:lnTo>
                <a:lnTo>
                  <a:pt x="416857" y="227984"/>
                </a:lnTo>
                <a:cubicBezTo>
                  <a:pt x="440526" y="227984"/>
                  <a:pt x="459783" y="247240"/>
                  <a:pt x="459783" y="270909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7" name="Freeform: Shape 446">
            <a:extLst>
              <a:ext uri="{FF2B5EF4-FFF2-40B4-BE49-F238E27FC236}">
                <a16:creationId xmlns:a16="http://schemas.microsoft.com/office/drawing/2014/main" xmlns="" id="{9A317209-D1D5-4309-8EB9-F4ABB5C2A617}"/>
              </a:ext>
            </a:extLst>
          </p:cNvPr>
          <p:cNvSpPr/>
          <p:nvPr/>
        </p:nvSpPr>
        <p:spPr>
          <a:xfrm>
            <a:off x="5245469" y="4431525"/>
            <a:ext cx="488400" cy="488400"/>
          </a:xfrm>
          <a:custGeom>
            <a:avLst/>
            <a:gdLst>
              <a:gd name="connsiteX0" fmla="*/ 314789 w 488400"/>
              <a:gd name="connsiteY0" fmla="*/ 344360 h 488400"/>
              <a:gd name="connsiteX1" fmla="*/ 314789 w 488400"/>
              <a:gd name="connsiteY1" fmla="*/ 388049 h 488400"/>
              <a:gd name="connsiteX2" fmla="*/ 372401 w 488400"/>
              <a:gd name="connsiteY2" fmla="*/ 344360 h 488400"/>
              <a:gd name="connsiteX3" fmla="*/ 100160 w 488400"/>
              <a:gd name="connsiteY3" fmla="*/ 315742 h 488400"/>
              <a:gd name="connsiteX4" fmla="*/ 243246 w 488400"/>
              <a:gd name="connsiteY4" fmla="*/ 315742 h 488400"/>
              <a:gd name="connsiteX5" fmla="*/ 257554 w 488400"/>
              <a:gd name="connsiteY5" fmla="*/ 330051 h 488400"/>
              <a:gd name="connsiteX6" fmla="*/ 243246 w 488400"/>
              <a:gd name="connsiteY6" fmla="*/ 344359 h 488400"/>
              <a:gd name="connsiteX7" fmla="*/ 100160 w 488400"/>
              <a:gd name="connsiteY7" fmla="*/ 344359 h 488400"/>
              <a:gd name="connsiteX8" fmla="*/ 85851 w 488400"/>
              <a:gd name="connsiteY8" fmla="*/ 330051 h 488400"/>
              <a:gd name="connsiteX9" fmla="*/ 100160 w 488400"/>
              <a:gd name="connsiteY9" fmla="*/ 315742 h 488400"/>
              <a:gd name="connsiteX10" fmla="*/ 271863 w 488400"/>
              <a:gd name="connsiteY10" fmla="*/ 258508 h 488400"/>
              <a:gd name="connsiteX11" fmla="*/ 329097 w 488400"/>
              <a:gd name="connsiteY11" fmla="*/ 258508 h 488400"/>
              <a:gd name="connsiteX12" fmla="*/ 343406 w 488400"/>
              <a:gd name="connsiteY12" fmla="*/ 272817 h 488400"/>
              <a:gd name="connsiteX13" fmla="*/ 329097 w 488400"/>
              <a:gd name="connsiteY13" fmla="*/ 287125 h 488400"/>
              <a:gd name="connsiteX14" fmla="*/ 271863 w 488400"/>
              <a:gd name="connsiteY14" fmla="*/ 287125 h 488400"/>
              <a:gd name="connsiteX15" fmla="*/ 257554 w 488400"/>
              <a:gd name="connsiteY15" fmla="*/ 272817 h 488400"/>
              <a:gd name="connsiteX16" fmla="*/ 271863 w 488400"/>
              <a:gd name="connsiteY16" fmla="*/ 258508 h 488400"/>
              <a:gd name="connsiteX17" fmla="*/ 100160 w 488400"/>
              <a:gd name="connsiteY17" fmla="*/ 258508 h 488400"/>
              <a:gd name="connsiteX18" fmla="*/ 214628 w 488400"/>
              <a:gd name="connsiteY18" fmla="*/ 258508 h 488400"/>
              <a:gd name="connsiteX19" fmla="*/ 228937 w 488400"/>
              <a:gd name="connsiteY19" fmla="*/ 272817 h 488400"/>
              <a:gd name="connsiteX20" fmla="*/ 214628 w 488400"/>
              <a:gd name="connsiteY20" fmla="*/ 287125 h 488400"/>
              <a:gd name="connsiteX21" fmla="*/ 100160 w 488400"/>
              <a:gd name="connsiteY21" fmla="*/ 287125 h 488400"/>
              <a:gd name="connsiteX22" fmla="*/ 85851 w 488400"/>
              <a:gd name="connsiteY22" fmla="*/ 272817 h 488400"/>
              <a:gd name="connsiteX23" fmla="*/ 100160 w 488400"/>
              <a:gd name="connsiteY23" fmla="*/ 258508 h 488400"/>
              <a:gd name="connsiteX24" fmla="*/ 100160 w 488400"/>
              <a:gd name="connsiteY24" fmla="*/ 201274 h 488400"/>
              <a:gd name="connsiteX25" fmla="*/ 329097 w 488400"/>
              <a:gd name="connsiteY25" fmla="*/ 201274 h 488400"/>
              <a:gd name="connsiteX26" fmla="*/ 343406 w 488400"/>
              <a:gd name="connsiteY26" fmla="*/ 215583 h 488400"/>
              <a:gd name="connsiteX27" fmla="*/ 329097 w 488400"/>
              <a:gd name="connsiteY27" fmla="*/ 229891 h 488400"/>
              <a:gd name="connsiteX28" fmla="*/ 100160 w 488400"/>
              <a:gd name="connsiteY28" fmla="*/ 229891 h 488400"/>
              <a:gd name="connsiteX29" fmla="*/ 85851 w 488400"/>
              <a:gd name="connsiteY29" fmla="*/ 215583 h 488400"/>
              <a:gd name="connsiteX30" fmla="*/ 100160 w 488400"/>
              <a:gd name="connsiteY30" fmla="*/ 201274 h 488400"/>
              <a:gd name="connsiteX31" fmla="*/ 429259 w 488400"/>
              <a:gd name="connsiteY31" fmla="*/ 114347 h 488400"/>
              <a:gd name="connsiteX32" fmla="*/ 429259 w 488400"/>
              <a:gd name="connsiteY32" fmla="*/ 329099 h 488400"/>
              <a:gd name="connsiteX33" fmla="*/ 429239 w 488400"/>
              <a:gd name="connsiteY33" fmla="*/ 329495 h 488400"/>
              <a:gd name="connsiteX34" fmla="*/ 423595 w 488400"/>
              <a:gd name="connsiteY34" fmla="*/ 341454 h 488400"/>
              <a:gd name="connsiteX35" fmla="*/ 300488 w 488400"/>
              <a:gd name="connsiteY35" fmla="*/ 431166 h 488400"/>
              <a:gd name="connsiteX36" fmla="*/ 87759 w 488400"/>
              <a:gd name="connsiteY36" fmla="*/ 431166 h 488400"/>
              <a:gd name="connsiteX37" fmla="*/ 87759 w 488400"/>
              <a:gd name="connsiteY37" fmla="*/ 459783 h 488400"/>
              <a:gd name="connsiteX38" fmla="*/ 459783 w 488400"/>
              <a:gd name="connsiteY38" fmla="*/ 459783 h 488400"/>
              <a:gd name="connsiteX39" fmla="*/ 459784 w 488400"/>
              <a:gd name="connsiteY39" fmla="*/ 459783 h 488400"/>
              <a:gd name="connsiteX40" fmla="*/ 459784 w 488400"/>
              <a:gd name="connsiteY40" fmla="*/ 114347 h 488400"/>
              <a:gd name="connsiteX41" fmla="*/ 257555 w 488400"/>
              <a:gd name="connsiteY41" fmla="*/ 87759 h 488400"/>
              <a:gd name="connsiteX42" fmla="*/ 257555 w 488400"/>
              <a:gd name="connsiteY42" fmla="*/ 129731 h 488400"/>
              <a:gd name="connsiteX43" fmla="*/ 271863 w 488400"/>
              <a:gd name="connsiteY43" fmla="*/ 144040 h 488400"/>
              <a:gd name="connsiteX44" fmla="*/ 286172 w 488400"/>
              <a:gd name="connsiteY44" fmla="*/ 129731 h 488400"/>
              <a:gd name="connsiteX45" fmla="*/ 286172 w 488400"/>
              <a:gd name="connsiteY45" fmla="*/ 87759 h 488400"/>
              <a:gd name="connsiteX46" fmla="*/ 28617 w 488400"/>
              <a:gd name="connsiteY46" fmla="*/ 87759 h 488400"/>
              <a:gd name="connsiteX47" fmla="*/ 28617 w 488400"/>
              <a:gd name="connsiteY47" fmla="*/ 402548 h 488400"/>
              <a:gd name="connsiteX48" fmla="*/ 286172 w 488400"/>
              <a:gd name="connsiteY48" fmla="*/ 402548 h 488400"/>
              <a:gd name="connsiteX49" fmla="*/ 286172 w 488400"/>
              <a:gd name="connsiteY49" fmla="*/ 330052 h 488400"/>
              <a:gd name="connsiteX50" fmla="*/ 300480 w 488400"/>
              <a:gd name="connsiteY50" fmla="*/ 315743 h 488400"/>
              <a:gd name="connsiteX51" fmla="*/ 400641 w 488400"/>
              <a:gd name="connsiteY51" fmla="*/ 315743 h 488400"/>
              <a:gd name="connsiteX52" fmla="*/ 400641 w 488400"/>
              <a:gd name="connsiteY52" fmla="*/ 87759 h 488400"/>
              <a:gd name="connsiteX53" fmla="*/ 314789 w 488400"/>
              <a:gd name="connsiteY53" fmla="*/ 87759 h 488400"/>
              <a:gd name="connsiteX54" fmla="*/ 314789 w 488400"/>
              <a:gd name="connsiteY54" fmla="*/ 129731 h 488400"/>
              <a:gd name="connsiteX55" fmla="*/ 271863 w 488400"/>
              <a:gd name="connsiteY55" fmla="*/ 172657 h 488400"/>
              <a:gd name="connsiteX56" fmla="*/ 228938 w 488400"/>
              <a:gd name="connsiteY56" fmla="*/ 129731 h 488400"/>
              <a:gd name="connsiteX57" fmla="*/ 228938 w 488400"/>
              <a:gd name="connsiteY57" fmla="*/ 87759 h 488400"/>
              <a:gd name="connsiteX58" fmla="*/ 286172 w 488400"/>
              <a:gd name="connsiteY58" fmla="*/ 28617 h 488400"/>
              <a:gd name="connsiteX59" fmla="*/ 257555 w 488400"/>
              <a:gd name="connsiteY59" fmla="*/ 57234 h 488400"/>
              <a:gd name="connsiteX60" fmla="*/ 257555 w 488400"/>
              <a:gd name="connsiteY60" fmla="*/ 59142 h 488400"/>
              <a:gd name="connsiteX61" fmla="*/ 314789 w 488400"/>
              <a:gd name="connsiteY61" fmla="*/ 59142 h 488400"/>
              <a:gd name="connsiteX62" fmla="*/ 314789 w 488400"/>
              <a:gd name="connsiteY62" fmla="*/ 57234 h 488400"/>
              <a:gd name="connsiteX63" fmla="*/ 286172 w 488400"/>
              <a:gd name="connsiteY63" fmla="*/ 28617 h 488400"/>
              <a:gd name="connsiteX64" fmla="*/ 286172 w 488400"/>
              <a:gd name="connsiteY64" fmla="*/ 0 h 488400"/>
              <a:gd name="connsiteX65" fmla="*/ 343406 w 488400"/>
              <a:gd name="connsiteY65" fmla="*/ 57234 h 488400"/>
              <a:gd name="connsiteX66" fmla="*/ 343406 w 488400"/>
              <a:gd name="connsiteY66" fmla="*/ 59142 h 488400"/>
              <a:gd name="connsiteX67" fmla="*/ 414949 w 488400"/>
              <a:gd name="connsiteY67" fmla="*/ 59142 h 488400"/>
              <a:gd name="connsiteX68" fmla="*/ 429258 w 488400"/>
              <a:gd name="connsiteY68" fmla="*/ 73451 h 488400"/>
              <a:gd name="connsiteX69" fmla="*/ 429258 w 488400"/>
              <a:gd name="connsiteY69" fmla="*/ 85729 h 488400"/>
              <a:gd name="connsiteX70" fmla="*/ 474091 w 488400"/>
              <a:gd name="connsiteY70" fmla="*/ 85729 h 488400"/>
              <a:gd name="connsiteX71" fmla="*/ 488400 w 488400"/>
              <a:gd name="connsiteY71" fmla="*/ 100038 h 488400"/>
              <a:gd name="connsiteX72" fmla="*/ 488400 w 488400"/>
              <a:gd name="connsiteY72" fmla="*/ 474091 h 488400"/>
              <a:gd name="connsiteX73" fmla="*/ 474091 w 488400"/>
              <a:gd name="connsiteY73" fmla="*/ 488400 h 488400"/>
              <a:gd name="connsiteX74" fmla="*/ 73451 w 488400"/>
              <a:gd name="connsiteY74" fmla="*/ 488400 h 488400"/>
              <a:gd name="connsiteX75" fmla="*/ 59142 w 488400"/>
              <a:gd name="connsiteY75" fmla="*/ 474091 h 488400"/>
              <a:gd name="connsiteX76" fmla="*/ 59142 w 488400"/>
              <a:gd name="connsiteY76" fmla="*/ 431166 h 488400"/>
              <a:gd name="connsiteX77" fmla="*/ 14309 w 488400"/>
              <a:gd name="connsiteY77" fmla="*/ 431166 h 488400"/>
              <a:gd name="connsiteX78" fmla="*/ 0 w 488400"/>
              <a:gd name="connsiteY78" fmla="*/ 416857 h 488400"/>
              <a:gd name="connsiteX79" fmla="*/ 0 w 488400"/>
              <a:gd name="connsiteY79" fmla="*/ 73451 h 488400"/>
              <a:gd name="connsiteX80" fmla="*/ 14309 w 488400"/>
              <a:gd name="connsiteY80" fmla="*/ 59142 h 488400"/>
              <a:gd name="connsiteX81" fmla="*/ 228938 w 488400"/>
              <a:gd name="connsiteY81" fmla="*/ 59142 h 488400"/>
              <a:gd name="connsiteX82" fmla="*/ 228938 w 488400"/>
              <a:gd name="connsiteY82" fmla="*/ 57234 h 488400"/>
              <a:gd name="connsiteX83" fmla="*/ 286172 w 488400"/>
              <a:gd name="connsiteY83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88400" h="488400">
                <a:moveTo>
                  <a:pt x="314789" y="344360"/>
                </a:moveTo>
                <a:lnTo>
                  <a:pt x="314789" y="388049"/>
                </a:lnTo>
                <a:lnTo>
                  <a:pt x="372401" y="344360"/>
                </a:lnTo>
                <a:close/>
                <a:moveTo>
                  <a:pt x="100160" y="315742"/>
                </a:moveTo>
                <a:lnTo>
                  <a:pt x="243246" y="315742"/>
                </a:lnTo>
                <a:cubicBezTo>
                  <a:pt x="251148" y="315742"/>
                  <a:pt x="257554" y="322148"/>
                  <a:pt x="257554" y="330051"/>
                </a:cubicBezTo>
                <a:cubicBezTo>
                  <a:pt x="257554" y="337953"/>
                  <a:pt x="251148" y="344359"/>
                  <a:pt x="243246" y="344359"/>
                </a:cubicBezTo>
                <a:lnTo>
                  <a:pt x="100160" y="344359"/>
                </a:lnTo>
                <a:cubicBezTo>
                  <a:pt x="92257" y="344359"/>
                  <a:pt x="85851" y="337953"/>
                  <a:pt x="85851" y="330051"/>
                </a:cubicBezTo>
                <a:cubicBezTo>
                  <a:pt x="85851" y="322148"/>
                  <a:pt x="92257" y="315742"/>
                  <a:pt x="100160" y="315742"/>
                </a:cubicBezTo>
                <a:close/>
                <a:moveTo>
                  <a:pt x="271863" y="258508"/>
                </a:moveTo>
                <a:lnTo>
                  <a:pt x="329097" y="258508"/>
                </a:lnTo>
                <a:cubicBezTo>
                  <a:pt x="336999" y="258508"/>
                  <a:pt x="343406" y="264914"/>
                  <a:pt x="343406" y="272817"/>
                </a:cubicBezTo>
                <a:cubicBezTo>
                  <a:pt x="343406" y="280719"/>
                  <a:pt x="336999" y="287125"/>
                  <a:pt x="329097" y="287125"/>
                </a:cubicBezTo>
                <a:lnTo>
                  <a:pt x="271863" y="287125"/>
                </a:lnTo>
                <a:cubicBezTo>
                  <a:pt x="263960" y="287125"/>
                  <a:pt x="257554" y="280719"/>
                  <a:pt x="257554" y="272817"/>
                </a:cubicBezTo>
                <a:cubicBezTo>
                  <a:pt x="257554" y="264914"/>
                  <a:pt x="263960" y="258508"/>
                  <a:pt x="271863" y="258508"/>
                </a:cubicBezTo>
                <a:close/>
                <a:moveTo>
                  <a:pt x="100160" y="258508"/>
                </a:moveTo>
                <a:lnTo>
                  <a:pt x="214628" y="258508"/>
                </a:lnTo>
                <a:cubicBezTo>
                  <a:pt x="222531" y="258508"/>
                  <a:pt x="228937" y="264914"/>
                  <a:pt x="228937" y="272817"/>
                </a:cubicBezTo>
                <a:cubicBezTo>
                  <a:pt x="228937" y="280719"/>
                  <a:pt x="222531" y="287125"/>
                  <a:pt x="214628" y="287125"/>
                </a:cubicBezTo>
                <a:lnTo>
                  <a:pt x="100160" y="287125"/>
                </a:lnTo>
                <a:cubicBezTo>
                  <a:pt x="92257" y="287125"/>
                  <a:pt x="85851" y="280719"/>
                  <a:pt x="85851" y="272817"/>
                </a:cubicBezTo>
                <a:cubicBezTo>
                  <a:pt x="85851" y="264914"/>
                  <a:pt x="92257" y="258508"/>
                  <a:pt x="100160" y="258508"/>
                </a:cubicBezTo>
                <a:close/>
                <a:moveTo>
                  <a:pt x="100160" y="201274"/>
                </a:moveTo>
                <a:lnTo>
                  <a:pt x="329097" y="201274"/>
                </a:lnTo>
                <a:cubicBezTo>
                  <a:pt x="336999" y="201274"/>
                  <a:pt x="343406" y="207680"/>
                  <a:pt x="343406" y="215583"/>
                </a:cubicBezTo>
                <a:cubicBezTo>
                  <a:pt x="343406" y="223485"/>
                  <a:pt x="336999" y="229891"/>
                  <a:pt x="329097" y="229891"/>
                </a:cubicBezTo>
                <a:lnTo>
                  <a:pt x="100160" y="229891"/>
                </a:lnTo>
                <a:cubicBezTo>
                  <a:pt x="92257" y="229891"/>
                  <a:pt x="85851" y="223485"/>
                  <a:pt x="85851" y="215583"/>
                </a:cubicBezTo>
                <a:cubicBezTo>
                  <a:pt x="85851" y="207680"/>
                  <a:pt x="92257" y="201274"/>
                  <a:pt x="100160" y="201274"/>
                </a:cubicBezTo>
                <a:close/>
                <a:moveTo>
                  <a:pt x="429259" y="114347"/>
                </a:moveTo>
                <a:lnTo>
                  <a:pt x="429259" y="329099"/>
                </a:lnTo>
                <a:cubicBezTo>
                  <a:pt x="429259" y="329232"/>
                  <a:pt x="429243" y="329362"/>
                  <a:pt x="429239" y="329495"/>
                </a:cubicBezTo>
                <a:cubicBezTo>
                  <a:pt x="429416" y="334082"/>
                  <a:pt x="427384" y="338580"/>
                  <a:pt x="423595" y="341454"/>
                </a:cubicBezTo>
                <a:cubicBezTo>
                  <a:pt x="303116" y="431542"/>
                  <a:pt x="309089" y="431161"/>
                  <a:pt x="300488" y="431166"/>
                </a:cubicBezTo>
                <a:cubicBezTo>
                  <a:pt x="300599" y="431165"/>
                  <a:pt x="103622" y="431166"/>
                  <a:pt x="87759" y="431166"/>
                </a:cubicBezTo>
                <a:lnTo>
                  <a:pt x="87759" y="459783"/>
                </a:lnTo>
                <a:lnTo>
                  <a:pt x="459783" y="459783"/>
                </a:lnTo>
                <a:lnTo>
                  <a:pt x="459784" y="459783"/>
                </a:lnTo>
                <a:lnTo>
                  <a:pt x="459784" y="114347"/>
                </a:lnTo>
                <a:close/>
                <a:moveTo>
                  <a:pt x="257555" y="87759"/>
                </a:moveTo>
                <a:lnTo>
                  <a:pt x="257555" y="129731"/>
                </a:lnTo>
                <a:cubicBezTo>
                  <a:pt x="257555" y="137621"/>
                  <a:pt x="263974" y="144040"/>
                  <a:pt x="271863" y="144040"/>
                </a:cubicBezTo>
                <a:cubicBezTo>
                  <a:pt x="279753" y="144040"/>
                  <a:pt x="286172" y="137621"/>
                  <a:pt x="286172" y="129731"/>
                </a:cubicBezTo>
                <a:lnTo>
                  <a:pt x="286172" y="87759"/>
                </a:lnTo>
                <a:close/>
                <a:moveTo>
                  <a:pt x="28617" y="87759"/>
                </a:moveTo>
                <a:lnTo>
                  <a:pt x="28617" y="402548"/>
                </a:lnTo>
                <a:lnTo>
                  <a:pt x="286172" y="402548"/>
                </a:lnTo>
                <a:lnTo>
                  <a:pt x="286172" y="330052"/>
                </a:lnTo>
                <a:cubicBezTo>
                  <a:pt x="286172" y="322149"/>
                  <a:pt x="292578" y="315743"/>
                  <a:pt x="300480" y="315743"/>
                </a:cubicBezTo>
                <a:lnTo>
                  <a:pt x="400641" y="315743"/>
                </a:lnTo>
                <a:lnTo>
                  <a:pt x="400641" y="87759"/>
                </a:lnTo>
                <a:lnTo>
                  <a:pt x="314789" y="87759"/>
                </a:lnTo>
                <a:lnTo>
                  <a:pt x="314789" y="129731"/>
                </a:lnTo>
                <a:cubicBezTo>
                  <a:pt x="314789" y="153401"/>
                  <a:pt x="295533" y="172657"/>
                  <a:pt x="271863" y="172657"/>
                </a:cubicBezTo>
                <a:cubicBezTo>
                  <a:pt x="248194" y="172657"/>
                  <a:pt x="228938" y="153401"/>
                  <a:pt x="228938" y="129731"/>
                </a:cubicBezTo>
                <a:lnTo>
                  <a:pt x="228938" y="87759"/>
                </a:lnTo>
                <a:close/>
                <a:moveTo>
                  <a:pt x="286172" y="28617"/>
                </a:moveTo>
                <a:cubicBezTo>
                  <a:pt x="270392" y="28617"/>
                  <a:pt x="257555" y="41455"/>
                  <a:pt x="257555" y="57234"/>
                </a:cubicBezTo>
                <a:lnTo>
                  <a:pt x="257555" y="59142"/>
                </a:lnTo>
                <a:cubicBezTo>
                  <a:pt x="271858" y="59142"/>
                  <a:pt x="300952" y="59142"/>
                  <a:pt x="314789" y="59142"/>
                </a:cubicBezTo>
                <a:lnTo>
                  <a:pt x="314789" y="57234"/>
                </a:lnTo>
                <a:cubicBezTo>
                  <a:pt x="314789" y="41455"/>
                  <a:pt x="301951" y="28617"/>
                  <a:pt x="286172" y="28617"/>
                </a:cubicBezTo>
                <a:close/>
                <a:moveTo>
                  <a:pt x="286172" y="0"/>
                </a:moveTo>
                <a:cubicBezTo>
                  <a:pt x="317731" y="0"/>
                  <a:pt x="343406" y="25675"/>
                  <a:pt x="343406" y="57234"/>
                </a:cubicBezTo>
                <a:lnTo>
                  <a:pt x="343406" y="59142"/>
                </a:lnTo>
                <a:lnTo>
                  <a:pt x="414949" y="59142"/>
                </a:lnTo>
                <a:cubicBezTo>
                  <a:pt x="422851" y="59142"/>
                  <a:pt x="429258" y="65549"/>
                  <a:pt x="429258" y="73451"/>
                </a:cubicBezTo>
                <a:lnTo>
                  <a:pt x="429258" y="85729"/>
                </a:lnTo>
                <a:lnTo>
                  <a:pt x="474091" y="85729"/>
                </a:lnTo>
                <a:cubicBezTo>
                  <a:pt x="481994" y="85729"/>
                  <a:pt x="488400" y="92136"/>
                  <a:pt x="488400" y="100038"/>
                </a:cubicBezTo>
                <a:lnTo>
                  <a:pt x="488400" y="474091"/>
                </a:lnTo>
                <a:cubicBezTo>
                  <a:pt x="488400" y="481994"/>
                  <a:pt x="481994" y="488400"/>
                  <a:pt x="474091" y="488400"/>
                </a:cubicBezTo>
                <a:lnTo>
                  <a:pt x="73451" y="488400"/>
                </a:lnTo>
                <a:cubicBezTo>
                  <a:pt x="65549" y="488400"/>
                  <a:pt x="59142" y="481994"/>
                  <a:pt x="59142" y="474091"/>
                </a:cubicBezTo>
                <a:lnTo>
                  <a:pt x="59142" y="431166"/>
                </a:lnTo>
                <a:lnTo>
                  <a:pt x="14309" y="431166"/>
                </a:lnTo>
                <a:cubicBezTo>
                  <a:pt x="6406" y="431166"/>
                  <a:pt x="0" y="424759"/>
                  <a:pt x="0" y="416857"/>
                </a:cubicBezTo>
                <a:lnTo>
                  <a:pt x="0" y="73451"/>
                </a:lnTo>
                <a:cubicBezTo>
                  <a:pt x="0" y="65549"/>
                  <a:pt x="6406" y="59142"/>
                  <a:pt x="14309" y="59142"/>
                </a:cubicBezTo>
                <a:lnTo>
                  <a:pt x="228938" y="59142"/>
                </a:lnTo>
                <a:lnTo>
                  <a:pt x="228938" y="57234"/>
                </a:lnTo>
                <a:cubicBezTo>
                  <a:pt x="228938" y="25675"/>
                  <a:pt x="254613" y="0"/>
                  <a:pt x="286172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6" name="Freeform: Shape 445">
            <a:extLst>
              <a:ext uri="{FF2B5EF4-FFF2-40B4-BE49-F238E27FC236}">
                <a16:creationId xmlns:a16="http://schemas.microsoft.com/office/drawing/2014/main" xmlns="" id="{7D5A3344-8613-4B60-9414-3B6FB07C5728}"/>
              </a:ext>
            </a:extLst>
          </p:cNvPr>
          <p:cNvSpPr/>
          <p:nvPr/>
        </p:nvSpPr>
        <p:spPr>
          <a:xfrm>
            <a:off x="4120189" y="4431524"/>
            <a:ext cx="488400" cy="488400"/>
          </a:xfrm>
          <a:custGeom>
            <a:avLst/>
            <a:gdLst>
              <a:gd name="connsiteX0" fmla="*/ 244200 w 488400"/>
              <a:gd name="connsiteY0" fmla="*/ 401594 h 488400"/>
              <a:gd name="connsiteX1" fmla="*/ 415903 w 488400"/>
              <a:gd name="connsiteY1" fmla="*/ 401594 h 488400"/>
              <a:gd name="connsiteX2" fmla="*/ 430211 w 488400"/>
              <a:gd name="connsiteY2" fmla="*/ 415903 h 488400"/>
              <a:gd name="connsiteX3" fmla="*/ 415903 w 488400"/>
              <a:gd name="connsiteY3" fmla="*/ 430211 h 488400"/>
              <a:gd name="connsiteX4" fmla="*/ 244200 w 488400"/>
              <a:gd name="connsiteY4" fmla="*/ 430211 h 488400"/>
              <a:gd name="connsiteX5" fmla="*/ 229891 w 488400"/>
              <a:gd name="connsiteY5" fmla="*/ 415903 h 488400"/>
              <a:gd name="connsiteX6" fmla="*/ 244200 w 488400"/>
              <a:gd name="connsiteY6" fmla="*/ 401594 h 488400"/>
              <a:gd name="connsiteX7" fmla="*/ 86805 w 488400"/>
              <a:gd name="connsiteY7" fmla="*/ 372977 h 488400"/>
              <a:gd name="connsiteX8" fmla="*/ 86805 w 488400"/>
              <a:gd name="connsiteY8" fmla="*/ 401594 h 488400"/>
              <a:gd name="connsiteX9" fmla="*/ 115422 w 488400"/>
              <a:gd name="connsiteY9" fmla="*/ 401594 h 488400"/>
              <a:gd name="connsiteX10" fmla="*/ 115422 w 488400"/>
              <a:gd name="connsiteY10" fmla="*/ 372977 h 488400"/>
              <a:gd name="connsiteX11" fmla="*/ 244200 w 488400"/>
              <a:gd name="connsiteY11" fmla="*/ 344360 h 488400"/>
              <a:gd name="connsiteX12" fmla="*/ 415903 w 488400"/>
              <a:gd name="connsiteY12" fmla="*/ 344360 h 488400"/>
              <a:gd name="connsiteX13" fmla="*/ 430211 w 488400"/>
              <a:gd name="connsiteY13" fmla="*/ 358669 h 488400"/>
              <a:gd name="connsiteX14" fmla="*/ 415903 w 488400"/>
              <a:gd name="connsiteY14" fmla="*/ 372977 h 488400"/>
              <a:gd name="connsiteX15" fmla="*/ 244200 w 488400"/>
              <a:gd name="connsiteY15" fmla="*/ 372977 h 488400"/>
              <a:gd name="connsiteX16" fmla="*/ 229891 w 488400"/>
              <a:gd name="connsiteY16" fmla="*/ 358669 h 488400"/>
              <a:gd name="connsiteX17" fmla="*/ 244200 w 488400"/>
              <a:gd name="connsiteY17" fmla="*/ 344360 h 488400"/>
              <a:gd name="connsiteX18" fmla="*/ 72497 w 488400"/>
              <a:gd name="connsiteY18" fmla="*/ 344360 h 488400"/>
              <a:gd name="connsiteX19" fmla="*/ 129731 w 488400"/>
              <a:gd name="connsiteY19" fmla="*/ 344360 h 488400"/>
              <a:gd name="connsiteX20" fmla="*/ 144040 w 488400"/>
              <a:gd name="connsiteY20" fmla="*/ 358669 h 488400"/>
              <a:gd name="connsiteX21" fmla="*/ 144040 w 488400"/>
              <a:gd name="connsiteY21" fmla="*/ 415903 h 488400"/>
              <a:gd name="connsiteX22" fmla="*/ 129731 w 488400"/>
              <a:gd name="connsiteY22" fmla="*/ 430212 h 488400"/>
              <a:gd name="connsiteX23" fmla="*/ 72497 w 488400"/>
              <a:gd name="connsiteY23" fmla="*/ 430212 h 488400"/>
              <a:gd name="connsiteX24" fmla="*/ 58188 w 488400"/>
              <a:gd name="connsiteY24" fmla="*/ 415903 h 488400"/>
              <a:gd name="connsiteX25" fmla="*/ 58188 w 488400"/>
              <a:gd name="connsiteY25" fmla="*/ 358669 h 488400"/>
              <a:gd name="connsiteX26" fmla="*/ 72497 w 488400"/>
              <a:gd name="connsiteY26" fmla="*/ 344360 h 488400"/>
              <a:gd name="connsiteX27" fmla="*/ 201274 w 488400"/>
              <a:gd name="connsiteY27" fmla="*/ 316697 h 488400"/>
              <a:gd name="connsiteX28" fmla="*/ 201274 w 488400"/>
              <a:gd name="connsiteY28" fmla="*/ 459783 h 488400"/>
              <a:gd name="connsiteX29" fmla="*/ 459783 w 488400"/>
              <a:gd name="connsiteY29" fmla="*/ 459783 h 488400"/>
              <a:gd name="connsiteX30" fmla="*/ 459783 w 488400"/>
              <a:gd name="connsiteY30" fmla="*/ 316697 h 488400"/>
              <a:gd name="connsiteX31" fmla="*/ 28617 w 488400"/>
              <a:gd name="connsiteY31" fmla="*/ 316697 h 488400"/>
              <a:gd name="connsiteX32" fmla="*/ 28617 w 488400"/>
              <a:gd name="connsiteY32" fmla="*/ 459783 h 488400"/>
              <a:gd name="connsiteX33" fmla="*/ 172657 w 488400"/>
              <a:gd name="connsiteY33" fmla="*/ 459783 h 488400"/>
              <a:gd name="connsiteX34" fmla="*/ 172657 w 488400"/>
              <a:gd name="connsiteY34" fmla="*/ 316697 h 488400"/>
              <a:gd name="connsiteX35" fmla="*/ 301577 w 488400"/>
              <a:gd name="connsiteY35" fmla="*/ 207500 h 488400"/>
              <a:gd name="connsiteX36" fmla="*/ 264402 w 488400"/>
              <a:gd name="connsiteY36" fmla="*/ 244677 h 488400"/>
              <a:gd name="connsiteX37" fmla="*/ 307805 w 488400"/>
              <a:gd name="connsiteY37" fmla="*/ 288080 h 488400"/>
              <a:gd name="connsiteX38" fmla="*/ 382156 w 488400"/>
              <a:gd name="connsiteY38" fmla="*/ 288080 h 488400"/>
              <a:gd name="connsiteX39" fmla="*/ 186455 w 488400"/>
              <a:gd name="connsiteY39" fmla="*/ 207201 h 488400"/>
              <a:gd name="connsiteX40" fmla="*/ 105576 w 488400"/>
              <a:gd name="connsiteY40" fmla="*/ 288080 h 488400"/>
              <a:gd name="connsiteX41" fmla="*/ 267334 w 488400"/>
              <a:gd name="connsiteY41" fmla="*/ 288080 h 488400"/>
              <a:gd name="connsiteX42" fmla="*/ 28617 w 488400"/>
              <a:gd name="connsiteY42" fmla="*/ 144040 h 488400"/>
              <a:gd name="connsiteX43" fmla="*/ 28617 w 488400"/>
              <a:gd name="connsiteY43" fmla="*/ 288080 h 488400"/>
              <a:gd name="connsiteX44" fmla="*/ 65106 w 488400"/>
              <a:gd name="connsiteY44" fmla="*/ 288080 h 488400"/>
              <a:gd name="connsiteX45" fmla="*/ 176337 w 488400"/>
              <a:gd name="connsiteY45" fmla="*/ 176848 h 488400"/>
              <a:gd name="connsiteX46" fmla="*/ 196572 w 488400"/>
              <a:gd name="connsiteY46" fmla="*/ 176848 h 488400"/>
              <a:gd name="connsiteX47" fmla="*/ 244167 w 488400"/>
              <a:gd name="connsiteY47" fmla="*/ 224442 h 488400"/>
              <a:gd name="connsiteX48" fmla="*/ 291459 w 488400"/>
              <a:gd name="connsiteY48" fmla="*/ 177148 h 488400"/>
              <a:gd name="connsiteX49" fmla="*/ 311695 w 488400"/>
              <a:gd name="connsiteY49" fmla="*/ 177148 h 488400"/>
              <a:gd name="connsiteX50" fmla="*/ 422625 w 488400"/>
              <a:gd name="connsiteY50" fmla="*/ 288080 h 488400"/>
              <a:gd name="connsiteX51" fmla="*/ 459783 w 488400"/>
              <a:gd name="connsiteY51" fmla="*/ 288080 h 488400"/>
              <a:gd name="connsiteX52" fmla="*/ 459783 w 488400"/>
              <a:gd name="connsiteY52" fmla="*/ 144040 h 488400"/>
              <a:gd name="connsiteX53" fmla="*/ 415903 w 488400"/>
              <a:gd name="connsiteY53" fmla="*/ 58188 h 488400"/>
              <a:gd name="connsiteX54" fmla="*/ 430211 w 488400"/>
              <a:gd name="connsiteY54" fmla="*/ 72497 h 488400"/>
              <a:gd name="connsiteX55" fmla="*/ 415903 w 488400"/>
              <a:gd name="connsiteY55" fmla="*/ 86805 h 488400"/>
              <a:gd name="connsiteX56" fmla="*/ 401594 w 488400"/>
              <a:gd name="connsiteY56" fmla="*/ 72497 h 488400"/>
              <a:gd name="connsiteX57" fmla="*/ 415903 w 488400"/>
              <a:gd name="connsiteY57" fmla="*/ 58188 h 488400"/>
              <a:gd name="connsiteX58" fmla="*/ 358669 w 488400"/>
              <a:gd name="connsiteY58" fmla="*/ 58188 h 488400"/>
              <a:gd name="connsiteX59" fmla="*/ 372977 w 488400"/>
              <a:gd name="connsiteY59" fmla="*/ 72497 h 488400"/>
              <a:gd name="connsiteX60" fmla="*/ 358669 w 488400"/>
              <a:gd name="connsiteY60" fmla="*/ 86805 h 488400"/>
              <a:gd name="connsiteX61" fmla="*/ 344360 w 488400"/>
              <a:gd name="connsiteY61" fmla="*/ 72497 h 488400"/>
              <a:gd name="connsiteX62" fmla="*/ 358669 w 488400"/>
              <a:gd name="connsiteY62" fmla="*/ 58188 h 488400"/>
              <a:gd name="connsiteX63" fmla="*/ 301434 w 488400"/>
              <a:gd name="connsiteY63" fmla="*/ 58188 h 488400"/>
              <a:gd name="connsiteX64" fmla="*/ 315742 w 488400"/>
              <a:gd name="connsiteY64" fmla="*/ 72497 h 488400"/>
              <a:gd name="connsiteX65" fmla="*/ 301434 w 488400"/>
              <a:gd name="connsiteY65" fmla="*/ 86805 h 488400"/>
              <a:gd name="connsiteX66" fmla="*/ 287125 w 488400"/>
              <a:gd name="connsiteY66" fmla="*/ 72497 h 488400"/>
              <a:gd name="connsiteX67" fmla="*/ 301434 w 488400"/>
              <a:gd name="connsiteY67" fmla="*/ 58188 h 488400"/>
              <a:gd name="connsiteX68" fmla="*/ 28617 w 488400"/>
              <a:gd name="connsiteY68" fmla="*/ 28617 h 488400"/>
              <a:gd name="connsiteX69" fmla="*/ 28617 w 488400"/>
              <a:gd name="connsiteY69" fmla="*/ 115423 h 488400"/>
              <a:gd name="connsiteX70" fmla="*/ 459783 w 488400"/>
              <a:gd name="connsiteY70" fmla="*/ 115423 h 488400"/>
              <a:gd name="connsiteX71" fmla="*/ 459783 w 488400"/>
              <a:gd name="connsiteY71" fmla="*/ 28617 h 488400"/>
              <a:gd name="connsiteX72" fmla="*/ 14309 w 488400"/>
              <a:gd name="connsiteY72" fmla="*/ 0 h 488400"/>
              <a:gd name="connsiteX73" fmla="*/ 474091 w 488400"/>
              <a:gd name="connsiteY73" fmla="*/ 0 h 488400"/>
              <a:gd name="connsiteX74" fmla="*/ 488400 w 488400"/>
              <a:gd name="connsiteY74" fmla="*/ 14309 h 488400"/>
              <a:gd name="connsiteX75" fmla="*/ 488400 w 488400"/>
              <a:gd name="connsiteY75" fmla="*/ 474091 h 488400"/>
              <a:gd name="connsiteX76" fmla="*/ 474091 w 488400"/>
              <a:gd name="connsiteY76" fmla="*/ 488400 h 488400"/>
              <a:gd name="connsiteX77" fmla="*/ 14309 w 488400"/>
              <a:gd name="connsiteY77" fmla="*/ 488400 h 488400"/>
              <a:gd name="connsiteX78" fmla="*/ 0 w 488400"/>
              <a:gd name="connsiteY78" fmla="*/ 474091 h 488400"/>
              <a:gd name="connsiteX79" fmla="*/ 0 w 488400"/>
              <a:gd name="connsiteY79" fmla="*/ 14309 h 488400"/>
              <a:gd name="connsiteX80" fmla="*/ 14309 w 488400"/>
              <a:gd name="connsiteY80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88400" h="488400">
                <a:moveTo>
                  <a:pt x="244200" y="401594"/>
                </a:moveTo>
                <a:lnTo>
                  <a:pt x="415903" y="401594"/>
                </a:lnTo>
                <a:cubicBezTo>
                  <a:pt x="423805" y="401594"/>
                  <a:pt x="430211" y="408000"/>
                  <a:pt x="430211" y="415903"/>
                </a:cubicBezTo>
                <a:cubicBezTo>
                  <a:pt x="430211" y="423805"/>
                  <a:pt x="423805" y="430211"/>
                  <a:pt x="415903" y="430211"/>
                </a:cubicBezTo>
                <a:lnTo>
                  <a:pt x="244200" y="430211"/>
                </a:lnTo>
                <a:cubicBezTo>
                  <a:pt x="236297" y="430211"/>
                  <a:pt x="229891" y="423805"/>
                  <a:pt x="229891" y="415903"/>
                </a:cubicBezTo>
                <a:cubicBezTo>
                  <a:pt x="229891" y="408000"/>
                  <a:pt x="236297" y="401594"/>
                  <a:pt x="244200" y="401594"/>
                </a:cubicBezTo>
                <a:close/>
                <a:moveTo>
                  <a:pt x="86805" y="372977"/>
                </a:moveTo>
                <a:lnTo>
                  <a:pt x="86805" y="401594"/>
                </a:lnTo>
                <a:lnTo>
                  <a:pt x="115422" y="401594"/>
                </a:lnTo>
                <a:lnTo>
                  <a:pt x="115422" y="372977"/>
                </a:lnTo>
                <a:close/>
                <a:moveTo>
                  <a:pt x="244200" y="344360"/>
                </a:moveTo>
                <a:lnTo>
                  <a:pt x="415903" y="344360"/>
                </a:lnTo>
                <a:cubicBezTo>
                  <a:pt x="423805" y="344360"/>
                  <a:pt x="430211" y="350766"/>
                  <a:pt x="430211" y="358669"/>
                </a:cubicBezTo>
                <a:cubicBezTo>
                  <a:pt x="430211" y="366571"/>
                  <a:pt x="423805" y="372977"/>
                  <a:pt x="415903" y="372977"/>
                </a:cubicBezTo>
                <a:lnTo>
                  <a:pt x="244200" y="372977"/>
                </a:lnTo>
                <a:cubicBezTo>
                  <a:pt x="236297" y="372977"/>
                  <a:pt x="229891" y="366571"/>
                  <a:pt x="229891" y="358669"/>
                </a:cubicBezTo>
                <a:cubicBezTo>
                  <a:pt x="229891" y="350766"/>
                  <a:pt x="236297" y="344360"/>
                  <a:pt x="244200" y="344360"/>
                </a:cubicBezTo>
                <a:close/>
                <a:moveTo>
                  <a:pt x="72497" y="344360"/>
                </a:moveTo>
                <a:lnTo>
                  <a:pt x="129731" y="344360"/>
                </a:lnTo>
                <a:cubicBezTo>
                  <a:pt x="137633" y="344360"/>
                  <a:pt x="144040" y="350766"/>
                  <a:pt x="144040" y="358669"/>
                </a:cubicBezTo>
                <a:lnTo>
                  <a:pt x="144040" y="415903"/>
                </a:lnTo>
                <a:cubicBezTo>
                  <a:pt x="144040" y="423805"/>
                  <a:pt x="137633" y="430212"/>
                  <a:pt x="129731" y="430212"/>
                </a:cubicBezTo>
                <a:lnTo>
                  <a:pt x="72497" y="430212"/>
                </a:lnTo>
                <a:cubicBezTo>
                  <a:pt x="64594" y="430212"/>
                  <a:pt x="58188" y="423805"/>
                  <a:pt x="58188" y="415903"/>
                </a:cubicBezTo>
                <a:lnTo>
                  <a:pt x="58188" y="358669"/>
                </a:lnTo>
                <a:cubicBezTo>
                  <a:pt x="58188" y="350766"/>
                  <a:pt x="64594" y="344360"/>
                  <a:pt x="72497" y="344360"/>
                </a:cubicBezTo>
                <a:close/>
                <a:moveTo>
                  <a:pt x="201274" y="316697"/>
                </a:moveTo>
                <a:lnTo>
                  <a:pt x="201274" y="459783"/>
                </a:lnTo>
                <a:lnTo>
                  <a:pt x="459783" y="459783"/>
                </a:lnTo>
                <a:lnTo>
                  <a:pt x="459783" y="316697"/>
                </a:lnTo>
                <a:close/>
                <a:moveTo>
                  <a:pt x="28617" y="316697"/>
                </a:moveTo>
                <a:lnTo>
                  <a:pt x="28617" y="459783"/>
                </a:lnTo>
                <a:lnTo>
                  <a:pt x="172657" y="459783"/>
                </a:lnTo>
                <a:lnTo>
                  <a:pt x="172657" y="316697"/>
                </a:lnTo>
                <a:close/>
                <a:moveTo>
                  <a:pt x="301577" y="207500"/>
                </a:moveTo>
                <a:lnTo>
                  <a:pt x="264402" y="244677"/>
                </a:lnTo>
                <a:lnTo>
                  <a:pt x="307805" y="288080"/>
                </a:lnTo>
                <a:lnTo>
                  <a:pt x="382156" y="288080"/>
                </a:lnTo>
                <a:close/>
                <a:moveTo>
                  <a:pt x="186455" y="207201"/>
                </a:moveTo>
                <a:lnTo>
                  <a:pt x="105576" y="288080"/>
                </a:lnTo>
                <a:lnTo>
                  <a:pt x="267334" y="288080"/>
                </a:lnTo>
                <a:close/>
                <a:moveTo>
                  <a:pt x="28617" y="144040"/>
                </a:moveTo>
                <a:lnTo>
                  <a:pt x="28617" y="288080"/>
                </a:lnTo>
                <a:lnTo>
                  <a:pt x="65106" y="288080"/>
                </a:lnTo>
                <a:lnTo>
                  <a:pt x="176337" y="176848"/>
                </a:lnTo>
                <a:cubicBezTo>
                  <a:pt x="181923" y="171261"/>
                  <a:pt x="190988" y="171262"/>
                  <a:pt x="196572" y="176848"/>
                </a:cubicBezTo>
                <a:lnTo>
                  <a:pt x="244167" y="224442"/>
                </a:lnTo>
                <a:lnTo>
                  <a:pt x="291459" y="177148"/>
                </a:lnTo>
                <a:cubicBezTo>
                  <a:pt x="297046" y="171560"/>
                  <a:pt x="306111" y="171564"/>
                  <a:pt x="311695" y="177148"/>
                </a:cubicBezTo>
                <a:lnTo>
                  <a:pt x="422625" y="288080"/>
                </a:lnTo>
                <a:lnTo>
                  <a:pt x="459783" y="288080"/>
                </a:lnTo>
                <a:lnTo>
                  <a:pt x="459783" y="144040"/>
                </a:lnTo>
                <a:close/>
                <a:moveTo>
                  <a:pt x="415903" y="58188"/>
                </a:moveTo>
                <a:cubicBezTo>
                  <a:pt x="423805" y="58188"/>
                  <a:pt x="430211" y="64594"/>
                  <a:pt x="430211" y="72497"/>
                </a:cubicBezTo>
                <a:cubicBezTo>
                  <a:pt x="430211" y="80399"/>
                  <a:pt x="423805" y="86805"/>
                  <a:pt x="415903" y="86805"/>
                </a:cubicBezTo>
                <a:cubicBezTo>
                  <a:pt x="408000" y="86805"/>
                  <a:pt x="401594" y="80399"/>
                  <a:pt x="401594" y="72497"/>
                </a:cubicBezTo>
                <a:cubicBezTo>
                  <a:pt x="401594" y="64594"/>
                  <a:pt x="408000" y="58188"/>
                  <a:pt x="415903" y="58188"/>
                </a:cubicBezTo>
                <a:close/>
                <a:moveTo>
                  <a:pt x="358669" y="58188"/>
                </a:moveTo>
                <a:cubicBezTo>
                  <a:pt x="366571" y="58188"/>
                  <a:pt x="372977" y="64594"/>
                  <a:pt x="372977" y="72497"/>
                </a:cubicBezTo>
                <a:cubicBezTo>
                  <a:pt x="372977" y="80399"/>
                  <a:pt x="366571" y="86805"/>
                  <a:pt x="358669" y="86805"/>
                </a:cubicBezTo>
                <a:cubicBezTo>
                  <a:pt x="350766" y="86805"/>
                  <a:pt x="344360" y="80399"/>
                  <a:pt x="344360" y="72497"/>
                </a:cubicBezTo>
                <a:cubicBezTo>
                  <a:pt x="344360" y="64594"/>
                  <a:pt x="350766" y="58188"/>
                  <a:pt x="358669" y="58188"/>
                </a:cubicBezTo>
                <a:close/>
                <a:moveTo>
                  <a:pt x="301434" y="58188"/>
                </a:moveTo>
                <a:cubicBezTo>
                  <a:pt x="309336" y="58188"/>
                  <a:pt x="315742" y="64594"/>
                  <a:pt x="315742" y="72497"/>
                </a:cubicBezTo>
                <a:cubicBezTo>
                  <a:pt x="315742" y="80399"/>
                  <a:pt x="309336" y="86805"/>
                  <a:pt x="301434" y="86805"/>
                </a:cubicBezTo>
                <a:cubicBezTo>
                  <a:pt x="293531" y="86805"/>
                  <a:pt x="287125" y="80399"/>
                  <a:pt x="287125" y="72497"/>
                </a:cubicBezTo>
                <a:cubicBezTo>
                  <a:pt x="287125" y="64594"/>
                  <a:pt x="293531" y="58188"/>
                  <a:pt x="301434" y="58188"/>
                </a:cubicBezTo>
                <a:close/>
                <a:moveTo>
                  <a:pt x="28617" y="28617"/>
                </a:moveTo>
                <a:lnTo>
                  <a:pt x="28617" y="115423"/>
                </a:lnTo>
                <a:lnTo>
                  <a:pt x="459783" y="115423"/>
                </a:lnTo>
                <a:lnTo>
                  <a:pt x="459783" y="28617"/>
                </a:lnTo>
                <a:close/>
                <a:moveTo>
                  <a:pt x="14309" y="0"/>
                </a:moveTo>
                <a:lnTo>
                  <a:pt x="474091" y="0"/>
                </a:lnTo>
                <a:cubicBezTo>
                  <a:pt x="481994" y="0"/>
                  <a:pt x="488400" y="6406"/>
                  <a:pt x="488400" y="14309"/>
                </a:cubicBezTo>
                <a:lnTo>
                  <a:pt x="488400" y="474091"/>
                </a:lnTo>
                <a:cubicBezTo>
                  <a:pt x="488400" y="481994"/>
                  <a:pt x="481994" y="488400"/>
                  <a:pt x="474091" y="488400"/>
                </a:cubicBezTo>
                <a:lnTo>
                  <a:pt x="14309" y="488400"/>
                </a:lnTo>
                <a:cubicBezTo>
                  <a:pt x="6406" y="488400"/>
                  <a:pt x="0" y="481994"/>
                  <a:pt x="0" y="474091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8" name="Freeform: Shape 447">
            <a:extLst>
              <a:ext uri="{FF2B5EF4-FFF2-40B4-BE49-F238E27FC236}">
                <a16:creationId xmlns:a16="http://schemas.microsoft.com/office/drawing/2014/main" xmlns="" id="{739BA858-9EE7-414E-990F-55C2A6DA3CF8}"/>
              </a:ext>
            </a:extLst>
          </p:cNvPr>
          <p:cNvSpPr/>
          <p:nvPr/>
        </p:nvSpPr>
        <p:spPr>
          <a:xfrm>
            <a:off x="7496026" y="4431523"/>
            <a:ext cx="488400" cy="488400"/>
          </a:xfrm>
          <a:custGeom>
            <a:avLst/>
            <a:gdLst>
              <a:gd name="connsiteX0" fmla="*/ 101591 w 488400"/>
              <a:gd name="connsiteY0" fmla="*/ 430208 h 488400"/>
              <a:gd name="connsiteX1" fmla="*/ 86805 w 488400"/>
              <a:gd name="connsiteY1" fmla="*/ 444995 h 488400"/>
              <a:gd name="connsiteX2" fmla="*/ 101591 w 488400"/>
              <a:gd name="connsiteY2" fmla="*/ 459781 h 488400"/>
              <a:gd name="connsiteX3" fmla="*/ 116376 w 488400"/>
              <a:gd name="connsiteY3" fmla="*/ 444995 h 488400"/>
              <a:gd name="connsiteX4" fmla="*/ 101591 w 488400"/>
              <a:gd name="connsiteY4" fmla="*/ 430208 h 488400"/>
              <a:gd name="connsiteX5" fmla="*/ 101591 w 488400"/>
              <a:gd name="connsiteY5" fmla="*/ 401588 h 488400"/>
              <a:gd name="connsiteX6" fmla="*/ 144993 w 488400"/>
              <a:gd name="connsiteY6" fmla="*/ 444995 h 488400"/>
              <a:gd name="connsiteX7" fmla="*/ 101591 w 488400"/>
              <a:gd name="connsiteY7" fmla="*/ 488400 h 488400"/>
              <a:gd name="connsiteX8" fmla="*/ 58188 w 488400"/>
              <a:gd name="connsiteY8" fmla="*/ 444994 h 488400"/>
              <a:gd name="connsiteX9" fmla="*/ 101591 w 488400"/>
              <a:gd name="connsiteY9" fmla="*/ 401588 h 488400"/>
              <a:gd name="connsiteX10" fmla="*/ 353899 w 488400"/>
              <a:gd name="connsiteY10" fmla="*/ 201253 h 488400"/>
              <a:gd name="connsiteX11" fmla="*/ 339590 w 488400"/>
              <a:gd name="connsiteY11" fmla="*/ 215563 h 488400"/>
              <a:gd name="connsiteX12" fmla="*/ 353899 w 488400"/>
              <a:gd name="connsiteY12" fmla="*/ 229872 h 488400"/>
              <a:gd name="connsiteX13" fmla="*/ 368207 w 488400"/>
              <a:gd name="connsiteY13" fmla="*/ 215563 h 488400"/>
              <a:gd name="connsiteX14" fmla="*/ 353899 w 488400"/>
              <a:gd name="connsiteY14" fmla="*/ 201253 h 488400"/>
              <a:gd name="connsiteX15" fmla="*/ 239430 w 488400"/>
              <a:gd name="connsiteY15" fmla="*/ 201253 h 488400"/>
              <a:gd name="connsiteX16" fmla="*/ 225121 w 488400"/>
              <a:gd name="connsiteY16" fmla="*/ 215563 h 488400"/>
              <a:gd name="connsiteX17" fmla="*/ 239430 w 488400"/>
              <a:gd name="connsiteY17" fmla="*/ 229872 h 488400"/>
              <a:gd name="connsiteX18" fmla="*/ 253738 w 488400"/>
              <a:gd name="connsiteY18" fmla="*/ 215563 h 488400"/>
              <a:gd name="connsiteX19" fmla="*/ 239430 w 488400"/>
              <a:gd name="connsiteY19" fmla="*/ 201253 h 488400"/>
              <a:gd name="connsiteX20" fmla="*/ 124961 w 488400"/>
              <a:gd name="connsiteY20" fmla="*/ 201253 h 488400"/>
              <a:gd name="connsiteX21" fmla="*/ 110652 w 488400"/>
              <a:gd name="connsiteY21" fmla="*/ 215563 h 488400"/>
              <a:gd name="connsiteX22" fmla="*/ 124961 w 488400"/>
              <a:gd name="connsiteY22" fmla="*/ 229872 h 488400"/>
              <a:gd name="connsiteX23" fmla="*/ 139269 w 488400"/>
              <a:gd name="connsiteY23" fmla="*/ 215563 h 488400"/>
              <a:gd name="connsiteX24" fmla="*/ 124961 w 488400"/>
              <a:gd name="connsiteY24" fmla="*/ 201253 h 488400"/>
              <a:gd name="connsiteX25" fmla="*/ 353899 w 488400"/>
              <a:gd name="connsiteY25" fmla="*/ 172634 h 488400"/>
              <a:gd name="connsiteX26" fmla="*/ 396825 w 488400"/>
              <a:gd name="connsiteY26" fmla="*/ 215563 h 488400"/>
              <a:gd name="connsiteX27" fmla="*/ 353899 w 488400"/>
              <a:gd name="connsiteY27" fmla="*/ 258491 h 488400"/>
              <a:gd name="connsiteX28" fmla="*/ 310973 w 488400"/>
              <a:gd name="connsiteY28" fmla="*/ 215563 h 488400"/>
              <a:gd name="connsiteX29" fmla="*/ 353899 w 488400"/>
              <a:gd name="connsiteY29" fmla="*/ 172634 h 488400"/>
              <a:gd name="connsiteX30" fmla="*/ 239430 w 488400"/>
              <a:gd name="connsiteY30" fmla="*/ 172634 h 488400"/>
              <a:gd name="connsiteX31" fmla="*/ 282356 w 488400"/>
              <a:gd name="connsiteY31" fmla="*/ 215563 h 488400"/>
              <a:gd name="connsiteX32" fmla="*/ 239430 w 488400"/>
              <a:gd name="connsiteY32" fmla="*/ 258491 h 488400"/>
              <a:gd name="connsiteX33" fmla="*/ 196504 w 488400"/>
              <a:gd name="connsiteY33" fmla="*/ 215563 h 488400"/>
              <a:gd name="connsiteX34" fmla="*/ 239430 w 488400"/>
              <a:gd name="connsiteY34" fmla="*/ 172634 h 488400"/>
              <a:gd name="connsiteX35" fmla="*/ 124961 w 488400"/>
              <a:gd name="connsiteY35" fmla="*/ 172634 h 488400"/>
              <a:gd name="connsiteX36" fmla="*/ 167887 w 488400"/>
              <a:gd name="connsiteY36" fmla="*/ 215563 h 488400"/>
              <a:gd name="connsiteX37" fmla="*/ 124961 w 488400"/>
              <a:gd name="connsiteY37" fmla="*/ 258491 h 488400"/>
              <a:gd name="connsiteX38" fmla="*/ 82035 w 488400"/>
              <a:gd name="connsiteY38" fmla="*/ 215563 h 488400"/>
              <a:gd name="connsiteX39" fmla="*/ 124961 w 488400"/>
              <a:gd name="connsiteY39" fmla="*/ 172634 h 488400"/>
              <a:gd name="connsiteX40" fmla="*/ 250153 w 488400"/>
              <a:gd name="connsiteY40" fmla="*/ 29648 h 488400"/>
              <a:gd name="connsiteX41" fmla="*/ 181277 w 488400"/>
              <a:gd name="connsiteY41" fmla="*/ 58914 h 488400"/>
              <a:gd name="connsiteX42" fmla="*/ 165163 w 488400"/>
              <a:gd name="connsiteY42" fmla="*/ 64496 h 488400"/>
              <a:gd name="connsiteX43" fmla="*/ 96873 w 488400"/>
              <a:gd name="connsiteY43" fmla="*/ 118893 h 488400"/>
              <a:gd name="connsiteX44" fmla="*/ 87184 w 488400"/>
              <a:gd name="connsiteY44" fmla="*/ 133561 h 488400"/>
              <a:gd name="connsiteX45" fmla="*/ 28617 w 488400"/>
              <a:gd name="connsiteY45" fmla="*/ 215223 h 488400"/>
              <a:gd name="connsiteX46" fmla="*/ 104135 w 488400"/>
              <a:gd name="connsiteY46" fmla="*/ 300738 h 488400"/>
              <a:gd name="connsiteX47" fmla="*/ 116510 w 488400"/>
              <a:gd name="connsiteY47" fmla="*/ 317272 h 488400"/>
              <a:gd name="connsiteX48" fmla="*/ 152916 w 488400"/>
              <a:gd name="connsiteY48" fmla="*/ 360279 h 488400"/>
              <a:gd name="connsiteX49" fmla="*/ 188216 w 488400"/>
              <a:gd name="connsiteY49" fmla="*/ 334172 h 488400"/>
              <a:gd name="connsiteX50" fmla="*/ 210655 w 488400"/>
              <a:gd name="connsiteY50" fmla="*/ 327039 h 488400"/>
              <a:gd name="connsiteX51" fmla="*/ 325514 w 488400"/>
              <a:gd name="connsiteY51" fmla="*/ 304298 h 488400"/>
              <a:gd name="connsiteX52" fmla="*/ 342923 w 488400"/>
              <a:gd name="connsiteY52" fmla="*/ 298055 h 488400"/>
              <a:gd name="connsiteX53" fmla="*/ 413960 w 488400"/>
              <a:gd name="connsiteY53" fmla="*/ 246013 h 488400"/>
              <a:gd name="connsiteX54" fmla="*/ 423738 w 488400"/>
              <a:gd name="connsiteY54" fmla="*/ 231716 h 488400"/>
              <a:gd name="connsiteX55" fmla="*/ 459783 w 488400"/>
              <a:gd name="connsiteY55" fmla="*/ 181732 h 488400"/>
              <a:gd name="connsiteX56" fmla="*/ 392181 w 488400"/>
              <a:gd name="connsiteY56" fmla="*/ 131226 h 488400"/>
              <a:gd name="connsiteX57" fmla="*/ 374361 w 488400"/>
              <a:gd name="connsiteY57" fmla="*/ 121421 h 488400"/>
              <a:gd name="connsiteX58" fmla="*/ 322183 w 488400"/>
              <a:gd name="connsiteY58" fmla="*/ 89782 h 488400"/>
              <a:gd name="connsiteX59" fmla="*/ 305513 w 488400"/>
              <a:gd name="connsiteY59" fmla="*/ 79556 h 488400"/>
              <a:gd name="connsiteX60" fmla="*/ 250153 w 488400"/>
              <a:gd name="connsiteY60" fmla="*/ 29648 h 488400"/>
              <a:gd name="connsiteX61" fmla="*/ 253581 w 488400"/>
              <a:gd name="connsiteY61" fmla="*/ 1173 h 488400"/>
              <a:gd name="connsiteX62" fmla="*/ 329083 w 488400"/>
              <a:gd name="connsiteY62" fmla="*/ 60280 h 488400"/>
              <a:gd name="connsiteX63" fmla="*/ 397036 w 488400"/>
              <a:gd name="connsiteY63" fmla="*/ 101068 h 488400"/>
              <a:gd name="connsiteX64" fmla="*/ 488400 w 488400"/>
              <a:gd name="connsiteY64" fmla="*/ 181732 h 488400"/>
              <a:gd name="connsiteX65" fmla="*/ 442407 w 488400"/>
              <a:gd name="connsiteY65" fmla="*/ 254975 h 488400"/>
              <a:gd name="connsiteX66" fmla="*/ 344076 w 488400"/>
              <a:gd name="connsiteY66" fmla="*/ 328154 h 488400"/>
              <a:gd name="connsiteX67" fmla="*/ 207816 w 488400"/>
              <a:gd name="connsiteY67" fmla="*/ 359237 h 488400"/>
              <a:gd name="connsiteX68" fmla="*/ 152915 w 488400"/>
              <a:gd name="connsiteY68" fmla="*/ 388899 h 488400"/>
              <a:gd name="connsiteX69" fmla="*/ 87472 w 488400"/>
              <a:gd name="connsiteY69" fmla="*/ 326742 h 488400"/>
              <a:gd name="connsiteX70" fmla="*/ 0 w 488400"/>
              <a:gd name="connsiteY70" fmla="*/ 215223 h 488400"/>
              <a:gd name="connsiteX71" fmla="*/ 68196 w 488400"/>
              <a:gd name="connsiteY71" fmla="*/ 110275 h 488400"/>
              <a:gd name="connsiteX72" fmla="*/ 163758 w 488400"/>
              <a:gd name="connsiteY72" fmla="*/ 34736 h 488400"/>
              <a:gd name="connsiteX73" fmla="*/ 253581 w 488400"/>
              <a:gd name="connsiteY73" fmla="*/ 1173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88400" h="488400">
                <a:moveTo>
                  <a:pt x="101591" y="430208"/>
                </a:moveTo>
                <a:cubicBezTo>
                  <a:pt x="93438" y="430208"/>
                  <a:pt x="86805" y="436842"/>
                  <a:pt x="86805" y="444995"/>
                </a:cubicBezTo>
                <a:cubicBezTo>
                  <a:pt x="86805" y="453148"/>
                  <a:pt x="93438" y="459781"/>
                  <a:pt x="101591" y="459781"/>
                </a:cubicBezTo>
                <a:cubicBezTo>
                  <a:pt x="109744" y="459781"/>
                  <a:pt x="116376" y="453148"/>
                  <a:pt x="116376" y="444995"/>
                </a:cubicBezTo>
                <a:cubicBezTo>
                  <a:pt x="116376" y="436842"/>
                  <a:pt x="109744" y="430208"/>
                  <a:pt x="101591" y="430208"/>
                </a:cubicBezTo>
                <a:close/>
                <a:moveTo>
                  <a:pt x="101591" y="401588"/>
                </a:moveTo>
                <a:cubicBezTo>
                  <a:pt x="125523" y="401588"/>
                  <a:pt x="144993" y="421061"/>
                  <a:pt x="144993" y="444995"/>
                </a:cubicBezTo>
                <a:cubicBezTo>
                  <a:pt x="144993" y="468928"/>
                  <a:pt x="125523" y="488400"/>
                  <a:pt x="101591" y="488400"/>
                </a:cubicBezTo>
                <a:cubicBezTo>
                  <a:pt x="77658" y="488400"/>
                  <a:pt x="58188" y="468927"/>
                  <a:pt x="58188" y="444994"/>
                </a:cubicBezTo>
                <a:cubicBezTo>
                  <a:pt x="58188" y="421060"/>
                  <a:pt x="77658" y="401588"/>
                  <a:pt x="101591" y="401588"/>
                </a:cubicBezTo>
                <a:close/>
                <a:moveTo>
                  <a:pt x="353899" y="201253"/>
                </a:moveTo>
                <a:cubicBezTo>
                  <a:pt x="346009" y="201253"/>
                  <a:pt x="339590" y="207672"/>
                  <a:pt x="339590" y="215563"/>
                </a:cubicBezTo>
                <a:cubicBezTo>
                  <a:pt x="339590" y="223453"/>
                  <a:pt x="346009" y="229872"/>
                  <a:pt x="353899" y="229872"/>
                </a:cubicBezTo>
                <a:cubicBezTo>
                  <a:pt x="361789" y="229872"/>
                  <a:pt x="368207" y="223453"/>
                  <a:pt x="368207" y="215563"/>
                </a:cubicBezTo>
                <a:cubicBezTo>
                  <a:pt x="368207" y="207672"/>
                  <a:pt x="361789" y="201253"/>
                  <a:pt x="353899" y="201253"/>
                </a:cubicBezTo>
                <a:close/>
                <a:moveTo>
                  <a:pt x="239430" y="201253"/>
                </a:moveTo>
                <a:cubicBezTo>
                  <a:pt x="231540" y="201253"/>
                  <a:pt x="225121" y="207672"/>
                  <a:pt x="225121" y="215563"/>
                </a:cubicBezTo>
                <a:cubicBezTo>
                  <a:pt x="225121" y="223453"/>
                  <a:pt x="231540" y="229872"/>
                  <a:pt x="239430" y="229872"/>
                </a:cubicBezTo>
                <a:cubicBezTo>
                  <a:pt x="247320" y="229872"/>
                  <a:pt x="253738" y="223453"/>
                  <a:pt x="253738" y="215563"/>
                </a:cubicBezTo>
                <a:cubicBezTo>
                  <a:pt x="253738" y="207672"/>
                  <a:pt x="247320" y="201253"/>
                  <a:pt x="239430" y="201253"/>
                </a:cubicBezTo>
                <a:close/>
                <a:moveTo>
                  <a:pt x="124961" y="201253"/>
                </a:moveTo>
                <a:cubicBezTo>
                  <a:pt x="117071" y="201253"/>
                  <a:pt x="110652" y="207672"/>
                  <a:pt x="110652" y="215563"/>
                </a:cubicBezTo>
                <a:cubicBezTo>
                  <a:pt x="110652" y="223453"/>
                  <a:pt x="117071" y="229872"/>
                  <a:pt x="124961" y="229872"/>
                </a:cubicBezTo>
                <a:cubicBezTo>
                  <a:pt x="132851" y="229872"/>
                  <a:pt x="139269" y="223453"/>
                  <a:pt x="139269" y="215563"/>
                </a:cubicBezTo>
                <a:cubicBezTo>
                  <a:pt x="139269" y="207672"/>
                  <a:pt x="132851" y="201253"/>
                  <a:pt x="124961" y="201253"/>
                </a:cubicBezTo>
                <a:close/>
                <a:moveTo>
                  <a:pt x="353899" y="172634"/>
                </a:moveTo>
                <a:cubicBezTo>
                  <a:pt x="377568" y="172634"/>
                  <a:pt x="396825" y="191891"/>
                  <a:pt x="396825" y="215563"/>
                </a:cubicBezTo>
                <a:cubicBezTo>
                  <a:pt x="396825" y="239234"/>
                  <a:pt x="377568" y="258491"/>
                  <a:pt x="353899" y="258491"/>
                </a:cubicBezTo>
                <a:cubicBezTo>
                  <a:pt x="330230" y="258491"/>
                  <a:pt x="310973" y="239234"/>
                  <a:pt x="310973" y="215563"/>
                </a:cubicBezTo>
                <a:cubicBezTo>
                  <a:pt x="310973" y="191891"/>
                  <a:pt x="330230" y="172634"/>
                  <a:pt x="353899" y="172634"/>
                </a:cubicBezTo>
                <a:close/>
                <a:moveTo>
                  <a:pt x="239430" y="172634"/>
                </a:moveTo>
                <a:cubicBezTo>
                  <a:pt x="263099" y="172634"/>
                  <a:pt x="282356" y="191891"/>
                  <a:pt x="282356" y="215563"/>
                </a:cubicBezTo>
                <a:cubicBezTo>
                  <a:pt x="282356" y="239234"/>
                  <a:pt x="263099" y="258491"/>
                  <a:pt x="239430" y="258491"/>
                </a:cubicBezTo>
                <a:cubicBezTo>
                  <a:pt x="215761" y="258491"/>
                  <a:pt x="196504" y="239234"/>
                  <a:pt x="196504" y="215563"/>
                </a:cubicBezTo>
                <a:cubicBezTo>
                  <a:pt x="196504" y="191891"/>
                  <a:pt x="215761" y="172634"/>
                  <a:pt x="239430" y="172634"/>
                </a:cubicBezTo>
                <a:close/>
                <a:moveTo>
                  <a:pt x="124961" y="172634"/>
                </a:moveTo>
                <a:cubicBezTo>
                  <a:pt x="148630" y="172634"/>
                  <a:pt x="167887" y="191891"/>
                  <a:pt x="167887" y="215563"/>
                </a:cubicBezTo>
                <a:cubicBezTo>
                  <a:pt x="167887" y="239234"/>
                  <a:pt x="148630" y="258491"/>
                  <a:pt x="124961" y="258491"/>
                </a:cubicBezTo>
                <a:cubicBezTo>
                  <a:pt x="101292" y="258491"/>
                  <a:pt x="82035" y="239234"/>
                  <a:pt x="82035" y="215563"/>
                </a:cubicBezTo>
                <a:cubicBezTo>
                  <a:pt x="82035" y="191891"/>
                  <a:pt x="101292" y="172634"/>
                  <a:pt x="124961" y="172634"/>
                </a:cubicBezTo>
                <a:close/>
                <a:moveTo>
                  <a:pt x="250153" y="29648"/>
                </a:moveTo>
                <a:cubicBezTo>
                  <a:pt x="225225" y="25403"/>
                  <a:pt x="198043" y="34354"/>
                  <a:pt x="181277" y="58914"/>
                </a:cubicBezTo>
                <a:cubicBezTo>
                  <a:pt x="177722" y="64124"/>
                  <a:pt x="171176" y="66390"/>
                  <a:pt x="165163" y="64496"/>
                </a:cubicBezTo>
                <a:cubicBezTo>
                  <a:pt x="129703" y="53331"/>
                  <a:pt x="93970" y="81594"/>
                  <a:pt x="96873" y="118893"/>
                </a:cubicBezTo>
                <a:cubicBezTo>
                  <a:pt x="97381" y="125424"/>
                  <a:pt x="93390" y="131467"/>
                  <a:pt x="87184" y="133561"/>
                </a:cubicBezTo>
                <a:cubicBezTo>
                  <a:pt x="52154" y="145389"/>
                  <a:pt x="28617" y="178206"/>
                  <a:pt x="28617" y="215223"/>
                </a:cubicBezTo>
                <a:cubicBezTo>
                  <a:pt x="28617" y="258691"/>
                  <a:pt x="61082" y="295455"/>
                  <a:pt x="104135" y="300738"/>
                </a:cubicBezTo>
                <a:cubicBezTo>
                  <a:pt x="112208" y="301729"/>
                  <a:pt x="117834" y="309250"/>
                  <a:pt x="116510" y="317272"/>
                </a:cubicBezTo>
                <a:cubicBezTo>
                  <a:pt x="112761" y="339975"/>
                  <a:pt x="130319" y="360279"/>
                  <a:pt x="152916" y="360279"/>
                </a:cubicBezTo>
                <a:cubicBezTo>
                  <a:pt x="169255" y="360279"/>
                  <a:pt x="183441" y="349787"/>
                  <a:pt x="188216" y="334172"/>
                </a:cubicBezTo>
                <a:cubicBezTo>
                  <a:pt x="191140" y="324609"/>
                  <a:pt x="202748" y="320918"/>
                  <a:pt x="210655" y="327039"/>
                </a:cubicBezTo>
                <a:cubicBezTo>
                  <a:pt x="248083" y="356000"/>
                  <a:pt x="302124" y="344794"/>
                  <a:pt x="325514" y="304298"/>
                </a:cubicBezTo>
                <a:cubicBezTo>
                  <a:pt x="329011" y="298241"/>
                  <a:pt x="336372" y="295600"/>
                  <a:pt x="342923" y="298055"/>
                </a:cubicBezTo>
                <a:cubicBezTo>
                  <a:pt x="378314" y="311312"/>
                  <a:pt x="415844" y="283884"/>
                  <a:pt x="413960" y="246013"/>
                </a:cubicBezTo>
                <a:cubicBezTo>
                  <a:pt x="413638" y="239592"/>
                  <a:pt x="417636" y="233743"/>
                  <a:pt x="423738" y="231716"/>
                </a:cubicBezTo>
                <a:cubicBezTo>
                  <a:pt x="445297" y="224552"/>
                  <a:pt x="459783" y="204464"/>
                  <a:pt x="459783" y="181732"/>
                </a:cubicBezTo>
                <a:cubicBezTo>
                  <a:pt x="459783" y="146706"/>
                  <a:pt x="426000" y="121224"/>
                  <a:pt x="392181" y="131226"/>
                </a:cubicBezTo>
                <a:cubicBezTo>
                  <a:pt x="384553" y="133480"/>
                  <a:pt x="376540" y="129080"/>
                  <a:pt x="374361" y="121421"/>
                </a:cubicBezTo>
                <a:cubicBezTo>
                  <a:pt x="368008" y="99091"/>
                  <a:pt x="345272" y="85051"/>
                  <a:pt x="322183" y="89782"/>
                </a:cubicBezTo>
                <a:cubicBezTo>
                  <a:pt x="314804" y="91298"/>
                  <a:pt x="307512" y="86824"/>
                  <a:pt x="305513" y="79556"/>
                </a:cubicBezTo>
                <a:cubicBezTo>
                  <a:pt x="297758" y="51333"/>
                  <a:pt x="275082" y="33893"/>
                  <a:pt x="250153" y="29648"/>
                </a:cubicBezTo>
                <a:close/>
                <a:moveTo>
                  <a:pt x="253581" y="1173"/>
                </a:moveTo>
                <a:cubicBezTo>
                  <a:pt x="285478" y="6104"/>
                  <a:pt x="314989" y="26481"/>
                  <a:pt x="329083" y="60280"/>
                </a:cubicBezTo>
                <a:cubicBezTo>
                  <a:pt x="358184" y="59415"/>
                  <a:pt x="384552" y="76003"/>
                  <a:pt x="397036" y="101068"/>
                </a:cubicBezTo>
                <a:cubicBezTo>
                  <a:pt x="445422" y="95005"/>
                  <a:pt x="488400" y="132857"/>
                  <a:pt x="488400" y="181732"/>
                </a:cubicBezTo>
                <a:cubicBezTo>
                  <a:pt x="488400" y="213307"/>
                  <a:pt x="470290" y="241575"/>
                  <a:pt x="442407" y="254975"/>
                </a:cubicBezTo>
                <a:cubicBezTo>
                  <a:pt x="438684" y="303631"/>
                  <a:pt x="392572" y="338717"/>
                  <a:pt x="344076" y="328154"/>
                </a:cubicBezTo>
                <a:cubicBezTo>
                  <a:pt x="312466" y="371390"/>
                  <a:pt x="253937" y="384164"/>
                  <a:pt x="207816" y="359237"/>
                </a:cubicBezTo>
                <a:cubicBezTo>
                  <a:pt x="195972" y="377488"/>
                  <a:pt x="175613" y="388899"/>
                  <a:pt x="152915" y="388899"/>
                </a:cubicBezTo>
                <a:cubicBezTo>
                  <a:pt x="117920" y="388899"/>
                  <a:pt x="89244" y="361316"/>
                  <a:pt x="87472" y="326742"/>
                </a:cubicBezTo>
                <a:cubicBezTo>
                  <a:pt x="36772" y="314395"/>
                  <a:pt x="0" y="268603"/>
                  <a:pt x="0" y="215223"/>
                </a:cubicBezTo>
                <a:cubicBezTo>
                  <a:pt x="0" y="169466"/>
                  <a:pt x="27005" y="128526"/>
                  <a:pt x="68196" y="110275"/>
                </a:cubicBezTo>
                <a:cubicBezTo>
                  <a:pt x="70848" y="61638"/>
                  <a:pt x="115696" y="26105"/>
                  <a:pt x="163758" y="34736"/>
                </a:cubicBezTo>
                <a:cubicBezTo>
                  <a:pt x="187399" y="6755"/>
                  <a:pt x="221683" y="-3759"/>
                  <a:pt x="253581" y="1173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1" name="Graphic 160">
            <a:extLst>
              <a:ext uri="{FF2B5EF4-FFF2-40B4-BE49-F238E27FC236}">
                <a16:creationId xmlns:a16="http://schemas.microsoft.com/office/drawing/2014/main" xmlns="" id="{787F4409-515B-439F-A935-18D67D5A78A7}"/>
              </a:ext>
            </a:extLst>
          </p:cNvPr>
          <p:cNvSpPr/>
          <p:nvPr/>
        </p:nvSpPr>
        <p:spPr>
          <a:xfrm>
            <a:off x="6442766" y="4431525"/>
            <a:ext cx="344361" cy="488400"/>
          </a:xfrm>
          <a:custGeom>
            <a:avLst/>
            <a:gdLst>
              <a:gd name="connsiteX0" fmla="*/ 330053 w 344361"/>
              <a:gd name="connsiteY0" fmla="*/ 402548 h 488400"/>
              <a:gd name="connsiteX1" fmla="*/ 315744 w 344361"/>
              <a:gd name="connsiteY1" fmla="*/ 402548 h 488400"/>
              <a:gd name="connsiteX2" fmla="*/ 315744 w 344361"/>
              <a:gd name="connsiteY2" fmla="*/ 359623 h 488400"/>
              <a:gd name="connsiteX3" fmla="*/ 301435 w 344361"/>
              <a:gd name="connsiteY3" fmla="*/ 345314 h 488400"/>
              <a:gd name="connsiteX4" fmla="*/ 277588 w 344361"/>
              <a:gd name="connsiteY4" fmla="*/ 345314 h 488400"/>
              <a:gd name="connsiteX5" fmla="*/ 277588 w 344361"/>
              <a:gd name="connsiteY5" fmla="*/ 312538 h 488400"/>
              <a:gd name="connsiteX6" fmla="*/ 320513 w 344361"/>
              <a:gd name="connsiteY6" fmla="*/ 312538 h 488400"/>
              <a:gd name="connsiteX7" fmla="*/ 334822 w 344361"/>
              <a:gd name="connsiteY7" fmla="*/ 298229 h 488400"/>
              <a:gd name="connsiteX8" fmla="*/ 334822 w 344361"/>
              <a:gd name="connsiteY8" fmla="*/ 195207 h 488400"/>
              <a:gd name="connsiteX9" fmla="*/ 109834 w 344361"/>
              <a:gd name="connsiteY9" fmla="*/ 0 h 488400"/>
              <a:gd name="connsiteX10" fmla="*/ 95526 w 344361"/>
              <a:gd name="connsiteY10" fmla="*/ 14433 h 488400"/>
              <a:gd name="connsiteX11" fmla="*/ 95717 w 344361"/>
              <a:gd name="connsiteY11" fmla="*/ 65324 h 488400"/>
              <a:gd name="connsiteX12" fmla="*/ 4352 w 344361"/>
              <a:gd name="connsiteY12" fmla="*/ 153864 h 488400"/>
              <a:gd name="connsiteX13" fmla="*/ 2399 w 344361"/>
              <a:gd name="connsiteY13" fmla="*/ 172070 h 488400"/>
              <a:gd name="connsiteX14" fmla="*/ 41509 w 344361"/>
              <a:gd name="connsiteY14" fmla="*/ 230801 h 488400"/>
              <a:gd name="connsiteX15" fmla="*/ 60088 w 344361"/>
              <a:gd name="connsiteY15" fmla="*/ 235530 h 488400"/>
              <a:gd name="connsiteX16" fmla="*/ 129651 w 344361"/>
              <a:gd name="connsiteY16" fmla="*/ 198894 h 488400"/>
              <a:gd name="connsiteX17" fmla="*/ 71418 w 344361"/>
              <a:gd name="connsiteY17" fmla="*/ 345314 h 488400"/>
              <a:gd name="connsiteX18" fmla="*/ 53420 w 344361"/>
              <a:gd name="connsiteY18" fmla="*/ 345314 h 488400"/>
              <a:gd name="connsiteX19" fmla="*/ 39111 w 344361"/>
              <a:gd name="connsiteY19" fmla="*/ 359623 h 488400"/>
              <a:gd name="connsiteX20" fmla="*/ 39111 w 344361"/>
              <a:gd name="connsiteY20" fmla="*/ 402548 h 488400"/>
              <a:gd name="connsiteX21" fmla="*/ 24803 w 344361"/>
              <a:gd name="connsiteY21" fmla="*/ 402548 h 488400"/>
              <a:gd name="connsiteX22" fmla="*/ 10494 w 344361"/>
              <a:gd name="connsiteY22" fmla="*/ 416857 h 488400"/>
              <a:gd name="connsiteX23" fmla="*/ 10494 w 344361"/>
              <a:gd name="connsiteY23" fmla="*/ 474091 h 488400"/>
              <a:gd name="connsiteX24" fmla="*/ 24803 w 344361"/>
              <a:gd name="connsiteY24" fmla="*/ 488400 h 488400"/>
              <a:gd name="connsiteX25" fmla="*/ 330053 w 344361"/>
              <a:gd name="connsiteY25" fmla="*/ 488400 h 488400"/>
              <a:gd name="connsiteX26" fmla="*/ 344361 w 344361"/>
              <a:gd name="connsiteY26" fmla="*/ 474091 h 488400"/>
              <a:gd name="connsiteX27" fmla="*/ 344361 w 344361"/>
              <a:gd name="connsiteY27" fmla="*/ 416857 h 488400"/>
              <a:gd name="connsiteX28" fmla="*/ 330053 w 344361"/>
              <a:gd name="connsiteY28" fmla="*/ 402548 h 488400"/>
              <a:gd name="connsiteX29" fmla="*/ 306205 w 344361"/>
              <a:gd name="connsiteY29" fmla="*/ 195207 h 488400"/>
              <a:gd name="connsiteX30" fmla="*/ 306205 w 344361"/>
              <a:gd name="connsiteY30" fmla="*/ 283921 h 488400"/>
              <a:gd name="connsiteX31" fmla="*/ 277588 w 344361"/>
              <a:gd name="connsiteY31" fmla="*/ 283921 h 488400"/>
              <a:gd name="connsiteX32" fmla="*/ 277588 w 344361"/>
              <a:gd name="connsiteY32" fmla="*/ 195207 h 488400"/>
              <a:gd name="connsiteX33" fmla="*/ 124360 w 344361"/>
              <a:gd name="connsiteY33" fmla="*/ 57663 h 488400"/>
              <a:gd name="connsiteX34" fmla="*/ 124252 w 344361"/>
              <a:gd name="connsiteY34" fmla="*/ 29016 h 488400"/>
              <a:gd name="connsiteX35" fmla="*/ 306205 w 344361"/>
              <a:gd name="connsiteY35" fmla="*/ 195207 h 488400"/>
              <a:gd name="connsiteX36" fmla="*/ 162165 w 344361"/>
              <a:gd name="connsiteY36" fmla="*/ 173134 h 488400"/>
              <a:gd name="connsiteX37" fmla="*/ 141189 w 344361"/>
              <a:gd name="connsiteY37" fmla="*/ 160475 h 488400"/>
              <a:gd name="connsiteX38" fmla="*/ 58175 w 344361"/>
              <a:gd name="connsiteY38" fmla="*/ 204195 h 488400"/>
              <a:gd name="connsiteX39" fmla="*/ 32823 w 344361"/>
              <a:gd name="connsiteY39" fmla="*/ 166125 h 488400"/>
              <a:gd name="connsiteX40" fmla="*/ 115566 w 344361"/>
              <a:gd name="connsiteY40" fmla="*/ 85937 h 488400"/>
              <a:gd name="connsiteX41" fmla="*/ 200137 w 344361"/>
              <a:gd name="connsiteY41" fmla="*/ 107155 h 488400"/>
              <a:gd name="connsiteX42" fmla="*/ 248971 w 344361"/>
              <a:gd name="connsiteY42" fmla="*/ 195207 h 488400"/>
              <a:gd name="connsiteX43" fmla="*/ 248971 w 344361"/>
              <a:gd name="connsiteY43" fmla="*/ 345314 h 488400"/>
              <a:gd name="connsiteX44" fmla="*/ 100069 w 344361"/>
              <a:gd name="connsiteY44" fmla="*/ 345314 h 488400"/>
              <a:gd name="connsiteX45" fmla="*/ 162165 w 344361"/>
              <a:gd name="connsiteY45" fmla="*/ 173134 h 488400"/>
              <a:gd name="connsiteX46" fmla="*/ 67728 w 344361"/>
              <a:gd name="connsiteY46" fmla="*/ 373931 h 488400"/>
              <a:gd name="connsiteX47" fmla="*/ 287127 w 344361"/>
              <a:gd name="connsiteY47" fmla="*/ 373931 h 488400"/>
              <a:gd name="connsiteX48" fmla="*/ 287127 w 344361"/>
              <a:gd name="connsiteY48" fmla="*/ 402548 h 488400"/>
              <a:gd name="connsiteX49" fmla="*/ 67728 w 344361"/>
              <a:gd name="connsiteY49" fmla="*/ 402548 h 488400"/>
              <a:gd name="connsiteX50" fmla="*/ 315744 w 344361"/>
              <a:gd name="connsiteY50" fmla="*/ 459783 h 488400"/>
              <a:gd name="connsiteX51" fmla="*/ 39111 w 344361"/>
              <a:gd name="connsiteY51" fmla="*/ 459783 h 488400"/>
              <a:gd name="connsiteX52" fmla="*/ 39111 w 344361"/>
              <a:gd name="connsiteY52" fmla="*/ 431166 h 488400"/>
              <a:gd name="connsiteX53" fmla="*/ 315744 w 344361"/>
              <a:gd name="connsiteY53" fmla="*/ 431166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44361" h="488400">
                <a:moveTo>
                  <a:pt x="330053" y="402548"/>
                </a:moveTo>
                <a:lnTo>
                  <a:pt x="315744" y="402548"/>
                </a:lnTo>
                <a:lnTo>
                  <a:pt x="315744" y="359623"/>
                </a:lnTo>
                <a:cubicBezTo>
                  <a:pt x="315744" y="351721"/>
                  <a:pt x="309338" y="345314"/>
                  <a:pt x="301435" y="345314"/>
                </a:cubicBezTo>
                <a:lnTo>
                  <a:pt x="277588" y="345314"/>
                </a:lnTo>
                <a:lnTo>
                  <a:pt x="277588" y="312538"/>
                </a:lnTo>
                <a:lnTo>
                  <a:pt x="320513" y="312538"/>
                </a:lnTo>
                <a:cubicBezTo>
                  <a:pt x="328416" y="312538"/>
                  <a:pt x="334822" y="306131"/>
                  <a:pt x="334822" y="298229"/>
                </a:cubicBezTo>
                <a:lnTo>
                  <a:pt x="334822" y="195207"/>
                </a:lnTo>
                <a:cubicBezTo>
                  <a:pt x="334822" y="70009"/>
                  <a:pt x="234249" y="0"/>
                  <a:pt x="109834" y="0"/>
                </a:cubicBezTo>
                <a:cubicBezTo>
                  <a:pt x="101886" y="0"/>
                  <a:pt x="95456" y="6487"/>
                  <a:pt x="95526" y="14433"/>
                </a:cubicBezTo>
                <a:cubicBezTo>
                  <a:pt x="95672" y="31381"/>
                  <a:pt x="95799" y="55027"/>
                  <a:pt x="95717" y="65324"/>
                </a:cubicBezTo>
                <a:lnTo>
                  <a:pt x="4352" y="153864"/>
                </a:lnTo>
                <a:cubicBezTo>
                  <a:pt x="-605" y="158667"/>
                  <a:pt x="-1427" y="166325"/>
                  <a:pt x="2399" y="172070"/>
                </a:cubicBezTo>
                <a:lnTo>
                  <a:pt x="41509" y="230801"/>
                </a:lnTo>
                <a:cubicBezTo>
                  <a:pt x="45576" y="236905"/>
                  <a:pt x="53596" y="238950"/>
                  <a:pt x="60088" y="235530"/>
                </a:cubicBezTo>
                <a:lnTo>
                  <a:pt x="129651" y="198894"/>
                </a:lnTo>
                <a:cubicBezTo>
                  <a:pt x="116905" y="238933"/>
                  <a:pt x="74681" y="265963"/>
                  <a:pt x="71418" y="345314"/>
                </a:cubicBezTo>
                <a:lnTo>
                  <a:pt x="53420" y="345314"/>
                </a:lnTo>
                <a:cubicBezTo>
                  <a:pt x="45518" y="345314"/>
                  <a:pt x="39111" y="351721"/>
                  <a:pt x="39111" y="359623"/>
                </a:cubicBezTo>
                <a:lnTo>
                  <a:pt x="39111" y="402548"/>
                </a:lnTo>
                <a:lnTo>
                  <a:pt x="24803" y="402548"/>
                </a:lnTo>
                <a:cubicBezTo>
                  <a:pt x="16900" y="402548"/>
                  <a:pt x="10494" y="408955"/>
                  <a:pt x="10494" y="416857"/>
                </a:cubicBezTo>
                <a:lnTo>
                  <a:pt x="10494" y="474091"/>
                </a:lnTo>
                <a:cubicBezTo>
                  <a:pt x="10494" y="481994"/>
                  <a:pt x="16900" y="488400"/>
                  <a:pt x="24803" y="488400"/>
                </a:cubicBezTo>
                <a:lnTo>
                  <a:pt x="330053" y="488400"/>
                </a:lnTo>
                <a:cubicBezTo>
                  <a:pt x="337955" y="488400"/>
                  <a:pt x="344361" y="481994"/>
                  <a:pt x="344361" y="474091"/>
                </a:cubicBezTo>
                <a:lnTo>
                  <a:pt x="344361" y="416857"/>
                </a:lnTo>
                <a:cubicBezTo>
                  <a:pt x="344361" y="408955"/>
                  <a:pt x="337955" y="402548"/>
                  <a:pt x="330053" y="402548"/>
                </a:cubicBezTo>
                <a:close/>
                <a:moveTo>
                  <a:pt x="306205" y="195207"/>
                </a:moveTo>
                <a:lnTo>
                  <a:pt x="306205" y="283921"/>
                </a:lnTo>
                <a:lnTo>
                  <a:pt x="277588" y="283921"/>
                </a:lnTo>
                <a:lnTo>
                  <a:pt x="277588" y="195207"/>
                </a:lnTo>
                <a:cubicBezTo>
                  <a:pt x="277588" y="107801"/>
                  <a:pt x="211160" y="62721"/>
                  <a:pt x="124360" y="57663"/>
                </a:cubicBezTo>
                <a:cubicBezTo>
                  <a:pt x="124366" y="48910"/>
                  <a:pt x="124307" y="37740"/>
                  <a:pt x="124252" y="29016"/>
                </a:cubicBezTo>
                <a:cubicBezTo>
                  <a:pt x="226926" y="34562"/>
                  <a:pt x="306205" y="91139"/>
                  <a:pt x="306205" y="195207"/>
                </a:cubicBezTo>
                <a:close/>
                <a:moveTo>
                  <a:pt x="162165" y="173134"/>
                </a:moveTo>
                <a:cubicBezTo>
                  <a:pt x="162165" y="162375"/>
                  <a:pt x="150705" y="155464"/>
                  <a:pt x="141189" y="160475"/>
                </a:cubicBezTo>
                <a:lnTo>
                  <a:pt x="58175" y="204195"/>
                </a:lnTo>
                <a:lnTo>
                  <a:pt x="32823" y="166125"/>
                </a:lnTo>
                <a:lnTo>
                  <a:pt x="115566" y="85937"/>
                </a:lnTo>
                <a:cubicBezTo>
                  <a:pt x="134186" y="86467"/>
                  <a:pt x="170069" y="89916"/>
                  <a:pt x="200137" y="107155"/>
                </a:cubicBezTo>
                <a:cubicBezTo>
                  <a:pt x="232541" y="125733"/>
                  <a:pt x="248971" y="155358"/>
                  <a:pt x="248971" y="195207"/>
                </a:cubicBezTo>
                <a:lnTo>
                  <a:pt x="248971" y="345314"/>
                </a:lnTo>
                <a:lnTo>
                  <a:pt x="100069" y="345314"/>
                </a:lnTo>
                <a:cubicBezTo>
                  <a:pt x="104139" y="260278"/>
                  <a:pt x="162165" y="244386"/>
                  <a:pt x="162165" y="173134"/>
                </a:cubicBezTo>
                <a:close/>
                <a:moveTo>
                  <a:pt x="67728" y="373931"/>
                </a:moveTo>
                <a:lnTo>
                  <a:pt x="287127" y="373931"/>
                </a:lnTo>
                <a:lnTo>
                  <a:pt x="287127" y="402548"/>
                </a:lnTo>
                <a:lnTo>
                  <a:pt x="67728" y="402548"/>
                </a:lnTo>
                <a:close/>
                <a:moveTo>
                  <a:pt x="315744" y="459783"/>
                </a:moveTo>
                <a:lnTo>
                  <a:pt x="39111" y="459783"/>
                </a:lnTo>
                <a:lnTo>
                  <a:pt x="39111" y="431166"/>
                </a:lnTo>
                <a:lnTo>
                  <a:pt x="315744" y="431166"/>
                </a:ln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1" name="Freeform: Shape 440">
            <a:extLst>
              <a:ext uri="{FF2B5EF4-FFF2-40B4-BE49-F238E27FC236}">
                <a16:creationId xmlns:a16="http://schemas.microsoft.com/office/drawing/2014/main" xmlns="" id="{3D57EA29-72E9-4B09-AF17-635BD8F75DD1}"/>
              </a:ext>
            </a:extLst>
          </p:cNvPr>
          <p:cNvSpPr/>
          <p:nvPr/>
        </p:nvSpPr>
        <p:spPr>
          <a:xfrm>
            <a:off x="7498051" y="5656373"/>
            <a:ext cx="488400" cy="431166"/>
          </a:xfrm>
          <a:custGeom>
            <a:avLst/>
            <a:gdLst>
              <a:gd name="connsiteX0" fmla="*/ 358669 w 488400"/>
              <a:gd name="connsiteY0" fmla="*/ 344360 h 431166"/>
              <a:gd name="connsiteX1" fmla="*/ 415903 w 488400"/>
              <a:gd name="connsiteY1" fmla="*/ 344360 h 431166"/>
              <a:gd name="connsiteX2" fmla="*/ 430212 w 488400"/>
              <a:gd name="connsiteY2" fmla="*/ 358669 h 431166"/>
              <a:gd name="connsiteX3" fmla="*/ 415903 w 488400"/>
              <a:gd name="connsiteY3" fmla="*/ 372977 h 431166"/>
              <a:gd name="connsiteX4" fmla="*/ 358669 w 488400"/>
              <a:gd name="connsiteY4" fmla="*/ 372977 h 431166"/>
              <a:gd name="connsiteX5" fmla="*/ 344360 w 488400"/>
              <a:gd name="connsiteY5" fmla="*/ 358669 h 431166"/>
              <a:gd name="connsiteX6" fmla="*/ 358669 w 488400"/>
              <a:gd name="connsiteY6" fmla="*/ 344360 h 431166"/>
              <a:gd name="connsiteX7" fmla="*/ 301434 w 488400"/>
              <a:gd name="connsiteY7" fmla="*/ 344360 h 431166"/>
              <a:gd name="connsiteX8" fmla="*/ 315742 w 488400"/>
              <a:gd name="connsiteY8" fmla="*/ 358669 h 431166"/>
              <a:gd name="connsiteX9" fmla="*/ 301434 w 488400"/>
              <a:gd name="connsiteY9" fmla="*/ 372977 h 431166"/>
              <a:gd name="connsiteX10" fmla="*/ 287125 w 488400"/>
              <a:gd name="connsiteY10" fmla="*/ 358669 h 431166"/>
              <a:gd name="connsiteX11" fmla="*/ 301434 w 488400"/>
              <a:gd name="connsiteY11" fmla="*/ 344360 h 431166"/>
              <a:gd name="connsiteX12" fmla="*/ 129731 w 488400"/>
              <a:gd name="connsiteY12" fmla="*/ 344360 h 431166"/>
              <a:gd name="connsiteX13" fmla="*/ 186965 w 488400"/>
              <a:gd name="connsiteY13" fmla="*/ 344360 h 431166"/>
              <a:gd name="connsiteX14" fmla="*/ 201274 w 488400"/>
              <a:gd name="connsiteY14" fmla="*/ 358669 h 431166"/>
              <a:gd name="connsiteX15" fmla="*/ 186965 w 488400"/>
              <a:gd name="connsiteY15" fmla="*/ 372977 h 431166"/>
              <a:gd name="connsiteX16" fmla="*/ 129731 w 488400"/>
              <a:gd name="connsiteY16" fmla="*/ 372977 h 431166"/>
              <a:gd name="connsiteX17" fmla="*/ 115422 w 488400"/>
              <a:gd name="connsiteY17" fmla="*/ 358669 h 431166"/>
              <a:gd name="connsiteX18" fmla="*/ 129731 w 488400"/>
              <a:gd name="connsiteY18" fmla="*/ 344360 h 431166"/>
              <a:gd name="connsiteX19" fmla="*/ 72497 w 488400"/>
              <a:gd name="connsiteY19" fmla="*/ 344360 h 431166"/>
              <a:gd name="connsiteX20" fmla="*/ 86805 w 488400"/>
              <a:gd name="connsiteY20" fmla="*/ 358669 h 431166"/>
              <a:gd name="connsiteX21" fmla="*/ 72497 w 488400"/>
              <a:gd name="connsiteY21" fmla="*/ 372977 h 431166"/>
              <a:gd name="connsiteX22" fmla="*/ 58188 w 488400"/>
              <a:gd name="connsiteY22" fmla="*/ 358669 h 431166"/>
              <a:gd name="connsiteX23" fmla="*/ 72497 w 488400"/>
              <a:gd name="connsiteY23" fmla="*/ 344360 h 431166"/>
              <a:gd name="connsiteX24" fmla="*/ 358669 w 488400"/>
              <a:gd name="connsiteY24" fmla="*/ 287125 h 431166"/>
              <a:gd name="connsiteX25" fmla="*/ 415903 w 488400"/>
              <a:gd name="connsiteY25" fmla="*/ 287125 h 431166"/>
              <a:gd name="connsiteX26" fmla="*/ 430212 w 488400"/>
              <a:gd name="connsiteY26" fmla="*/ 301434 h 431166"/>
              <a:gd name="connsiteX27" fmla="*/ 415903 w 488400"/>
              <a:gd name="connsiteY27" fmla="*/ 315742 h 431166"/>
              <a:gd name="connsiteX28" fmla="*/ 358669 w 488400"/>
              <a:gd name="connsiteY28" fmla="*/ 315742 h 431166"/>
              <a:gd name="connsiteX29" fmla="*/ 344360 w 488400"/>
              <a:gd name="connsiteY29" fmla="*/ 301434 h 431166"/>
              <a:gd name="connsiteX30" fmla="*/ 358669 w 488400"/>
              <a:gd name="connsiteY30" fmla="*/ 287125 h 431166"/>
              <a:gd name="connsiteX31" fmla="*/ 301434 w 488400"/>
              <a:gd name="connsiteY31" fmla="*/ 287125 h 431166"/>
              <a:gd name="connsiteX32" fmla="*/ 315742 w 488400"/>
              <a:gd name="connsiteY32" fmla="*/ 301434 h 431166"/>
              <a:gd name="connsiteX33" fmla="*/ 301434 w 488400"/>
              <a:gd name="connsiteY33" fmla="*/ 315742 h 431166"/>
              <a:gd name="connsiteX34" fmla="*/ 287125 w 488400"/>
              <a:gd name="connsiteY34" fmla="*/ 301434 h 431166"/>
              <a:gd name="connsiteX35" fmla="*/ 301434 w 488400"/>
              <a:gd name="connsiteY35" fmla="*/ 287125 h 431166"/>
              <a:gd name="connsiteX36" fmla="*/ 129731 w 488400"/>
              <a:gd name="connsiteY36" fmla="*/ 287125 h 431166"/>
              <a:gd name="connsiteX37" fmla="*/ 186965 w 488400"/>
              <a:gd name="connsiteY37" fmla="*/ 287125 h 431166"/>
              <a:gd name="connsiteX38" fmla="*/ 201274 w 488400"/>
              <a:gd name="connsiteY38" fmla="*/ 301434 h 431166"/>
              <a:gd name="connsiteX39" fmla="*/ 186965 w 488400"/>
              <a:gd name="connsiteY39" fmla="*/ 315742 h 431166"/>
              <a:gd name="connsiteX40" fmla="*/ 129731 w 488400"/>
              <a:gd name="connsiteY40" fmla="*/ 315742 h 431166"/>
              <a:gd name="connsiteX41" fmla="*/ 115422 w 488400"/>
              <a:gd name="connsiteY41" fmla="*/ 301434 h 431166"/>
              <a:gd name="connsiteX42" fmla="*/ 129731 w 488400"/>
              <a:gd name="connsiteY42" fmla="*/ 287125 h 431166"/>
              <a:gd name="connsiteX43" fmla="*/ 72497 w 488400"/>
              <a:gd name="connsiteY43" fmla="*/ 287125 h 431166"/>
              <a:gd name="connsiteX44" fmla="*/ 86805 w 488400"/>
              <a:gd name="connsiteY44" fmla="*/ 301434 h 431166"/>
              <a:gd name="connsiteX45" fmla="*/ 72497 w 488400"/>
              <a:gd name="connsiteY45" fmla="*/ 315742 h 431166"/>
              <a:gd name="connsiteX46" fmla="*/ 58188 w 488400"/>
              <a:gd name="connsiteY46" fmla="*/ 301434 h 431166"/>
              <a:gd name="connsiteX47" fmla="*/ 72497 w 488400"/>
              <a:gd name="connsiteY47" fmla="*/ 287125 h 431166"/>
              <a:gd name="connsiteX48" fmla="*/ 358669 w 488400"/>
              <a:gd name="connsiteY48" fmla="*/ 229891 h 431166"/>
              <a:gd name="connsiteX49" fmla="*/ 415903 w 488400"/>
              <a:gd name="connsiteY49" fmla="*/ 229891 h 431166"/>
              <a:gd name="connsiteX50" fmla="*/ 430212 w 488400"/>
              <a:gd name="connsiteY50" fmla="*/ 244200 h 431166"/>
              <a:gd name="connsiteX51" fmla="*/ 415903 w 488400"/>
              <a:gd name="connsiteY51" fmla="*/ 258508 h 431166"/>
              <a:gd name="connsiteX52" fmla="*/ 358669 w 488400"/>
              <a:gd name="connsiteY52" fmla="*/ 258508 h 431166"/>
              <a:gd name="connsiteX53" fmla="*/ 344360 w 488400"/>
              <a:gd name="connsiteY53" fmla="*/ 244200 h 431166"/>
              <a:gd name="connsiteX54" fmla="*/ 358669 w 488400"/>
              <a:gd name="connsiteY54" fmla="*/ 229891 h 431166"/>
              <a:gd name="connsiteX55" fmla="*/ 301434 w 488400"/>
              <a:gd name="connsiteY55" fmla="*/ 229891 h 431166"/>
              <a:gd name="connsiteX56" fmla="*/ 315742 w 488400"/>
              <a:gd name="connsiteY56" fmla="*/ 244200 h 431166"/>
              <a:gd name="connsiteX57" fmla="*/ 301434 w 488400"/>
              <a:gd name="connsiteY57" fmla="*/ 258508 h 431166"/>
              <a:gd name="connsiteX58" fmla="*/ 287125 w 488400"/>
              <a:gd name="connsiteY58" fmla="*/ 244200 h 431166"/>
              <a:gd name="connsiteX59" fmla="*/ 301434 w 488400"/>
              <a:gd name="connsiteY59" fmla="*/ 229891 h 431166"/>
              <a:gd name="connsiteX60" fmla="*/ 129731 w 488400"/>
              <a:gd name="connsiteY60" fmla="*/ 229891 h 431166"/>
              <a:gd name="connsiteX61" fmla="*/ 186965 w 488400"/>
              <a:gd name="connsiteY61" fmla="*/ 229891 h 431166"/>
              <a:gd name="connsiteX62" fmla="*/ 201274 w 488400"/>
              <a:gd name="connsiteY62" fmla="*/ 244200 h 431166"/>
              <a:gd name="connsiteX63" fmla="*/ 186965 w 488400"/>
              <a:gd name="connsiteY63" fmla="*/ 258508 h 431166"/>
              <a:gd name="connsiteX64" fmla="*/ 129731 w 488400"/>
              <a:gd name="connsiteY64" fmla="*/ 258508 h 431166"/>
              <a:gd name="connsiteX65" fmla="*/ 115422 w 488400"/>
              <a:gd name="connsiteY65" fmla="*/ 244200 h 431166"/>
              <a:gd name="connsiteX66" fmla="*/ 129731 w 488400"/>
              <a:gd name="connsiteY66" fmla="*/ 229891 h 431166"/>
              <a:gd name="connsiteX67" fmla="*/ 72497 w 488400"/>
              <a:gd name="connsiteY67" fmla="*/ 229891 h 431166"/>
              <a:gd name="connsiteX68" fmla="*/ 86805 w 488400"/>
              <a:gd name="connsiteY68" fmla="*/ 244200 h 431166"/>
              <a:gd name="connsiteX69" fmla="*/ 72497 w 488400"/>
              <a:gd name="connsiteY69" fmla="*/ 258508 h 431166"/>
              <a:gd name="connsiteX70" fmla="*/ 58188 w 488400"/>
              <a:gd name="connsiteY70" fmla="*/ 244200 h 431166"/>
              <a:gd name="connsiteX71" fmla="*/ 72497 w 488400"/>
              <a:gd name="connsiteY71" fmla="*/ 229891 h 431166"/>
              <a:gd name="connsiteX72" fmla="*/ 358669 w 488400"/>
              <a:gd name="connsiteY72" fmla="*/ 172657 h 431166"/>
              <a:gd name="connsiteX73" fmla="*/ 415903 w 488400"/>
              <a:gd name="connsiteY73" fmla="*/ 172657 h 431166"/>
              <a:gd name="connsiteX74" fmla="*/ 430212 w 488400"/>
              <a:gd name="connsiteY74" fmla="*/ 186966 h 431166"/>
              <a:gd name="connsiteX75" fmla="*/ 415903 w 488400"/>
              <a:gd name="connsiteY75" fmla="*/ 201274 h 431166"/>
              <a:gd name="connsiteX76" fmla="*/ 358669 w 488400"/>
              <a:gd name="connsiteY76" fmla="*/ 201274 h 431166"/>
              <a:gd name="connsiteX77" fmla="*/ 344360 w 488400"/>
              <a:gd name="connsiteY77" fmla="*/ 186966 h 431166"/>
              <a:gd name="connsiteX78" fmla="*/ 358669 w 488400"/>
              <a:gd name="connsiteY78" fmla="*/ 172657 h 431166"/>
              <a:gd name="connsiteX79" fmla="*/ 301434 w 488400"/>
              <a:gd name="connsiteY79" fmla="*/ 172657 h 431166"/>
              <a:gd name="connsiteX80" fmla="*/ 315742 w 488400"/>
              <a:gd name="connsiteY80" fmla="*/ 186966 h 431166"/>
              <a:gd name="connsiteX81" fmla="*/ 301434 w 488400"/>
              <a:gd name="connsiteY81" fmla="*/ 201274 h 431166"/>
              <a:gd name="connsiteX82" fmla="*/ 287125 w 488400"/>
              <a:gd name="connsiteY82" fmla="*/ 186966 h 431166"/>
              <a:gd name="connsiteX83" fmla="*/ 301434 w 488400"/>
              <a:gd name="connsiteY83" fmla="*/ 172657 h 431166"/>
              <a:gd name="connsiteX84" fmla="*/ 129731 w 488400"/>
              <a:gd name="connsiteY84" fmla="*/ 172657 h 431166"/>
              <a:gd name="connsiteX85" fmla="*/ 186965 w 488400"/>
              <a:gd name="connsiteY85" fmla="*/ 172657 h 431166"/>
              <a:gd name="connsiteX86" fmla="*/ 201274 w 488400"/>
              <a:gd name="connsiteY86" fmla="*/ 186966 h 431166"/>
              <a:gd name="connsiteX87" fmla="*/ 186965 w 488400"/>
              <a:gd name="connsiteY87" fmla="*/ 201274 h 431166"/>
              <a:gd name="connsiteX88" fmla="*/ 129731 w 488400"/>
              <a:gd name="connsiteY88" fmla="*/ 201274 h 431166"/>
              <a:gd name="connsiteX89" fmla="*/ 115422 w 488400"/>
              <a:gd name="connsiteY89" fmla="*/ 186966 h 431166"/>
              <a:gd name="connsiteX90" fmla="*/ 129731 w 488400"/>
              <a:gd name="connsiteY90" fmla="*/ 172657 h 431166"/>
              <a:gd name="connsiteX91" fmla="*/ 72497 w 488400"/>
              <a:gd name="connsiteY91" fmla="*/ 172657 h 431166"/>
              <a:gd name="connsiteX92" fmla="*/ 86805 w 488400"/>
              <a:gd name="connsiteY92" fmla="*/ 186966 h 431166"/>
              <a:gd name="connsiteX93" fmla="*/ 72497 w 488400"/>
              <a:gd name="connsiteY93" fmla="*/ 201274 h 431166"/>
              <a:gd name="connsiteX94" fmla="*/ 58188 w 488400"/>
              <a:gd name="connsiteY94" fmla="*/ 186966 h 431166"/>
              <a:gd name="connsiteX95" fmla="*/ 72497 w 488400"/>
              <a:gd name="connsiteY95" fmla="*/ 172657 h 431166"/>
              <a:gd name="connsiteX96" fmla="*/ 337921 w 488400"/>
              <a:gd name="connsiteY96" fmla="*/ 58188 h 431166"/>
              <a:gd name="connsiteX97" fmla="*/ 348038 w 488400"/>
              <a:gd name="connsiteY97" fmla="*/ 62378 h 431166"/>
              <a:gd name="connsiteX98" fmla="*/ 358669 w 488400"/>
              <a:gd name="connsiteY98" fmla="*/ 73009 h 431166"/>
              <a:gd name="connsiteX99" fmla="*/ 369299 w 488400"/>
              <a:gd name="connsiteY99" fmla="*/ 62378 h 431166"/>
              <a:gd name="connsiteX100" fmla="*/ 379417 w 488400"/>
              <a:gd name="connsiteY100" fmla="*/ 58188 h 431166"/>
              <a:gd name="connsiteX101" fmla="*/ 389534 w 488400"/>
              <a:gd name="connsiteY101" fmla="*/ 62378 h 431166"/>
              <a:gd name="connsiteX102" fmla="*/ 389534 w 488400"/>
              <a:gd name="connsiteY102" fmla="*/ 82613 h 431166"/>
              <a:gd name="connsiteX103" fmla="*/ 378904 w 488400"/>
              <a:gd name="connsiteY103" fmla="*/ 93244 h 431166"/>
              <a:gd name="connsiteX104" fmla="*/ 389534 w 488400"/>
              <a:gd name="connsiteY104" fmla="*/ 103874 h 431166"/>
              <a:gd name="connsiteX105" fmla="*/ 389534 w 488400"/>
              <a:gd name="connsiteY105" fmla="*/ 124109 h 431166"/>
              <a:gd name="connsiteX106" fmla="*/ 369299 w 488400"/>
              <a:gd name="connsiteY106" fmla="*/ 124109 h 431166"/>
              <a:gd name="connsiteX107" fmla="*/ 358669 w 488400"/>
              <a:gd name="connsiteY107" fmla="*/ 113479 h 431166"/>
              <a:gd name="connsiteX108" fmla="*/ 348039 w 488400"/>
              <a:gd name="connsiteY108" fmla="*/ 124108 h 431166"/>
              <a:gd name="connsiteX109" fmla="*/ 327804 w 488400"/>
              <a:gd name="connsiteY109" fmla="*/ 124108 h 431166"/>
              <a:gd name="connsiteX110" fmla="*/ 327803 w 488400"/>
              <a:gd name="connsiteY110" fmla="*/ 103874 h 431166"/>
              <a:gd name="connsiteX111" fmla="*/ 338433 w 488400"/>
              <a:gd name="connsiteY111" fmla="*/ 93244 h 431166"/>
              <a:gd name="connsiteX112" fmla="*/ 327803 w 488400"/>
              <a:gd name="connsiteY112" fmla="*/ 82613 h 431166"/>
              <a:gd name="connsiteX113" fmla="*/ 327803 w 488400"/>
              <a:gd name="connsiteY113" fmla="*/ 62378 h 431166"/>
              <a:gd name="connsiteX114" fmla="*/ 337921 w 488400"/>
              <a:gd name="connsiteY114" fmla="*/ 58188 h 431166"/>
              <a:gd name="connsiteX115" fmla="*/ 156440 w 488400"/>
              <a:gd name="connsiteY115" fmla="*/ 58188 h 431166"/>
              <a:gd name="connsiteX116" fmla="*/ 166558 w 488400"/>
              <a:gd name="connsiteY116" fmla="*/ 62378 h 431166"/>
              <a:gd name="connsiteX117" fmla="*/ 166558 w 488400"/>
              <a:gd name="connsiteY117" fmla="*/ 82613 h 431166"/>
              <a:gd name="connsiteX118" fmla="*/ 126017 w 488400"/>
              <a:gd name="connsiteY118" fmla="*/ 123155 h 431166"/>
              <a:gd name="connsiteX119" fmla="*/ 105781 w 488400"/>
              <a:gd name="connsiteY119" fmla="*/ 123155 h 431166"/>
              <a:gd name="connsiteX120" fmla="*/ 90042 w 488400"/>
              <a:gd name="connsiteY120" fmla="*/ 107415 h 431166"/>
              <a:gd name="connsiteX121" fmla="*/ 90042 w 488400"/>
              <a:gd name="connsiteY121" fmla="*/ 87180 h 431166"/>
              <a:gd name="connsiteX122" fmla="*/ 110277 w 488400"/>
              <a:gd name="connsiteY122" fmla="*/ 87180 h 431166"/>
              <a:gd name="connsiteX123" fmla="*/ 115900 w 488400"/>
              <a:gd name="connsiteY123" fmla="*/ 92802 h 431166"/>
              <a:gd name="connsiteX124" fmla="*/ 146322 w 488400"/>
              <a:gd name="connsiteY124" fmla="*/ 62378 h 431166"/>
              <a:gd name="connsiteX125" fmla="*/ 156440 w 488400"/>
              <a:gd name="connsiteY125" fmla="*/ 58188 h 431166"/>
              <a:gd name="connsiteX126" fmla="*/ 258509 w 488400"/>
              <a:gd name="connsiteY126" fmla="*/ 28617 h 431166"/>
              <a:gd name="connsiteX127" fmla="*/ 258509 w 488400"/>
              <a:gd name="connsiteY127" fmla="*/ 402548 h 431166"/>
              <a:gd name="connsiteX128" fmla="*/ 459783 w 488400"/>
              <a:gd name="connsiteY128" fmla="*/ 402548 h 431166"/>
              <a:gd name="connsiteX129" fmla="*/ 459783 w 488400"/>
              <a:gd name="connsiteY129" fmla="*/ 28617 h 431166"/>
              <a:gd name="connsiteX130" fmla="*/ 28617 w 488400"/>
              <a:gd name="connsiteY130" fmla="*/ 28617 h 431166"/>
              <a:gd name="connsiteX131" fmla="*/ 28617 w 488400"/>
              <a:gd name="connsiteY131" fmla="*/ 402548 h 431166"/>
              <a:gd name="connsiteX132" fmla="*/ 229891 w 488400"/>
              <a:gd name="connsiteY132" fmla="*/ 402548 h 431166"/>
              <a:gd name="connsiteX133" fmla="*/ 229891 w 488400"/>
              <a:gd name="connsiteY133" fmla="*/ 28617 h 431166"/>
              <a:gd name="connsiteX134" fmla="*/ 14309 w 488400"/>
              <a:gd name="connsiteY134" fmla="*/ 0 h 431166"/>
              <a:gd name="connsiteX135" fmla="*/ 474091 w 488400"/>
              <a:gd name="connsiteY135" fmla="*/ 0 h 431166"/>
              <a:gd name="connsiteX136" fmla="*/ 488400 w 488400"/>
              <a:gd name="connsiteY136" fmla="*/ 14309 h 431166"/>
              <a:gd name="connsiteX137" fmla="*/ 488400 w 488400"/>
              <a:gd name="connsiteY137" fmla="*/ 416857 h 431166"/>
              <a:gd name="connsiteX138" fmla="*/ 474091 w 488400"/>
              <a:gd name="connsiteY138" fmla="*/ 431166 h 431166"/>
              <a:gd name="connsiteX139" fmla="*/ 14309 w 488400"/>
              <a:gd name="connsiteY139" fmla="*/ 431166 h 431166"/>
              <a:gd name="connsiteX140" fmla="*/ 0 w 488400"/>
              <a:gd name="connsiteY140" fmla="*/ 416857 h 431166"/>
              <a:gd name="connsiteX141" fmla="*/ 0 w 488400"/>
              <a:gd name="connsiteY141" fmla="*/ 14309 h 431166"/>
              <a:gd name="connsiteX142" fmla="*/ 14309 w 488400"/>
              <a:gd name="connsiteY142" fmla="*/ 0 h 43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488400" h="431166">
                <a:moveTo>
                  <a:pt x="358669" y="344360"/>
                </a:moveTo>
                <a:lnTo>
                  <a:pt x="415903" y="344360"/>
                </a:lnTo>
                <a:cubicBezTo>
                  <a:pt x="423805" y="344360"/>
                  <a:pt x="430212" y="350766"/>
                  <a:pt x="430212" y="358669"/>
                </a:cubicBezTo>
                <a:cubicBezTo>
                  <a:pt x="430212" y="366571"/>
                  <a:pt x="423805" y="372977"/>
                  <a:pt x="415903" y="372977"/>
                </a:cubicBezTo>
                <a:lnTo>
                  <a:pt x="358669" y="372977"/>
                </a:lnTo>
                <a:cubicBezTo>
                  <a:pt x="350766" y="372977"/>
                  <a:pt x="344360" y="366571"/>
                  <a:pt x="344360" y="358669"/>
                </a:cubicBezTo>
                <a:cubicBezTo>
                  <a:pt x="344360" y="350766"/>
                  <a:pt x="350766" y="344360"/>
                  <a:pt x="358669" y="344360"/>
                </a:cubicBezTo>
                <a:close/>
                <a:moveTo>
                  <a:pt x="301434" y="344360"/>
                </a:moveTo>
                <a:cubicBezTo>
                  <a:pt x="309336" y="344360"/>
                  <a:pt x="315742" y="350766"/>
                  <a:pt x="315742" y="358669"/>
                </a:cubicBezTo>
                <a:cubicBezTo>
                  <a:pt x="315742" y="366571"/>
                  <a:pt x="309336" y="372977"/>
                  <a:pt x="301434" y="372977"/>
                </a:cubicBezTo>
                <a:cubicBezTo>
                  <a:pt x="293531" y="372977"/>
                  <a:pt x="287125" y="366571"/>
                  <a:pt x="287125" y="358669"/>
                </a:cubicBezTo>
                <a:cubicBezTo>
                  <a:pt x="287125" y="350766"/>
                  <a:pt x="293531" y="344360"/>
                  <a:pt x="301434" y="344360"/>
                </a:cubicBezTo>
                <a:close/>
                <a:moveTo>
                  <a:pt x="129731" y="344360"/>
                </a:moveTo>
                <a:lnTo>
                  <a:pt x="186965" y="344360"/>
                </a:lnTo>
                <a:cubicBezTo>
                  <a:pt x="194867" y="344360"/>
                  <a:pt x="201274" y="350766"/>
                  <a:pt x="201274" y="358669"/>
                </a:cubicBezTo>
                <a:cubicBezTo>
                  <a:pt x="201274" y="366571"/>
                  <a:pt x="194867" y="372977"/>
                  <a:pt x="186965" y="372977"/>
                </a:cubicBezTo>
                <a:lnTo>
                  <a:pt x="129731" y="372977"/>
                </a:lnTo>
                <a:cubicBezTo>
                  <a:pt x="121828" y="372977"/>
                  <a:pt x="115422" y="366571"/>
                  <a:pt x="115422" y="358669"/>
                </a:cubicBezTo>
                <a:cubicBezTo>
                  <a:pt x="115422" y="350766"/>
                  <a:pt x="121828" y="344360"/>
                  <a:pt x="129731" y="344360"/>
                </a:cubicBezTo>
                <a:close/>
                <a:moveTo>
                  <a:pt x="72497" y="344360"/>
                </a:moveTo>
                <a:cubicBezTo>
                  <a:pt x="80399" y="344360"/>
                  <a:pt x="86805" y="350766"/>
                  <a:pt x="86805" y="358669"/>
                </a:cubicBezTo>
                <a:cubicBezTo>
                  <a:pt x="86805" y="366571"/>
                  <a:pt x="80399" y="372977"/>
                  <a:pt x="72497" y="372977"/>
                </a:cubicBezTo>
                <a:cubicBezTo>
                  <a:pt x="64594" y="372977"/>
                  <a:pt x="58188" y="366571"/>
                  <a:pt x="58188" y="358669"/>
                </a:cubicBezTo>
                <a:cubicBezTo>
                  <a:pt x="58188" y="350766"/>
                  <a:pt x="64594" y="344360"/>
                  <a:pt x="72497" y="344360"/>
                </a:cubicBezTo>
                <a:close/>
                <a:moveTo>
                  <a:pt x="358669" y="287125"/>
                </a:moveTo>
                <a:lnTo>
                  <a:pt x="415903" y="287125"/>
                </a:lnTo>
                <a:cubicBezTo>
                  <a:pt x="423805" y="287125"/>
                  <a:pt x="430212" y="293531"/>
                  <a:pt x="430212" y="301434"/>
                </a:cubicBezTo>
                <a:cubicBezTo>
                  <a:pt x="430212" y="309336"/>
                  <a:pt x="423805" y="315742"/>
                  <a:pt x="415903" y="315742"/>
                </a:cubicBezTo>
                <a:lnTo>
                  <a:pt x="358669" y="315742"/>
                </a:lnTo>
                <a:cubicBezTo>
                  <a:pt x="350766" y="315742"/>
                  <a:pt x="344360" y="309336"/>
                  <a:pt x="344360" y="301434"/>
                </a:cubicBezTo>
                <a:cubicBezTo>
                  <a:pt x="344360" y="293531"/>
                  <a:pt x="350766" y="287125"/>
                  <a:pt x="358669" y="287125"/>
                </a:cubicBezTo>
                <a:close/>
                <a:moveTo>
                  <a:pt x="301434" y="287125"/>
                </a:moveTo>
                <a:cubicBezTo>
                  <a:pt x="309336" y="287125"/>
                  <a:pt x="315742" y="293531"/>
                  <a:pt x="315742" y="301434"/>
                </a:cubicBezTo>
                <a:cubicBezTo>
                  <a:pt x="315742" y="309336"/>
                  <a:pt x="309336" y="315742"/>
                  <a:pt x="301434" y="315742"/>
                </a:cubicBezTo>
                <a:cubicBezTo>
                  <a:pt x="293531" y="315742"/>
                  <a:pt x="287125" y="309336"/>
                  <a:pt x="287125" y="301434"/>
                </a:cubicBezTo>
                <a:cubicBezTo>
                  <a:pt x="287125" y="293531"/>
                  <a:pt x="293531" y="287125"/>
                  <a:pt x="301434" y="287125"/>
                </a:cubicBezTo>
                <a:close/>
                <a:moveTo>
                  <a:pt x="129731" y="287125"/>
                </a:moveTo>
                <a:lnTo>
                  <a:pt x="186965" y="287125"/>
                </a:lnTo>
                <a:cubicBezTo>
                  <a:pt x="194867" y="287125"/>
                  <a:pt x="201274" y="293531"/>
                  <a:pt x="201274" y="301434"/>
                </a:cubicBezTo>
                <a:cubicBezTo>
                  <a:pt x="201274" y="309336"/>
                  <a:pt x="194867" y="315742"/>
                  <a:pt x="186965" y="315742"/>
                </a:cubicBezTo>
                <a:lnTo>
                  <a:pt x="129731" y="315742"/>
                </a:lnTo>
                <a:cubicBezTo>
                  <a:pt x="121828" y="315742"/>
                  <a:pt x="115422" y="309336"/>
                  <a:pt x="115422" y="301434"/>
                </a:cubicBezTo>
                <a:cubicBezTo>
                  <a:pt x="115422" y="293531"/>
                  <a:pt x="121828" y="287125"/>
                  <a:pt x="129731" y="287125"/>
                </a:cubicBezTo>
                <a:close/>
                <a:moveTo>
                  <a:pt x="72497" y="287125"/>
                </a:moveTo>
                <a:cubicBezTo>
                  <a:pt x="80399" y="287125"/>
                  <a:pt x="86805" y="293531"/>
                  <a:pt x="86805" y="301434"/>
                </a:cubicBezTo>
                <a:cubicBezTo>
                  <a:pt x="86805" y="309336"/>
                  <a:pt x="80399" y="315742"/>
                  <a:pt x="72497" y="315742"/>
                </a:cubicBezTo>
                <a:cubicBezTo>
                  <a:pt x="64594" y="315742"/>
                  <a:pt x="58188" y="309336"/>
                  <a:pt x="58188" y="301434"/>
                </a:cubicBezTo>
                <a:cubicBezTo>
                  <a:pt x="58188" y="293531"/>
                  <a:pt x="64594" y="287125"/>
                  <a:pt x="72497" y="287125"/>
                </a:cubicBezTo>
                <a:close/>
                <a:moveTo>
                  <a:pt x="358669" y="229891"/>
                </a:moveTo>
                <a:lnTo>
                  <a:pt x="415903" y="229891"/>
                </a:lnTo>
                <a:cubicBezTo>
                  <a:pt x="423805" y="229891"/>
                  <a:pt x="430212" y="236297"/>
                  <a:pt x="430212" y="244200"/>
                </a:cubicBezTo>
                <a:cubicBezTo>
                  <a:pt x="430212" y="252102"/>
                  <a:pt x="423805" y="258508"/>
                  <a:pt x="415903" y="258508"/>
                </a:cubicBezTo>
                <a:lnTo>
                  <a:pt x="358669" y="258508"/>
                </a:lnTo>
                <a:cubicBezTo>
                  <a:pt x="350766" y="258508"/>
                  <a:pt x="344360" y="252102"/>
                  <a:pt x="344360" y="244200"/>
                </a:cubicBezTo>
                <a:cubicBezTo>
                  <a:pt x="344360" y="236297"/>
                  <a:pt x="350766" y="229891"/>
                  <a:pt x="358669" y="229891"/>
                </a:cubicBezTo>
                <a:close/>
                <a:moveTo>
                  <a:pt x="301434" y="229891"/>
                </a:moveTo>
                <a:cubicBezTo>
                  <a:pt x="309336" y="229891"/>
                  <a:pt x="315742" y="236297"/>
                  <a:pt x="315742" y="244200"/>
                </a:cubicBezTo>
                <a:cubicBezTo>
                  <a:pt x="315742" y="252102"/>
                  <a:pt x="309336" y="258508"/>
                  <a:pt x="301434" y="258508"/>
                </a:cubicBezTo>
                <a:cubicBezTo>
                  <a:pt x="293531" y="258508"/>
                  <a:pt x="287125" y="252102"/>
                  <a:pt x="287125" y="244200"/>
                </a:cubicBezTo>
                <a:cubicBezTo>
                  <a:pt x="287125" y="236297"/>
                  <a:pt x="293531" y="229891"/>
                  <a:pt x="301434" y="229891"/>
                </a:cubicBezTo>
                <a:close/>
                <a:moveTo>
                  <a:pt x="129731" y="229891"/>
                </a:moveTo>
                <a:lnTo>
                  <a:pt x="186965" y="229891"/>
                </a:lnTo>
                <a:cubicBezTo>
                  <a:pt x="194867" y="229891"/>
                  <a:pt x="201274" y="236297"/>
                  <a:pt x="201274" y="244200"/>
                </a:cubicBezTo>
                <a:cubicBezTo>
                  <a:pt x="201274" y="252102"/>
                  <a:pt x="194867" y="258508"/>
                  <a:pt x="186965" y="258508"/>
                </a:cubicBezTo>
                <a:lnTo>
                  <a:pt x="129731" y="258508"/>
                </a:lnTo>
                <a:cubicBezTo>
                  <a:pt x="121828" y="258508"/>
                  <a:pt x="115422" y="252102"/>
                  <a:pt x="115422" y="244200"/>
                </a:cubicBezTo>
                <a:cubicBezTo>
                  <a:pt x="115422" y="236297"/>
                  <a:pt x="121828" y="229891"/>
                  <a:pt x="129731" y="229891"/>
                </a:cubicBezTo>
                <a:close/>
                <a:moveTo>
                  <a:pt x="72497" y="229891"/>
                </a:moveTo>
                <a:cubicBezTo>
                  <a:pt x="80399" y="229891"/>
                  <a:pt x="86805" y="236297"/>
                  <a:pt x="86805" y="244200"/>
                </a:cubicBezTo>
                <a:cubicBezTo>
                  <a:pt x="86805" y="252102"/>
                  <a:pt x="80399" y="258508"/>
                  <a:pt x="72497" y="258508"/>
                </a:cubicBezTo>
                <a:cubicBezTo>
                  <a:pt x="64594" y="258508"/>
                  <a:pt x="58188" y="252102"/>
                  <a:pt x="58188" y="244200"/>
                </a:cubicBezTo>
                <a:cubicBezTo>
                  <a:pt x="58188" y="236297"/>
                  <a:pt x="64594" y="229891"/>
                  <a:pt x="72497" y="229891"/>
                </a:cubicBezTo>
                <a:close/>
                <a:moveTo>
                  <a:pt x="358669" y="172657"/>
                </a:moveTo>
                <a:lnTo>
                  <a:pt x="415903" y="172657"/>
                </a:lnTo>
                <a:cubicBezTo>
                  <a:pt x="423805" y="172657"/>
                  <a:pt x="430212" y="179063"/>
                  <a:pt x="430212" y="186966"/>
                </a:cubicBezTo>
                <a:cubicBezTo>
                  <a:pt x="430212" y="194868"/>
                  <a:pt x="423805" y="201274"/>
                  <a:pt x="415903" y="201274"/>
                </a:cubicBezTo>
                <a:lnTo>
                  <a:pt x="358669" y="201274"/>
                </a:lnTo>
                <a:cubicBezTo>
                  <a:pt x="350766" y="201274"/>
                  <a:pt x="344360" y="194868"/>
                  <a:pt x="344360" y="186966"/>
                </a:cubicBezTo>
                <a:cubicBezTo>
                  <a:pt x="344360" y="179063"/>
                  <a:pt x="350766" y="172657"/>
                  <a:pt x="358669" y="172657"/>
                </a:cubicBezTo>
                <a:close/>
                <a:moveTo>
                  <a:pt x="301434" y="172657"/>
                </a:moveTo>
                <a:cubicBezTo>
                  <a:pt x="309336" y="172657"/>
                  <a:pt x="315742" y="179063"/>
                  <a:pt x="315742" y="186966"/>
                </a:cubicBezTo>
                <a:cubicBezTo>
                  <a:pt x="315742" y="194868"/>
                  <a:pt x="309336" y="201274"/>
                  <a:pt x="301434" y="201274"/>
                </a:cubicBezTo>
                <a:cubicBezTo>
                  <a:pt x="293531" y="201274"/>
                  <a:pt x="287125" y="194868"/>
                  <a:pt x="287125" y="186966"/>
                </a:cubicBezTo>
                <a:cubicBezTo>
                  <a:pt x="287125" y="179063"/>
                  <a:pt x="293531" y="172657"/>
                  <a:pt x="301434" y="172657"/>
                </a:cubicBezTo>
                <a:close/>
                <a:moveTo>
                  <a:pt x="129731" y="172657"/>
                </a:moveTo>
                <a:lnTo>
                  <a:pt x="186965" y="172657"/>
                </a:lnTo>
                <a:cubicBezTo>
                  <a:pt x="194867" y="172657"/>
                  <a:pt x="201274" y="179063"/>
                  <a:pt x="201274" y="186966"/>
                </a:cubicBezTo>
                <a:cubicBezTo>
                  <a:pt x="201274" y="194868"/>
                  <a:pt x="194867" y="201274"/>
                  <a:pt x="186965" y="201274"/>
                </a:cubicBezTo>
                <a:lnTo>
                  <a:pt x="129731" y="201274"/>
                </a:lnTo>
                <a:cubicBezTo>
                  <a:pt x="121828" y="201274"/>
                  <a:pt x="115422" y="194868"/>
                  <a:pt x="115422" y="186966"/>
                </a:cubicBezTo>
                <a:cubicBezTo>
                  <a:pt x="115422" y="179063"/>
                  <a:pt x="121828" y="172657"/>
                  <a:pt x="129731" y="172657"/>
                </a:cubicBezTo>
                <a:close/>
                <a:moveTo>
                  <a:pt x="72497" y="172657"/>
                </a:moveTo>
                <a:cubicBezTo>
                  <a:pt x="80399" y="172657"/>
                  <a:pt x="86805" y="179063"/>
                  <a:pt x="86805" y="186966"/>
                </a:cubicBezTo>
                <a:cubicBezTo>
                  <a:pt x="86805" y="194868"/>
                  <a:pt x="80399" y="201274"/>
                  <a:pt x="72497" y="201274"/>
                </a:cubicBezTo>
                <a:cubicBezTo>
                  <a:pt x="64594" y="201274"/>
                  <a:pt x="58188" y="194868"/>
                  <a:pt x="58188" y="186966"/>
                </a:cubicBezTo>
                <a:cubicBezTo>
                  <a:pt x="58188" y="179063"/>
                  <a:pt x="64594" y="172657"/>
                  <a:pt x="72497" y="172657"/>
                </a:cubicBezTo>
                <a:close/>
                <a:moveTo>
                  <a:pt x="337921" y="58188"/>
                </a:moveTo>
                <a:cubicBezTo>
                  <a:pt x="341583" y="58188"/>
                  <a:pt x="345245" y="59584"/>
                  <a:pt x="348038" y="62378"/>
                </a:cubicBezTo>
                <a:lnTo>
                  <a:pt x="358669" y="73009"/>
                </a:lnTo>
                <a:lnTo>
                  <a:pt x="369299" y="62378"/>
                </a:lnTo>
                <a:cubicBezTo>
                  <a:pt x="372093" y="59584"/>
                  <a:pt x="375755" y="58188"/>
                  <a:pt x="379417" y="58188"/>
                </a:cubicBezTo>
                <a:cubicBezTo>
                  <a:pt x="383079" y="58188"/>
                  <a:pt x="386741" y="59584"/>
                  <a:pt x="389534" y="62378"/>
                </a:cubicBezTo>
                <a:cubicBezTo>
                  <a:pt x="395122" y="67966"/>
                  <a:pt x="395122" y="77026"/>
                  <a:pt x="389534" y="82613"/>
                </a:cubicBezTo>
                <a:lnTo>
                  <a:pt x="378904" y="93244"/>
                </a:lnTo>
                <a:lnTo>
                  <a:pt x="389534" y="103874"/>
                </a:lnTo>
                <a:cubicBezTo>
                  <a:pt x="395122" y="109462"/>
                  <a:pt x="395122" y="118522"/>
                  <a:pt x="389534" y="124109"/>
                </a:cubicBezTo>
                <a:cubicBezTo>
                  <a:pt x="383946" y="129697"/>
                  <a:pt x="374887" y="129698"/>
                  <a:pt x="369299" y="124109"/>
                </a:cubicBezTo>
                <a:lnTo>
                  <a:pt x="358669" y="113479"/>
                </a:lnTo>
                <a:lnTo>
                  <a:pt x="348039" y="124108"/>
                </a:lnTo>
                <a:cubicBezTo>
                  <a:pt x="342451" y="129696"/>
                  <a:pt x="333392" y="129697"/>
                  <a:pt x="327804" y="124108"/>
                </a:cubicBezTo>
                <a:cubicBezTo>
                  <a:pt x="322215" y="118521"/>
                  <a:pt x="322215" y="109461"/>
                  <a:pt x="327803" y="103874"/>
                </a:cubicBezTo>
                <a:lnTo>
                  <a:pt x="338433" y="93244"/>
                </a:lnTo>
                <a:lnTo>
                  <a:pt x="327803" y="82613"/>
                </a:lnTo>
                <a:cubicBezTo>
                  <a:pt x="322215" y="77026"/>
                  <a:pt x="322215" y="67965"/>
                  <a:pt x="327803" y="62378"/>
                </a:cubicBezTo>
                <a:cubicBezTo>
                  <a:pt x="330597" y="59584"/>
                  <a:pt x="334259" y="58188"/>
                  <a:pt x="337921" y="58188"/>
                </a:cubicBezTo>
                <a:close/>
                <a:moveTo>
                  <a:pt x="156440" y="58188"/>
                </a:moveTo>
                <a:cubicBezTo>
                  <a:pt x="160102" y="58188"/>
                  <a:pt x="163764" y="59584"/>
                  <a:pt x="166558" y="62378"/>
                </a:cubicBezTo>
                <a:cubicBezTo>
                  <a:pt x="172146" y="67966"/>
                  <a:pt x="172146" y="77026"/>
                  <a:pt x="166558" y="82613"/>
                </a:cubicBezTo>
                <a:lnTo>
                  <a:pt x="126017" y="123155"/>
                </a:lnTo>
                <a:cubicBezTo>
                  <a:pt x="120430" y="128742"/>
                  <a:pt x="111370" y="128743"/>
                  <a:pt x="105781" y="123155"/>
                </a:cubicBezTo>
                <a:lnTo>
                  <a:pt x="90042" y="107415"/>
                </a:lnTo>
                <a:cubicBezTo>
                  <a:pt x="84454" y="101827"/>
                  <a:pt x="84454" y="92767"/>
                  <a:pt x="90042" y="87180"/>
                </a:cubicBezTo>
                <a:cubicBezTo>
                  <a:pt x="95630" y="81593"/>
                  <a:pt x="104690" y="81593"/>
                  <a:pt x="110277" y="87180"/>
                </a:cubicBezTo>
                <a:lnTo>
                  <a:pt x="115900" y="92802"/>
                </a:lnTo>
                <a:lnTo>
                  <a:pt x="146322" y="62378"/>
                </a:lnTo>
                <a:cubicBezTo>
                  <a:pt x="149116" y="59584"/>
                  <a:pt x="152778" y="58188"/>
                  <a:pt x="156440" y="58188"/>
                </a:cubicBezTo>
                <a:close/>
                <a:moveTo>
                  <a:pt x="258509" y="28617"/>
                </a:moveTo>
                <a:lnTo>
                  <a:pt x="258509" y="402548"/>
                </a:lnTo>
                <a:lnTo>
                  <a:pt x="459783" y="402548"/>
                </a:lnTo>
                <a:lnTo>
                  <a:pt x="459783" y="28617"/>
                </a:lnTo>
                <a:close/>
                <a:moveTo>
                  <a:pt x="28617" y="28617"/>
                </a:moveTo>
                <a:lnTo>
                  <a:pt x="28617" y="402548"/>
                </a:lnTo>
                <a:lnTo>
                  <a:pt x="229891" y="402548"/>
                </a:lnTo>
                <a:lnTo>
                  <a:pt x="229891" y="28617"/>
                </a:lnTo>
                <a:close/>
                <a:moveTo>
                  <a:pt x="14309" y="0"/>
                </a:moveTo>
                <a:lnTo>
                  <a:pt x="474091" y="0"/>
                </a:lnTo>
                <a:cubicBezTo>
                  <a:pt x="481994" y="0"/>
                  <a:pt x="488400" y="6406"/>
                  <a:pt x="488400" y="14309"/>
                </a:cubicBezTo>
                <a:lnTo>
                  <a:pt x="488400" y="416857"/>
                </a:lnTo>
                <a:cubicBezTo>
                  <a:pt x="488400" y="424759"/>
                  <a:pt x="481994" y="431166"/>
                  <a:pt x="474091" y="431166"/>
                </a:cubicBezTo>
                <a:lnTo>
                  <a:pt x="14309" y="431166"/>
                </a:lnTo>
                <a:cubicBezTo>
                  <a:pt x="6406" y="431166"/>
                  <a:pt x="0" y="424759"/>
                  <a:pt x="0" y="416857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2" name="Graphic 164">
            <a:extLst>
              <a:ext uri="{FF2B5EF4-FFF2-40B4-BE49-F238E27FC236}">
                <a16:creationId xmlns:a16="http://schemas.microsoft.com/office/drawing/2014/main" xmlns="" id="{91DBE77F-7F54-45F9-94CE-2B9BEC6477EE}"/>
              </a:ext>
            </a:extLst>
          </p:cNvPr>
          <p:cNvSpPr/>
          <p:nvPr/>
        </p:nvSpPr>
        <p:spPr>
          <a:xfrm>
            <a:off x="9746585" y="4431525"/>
            <a:ext cx="488400" cy="488400"/>
          </a:xfrm>
          <a:custGeom>
            <a:avLst/>
            <a:gdLst>
              <a:gd name="connsiteX0" fmla="*/ 474091 w 488400"/>
              <a:gd name="connsiteY0" fmla="*/ 288080 h 488400"/>
              <a:gd name="connsiteX1" fmla="*/ 358427 w 488400"/>
              <a:gd name="connsiteY1" fmla="*/ 288080 h 488400"/>
              <a:gd name="connsiteX2" fmla="*/ 358427 w 488400"/>
              <a:gd name="connsiteY2" fmla="*/ 257555 h 488400"/>
              <a:gd name="connsiteX3" fmla="*/ 473138 w 488400"/>
              <a:gd name="connsiteY3" fmla="*/ 257555 h 488400"/>
              <a:gd name="connsiteX4" fmla="*/ 487446 w 488400"/>
              <a:gd name="connsiteY4" fmla="*/ 243246 h 488400"/>
              <a:gd name="connsiteX5" fmla="*/ 487446 w 488400"/>
              <a:gd name="connsiteY5" fmla="*/ 14309 h 488400"/>
              <a:gd name="connsiteX6" fmla="*/ 473138 w 488400"/>
              <a:gd name="connsiteY6" fmla="*/ 0 h 488400"/>
              <a:gd name="connsiteX7" fmla="*/ 158348 w 488400"/>
              <a:gd name="connsiteY7" fmla="*/ 0 h 488400"/>
              <a:gd name="connsiteX8" fmla="*/ 144040 w 488400"/>
              <a:gd name="connsiteY8" fmla="*/ 14309 h 488400"/>
              <a:gd name="connsiteX9" fmla="*/ 144040 w 488400"/>
              <a:gd name="connsiteY9" fmla="*/ 58429 h 488400"/>
              <a:gd name="connsiteX10" fmla="*/ 93184 w 488400"/>
              <a:gd name="connsiteY10" fmla="*/ 60587 h 488400"/>
              <a:gd name="connsiteX11" fmla="*/ 93178 w 488400"/>
              <a:gd name="connsiteY11" fmla="*/ 60591 h 488400"/>
              <a:gd name="connsiteX12" fmla="*/ 7326 w 488400"/>
              <a:gd name="connsiteY12" fmla="*/ 117826 h 488400"/>
              <a:gd name="connsiteX13" fmla="*/ 2444 w 488400"/>
              <a:gd name="connsiteY13" fmla="*/ 136088 h 488400"/>
              <a:gd name="connsiteX14" fmla="*/ 52015 w 488400"/>
              <a:gd name="connsiteY14" fmla="*/ 236056 h 488400"/>
              <a:gd name="connsiteX15" fmla="*/ 29571 w 488400"/>
              <a:gd name="connsiteY15" fmla="*/ 273771 h 488400"/>
              <a:gd name="connsiteX16" fmla="*/ 29571 w 488400"/>
              <a:gd name="connsiteY16" fmla="*/ 288080 h 488400"/>
              <a:gd name="connsiteX17" fmla="*/ 14309 w 488400"/>
              <a:gd name="connsiteY17" fmla="*/ 288080 h 488400"/>
              <a:gd name="connsiteX18" fmla="*/ 0 w 488400"/>
              <a:gd name="connsiteY18" fmla="*/ 302388 h 488400"/>
              <a:gd name="connsiteX19" fmla="*/ 0 w 488400"/>
              <a:gd name="connsiteY19" fmla="*/ 474091 h 488400"/>
              <a:gd name="connsiteX20" fmla="*/ 14309 w 488400"/>
              <a:gd name="connsiteY20" fmla="*/ 488400 h 488400"/>
              <a:gd name="connsiteX21" fmla="*/ 244200 w 488400"/>
              <a:gd name="connsiteY21" fmla="*/ 488400 h 488400"/>
              <a:gd name="connsiteX22" fmla="*/ 258509 w 488400"/>
              <a:gd name="connsiteY22" fmla="*/ 474091 h 488400"/>
              <a:gd name="connsiteX23" fmla="*/ 258509 w 488400"/>
              <a:gd name="connsiteY23" fmla="*/ 316697 h 488400"/>
              <a:gd name="connsiteX24" fmla="*/ 459783 w 488400"/>
              <a:gd name="connsiteY24" fmla="*/ 316697 h 488400"/>
              <a:gd name="connsiteX25" fmla="*/ 459783 w 488400"/>
              <a:gd name="connsiteY25" fmla="*/ 474091 h 488400"/>
              <a:gd name="connsiteX26" fmla="*/ 474091 w 488400"/>
              <a:gd name="connsiteY26" fmla="*/ 488400 h 488400"/>
              <a:gd name="connsiteX27" fmla="*/ 488400 w 488400"/>
              <a:gd name="connsiteY27" fmla="*/ 474091 h 488400"/>
              <a:gd name="connsiteX28" fmla="*/ 488400 w 488400"/>
              <a:gd name="connsiteY28" fmla="*/ 302388 h 488400"/>
              <a:gd name="connsiteX29" fmla="*/ 474091 w 488400"/>
              <a:gd name="connsiteY29" fmla="*/ 288080 h 488400"/>
              <a:gd name="connsiteX30" fmla="*/ 329810 w 488400"/>
              <a:gd name="connsiteY30" fmla="*/ 288080 h 488400"/>
              <a:gd name="connsiteX31" fmla="*/ 300722 w 488400"/>
              <a:gd name="connsiteY31" fmla="*/ 288080 h 488400"/>
              <a:gd name="connsiteX32" fmla="*/ 300722 w 488400"/>
              <a:gd name="connsiteY32" fmla="*/ 257555 h 488400"/>
              <a:gd name="connsiteX33" fmla="*/ 329810 w 488400"/>
              <a:gd name="connsiteY33" fmla="*/ 257555 h 488400"/>
              <a:gd name="connsiteX34" fmla="*/ 172657 w 488400"/>
              <a:gd name="connsiteY34" fmla="*/ 228938 h 488400"/>
              <a:gd name="connsiteX35" fmla="*/ 172657 w 488400"/>
              <a:gd name="connsiteY35" fmla="*/ 201274 h 488400"/>
              <a:gd name="connsiteX36" fmla="*/ 458829 w 488400"/>
              <a:gd name="connsiteY36" fmla="*/ 201274 h 488400"/>
              <a:gd name="connsiteX37" fmla="*/ 458829 w 488400"/>
              <a:gd name="connsiteY37" fmla="*/ 228938 h 488400"/>
              <a:gd name="connsiteX38" fmla="*/ 151795 w 488400"/>
              <a:gd name="connsiteY38" fmla="*/ 87091 h 488400"/>
              <a:gd name="connsiteX39" fmla="*/ 115423 w 488400"/>
              <a:gd name="connsiteY39" fmla="*/ 123667 h 488400"/>
              <a:gd name="connsiteX40" fmla="*/ 115423 w 488400"/>
              <a:gd name="connsiteY40" fmla="*/ 86887 h 488400"/>
              <a:gd name="connsiteX41" fmla="*/ 163652 w 488400"/>
              <a:gd name="connsiteY41" fmla="*/ 115753 h 488400"/>
              <a:gd name="connsiteX42" fmla="*/ 165558 w 488400"/>
              <a:gd name="connsiteY42" fmla="*/ 117659 h 488400"/>
              <a:gd name="connsiteX43" fmla="*/ 165558 w 488400"/>
              <a:gd name="connsiteY43" fmla="*/ 137895 h 488400"/>
              <a:gd name="connsiteX44" fmla="*/ 145323 w 488400"/>
              <a:gd name="connsiteY44" fmla="*/ 137895 h 488400"/>
              <a:gd name="connsiteX45" fmla="*/ 143473 w 488400"/>
              <a:gd name="connsiteY45" fmla="*/ 136045 h 488400"/>
              <a:gd name="connsiteX46" fmla="*/ 172657 w 488400"/>
              <a:gd name="connsiteY46" fmla="*/ 28617 h 488400"/>
              <a:gd name="connsiteX47" fmla="*/ 458829 w 488400"/>
              <a:gd name="connsiteY47" fmla="*/ 28617 h 488400"/>
              <a:gd name="connsiteX48" fmla="*/ 458829 w 488400"/>
              <a:gd name="connsiteY48" fmla="*/ 172657 h 488400"/>
              <a:gd name="connsiteX49" fmla="*/ 172657 w 488400"/>
              <a:gd name="connsiteY49" fmla="*/ 172657 h 488400"/>
              <a:gd name="connsiteX50" fmla="*/ 172657 w 488400"/>
              <a:gd name="connsiteY50" fmla="*/ 167086 h 488400"/>
              <a:gd name="connsiteX51" fmla="*/ 185793 w 488400"/>
              <a:gd name="connsiteY51" fmla="*/ 97423 h 488400"/>
              <a:gd name="connsiteX52" fmla="*/ 183831 w 488400"/>
              <a:gd name="connsiteY52" fmla="*/ 95461 h 488400"/>
              <a:gd name="connsiteX53" fmla="*/ 196159 w 488400"/>
              <a:gd name="connsiteY53" fmla="*/ 83064 h 488400"/>
              <a:gd name="connsiteX54" fmla="*/ 186093 w 488400"/>
              <a:gd name="connsiteY54" fmla="*/ 58666 h 488400"/>
              <a:gd name="connsiteX55" fmla="*/ 172657 w 488400"/>
              <a:gd name="connsiteY55" fmla="*/ 58590 h 488400"/>
              <a:gd name="connsiteX56" fmla="*/ 58188 w 488400"/>
              <a:gd name="connsiteY56" fmla="*/ 273771 h 488400"/>
              <a:gd name="connsiteX57" fmla="*/ 72508 w 488400"/>
              <a:gd name="connsiteY57" fmla="*/ 259465 h 488400"/>
              <a:gd name="connsiteX58" fmla="*/ 72529 w 488400"/>
              <a:gd name="connsiteY58" fmla="*/ 259464 h 488400"/>
              <a:gd name="connsiteX59" fmla="*/ 86805 w 488400"/>
              <a:gd name="connsiteY59" fmla="*/ 273771 h 488400"/>
              <a:gd name="connsiteX60" fmla="*/ 86805 w 488400"/>
              <a:gd name="connsiteY60" fmla="*/ 288080 h 488400"/>
              <a:gd name="connsiteX61" fmla="*/ 58188 w 488400"/>
              <a:gd name="connsiteY61" fmla="*/ 288080 h 488400"/>
              <a:gd name="connsiteX62" fmla="*/ 229891 w 488400"/>
              <a:gd name="connsiteY62" fmla="*/ 316697 h 488400"/>
              <a:gd name="connsiteX63" fmla="*/ 229891 w 488400"/>
              <a:gd name="connsiteY63" fmla="*/ 373931 h 488400"/>
              <a:gd name="connsiteX64" fmla="*/ 28617 w 488400"/>
              <a:gd name="connsiteY64" fmla="*/ 373931 h 488400"/>
              <a:gd name="connsiteX65" fmla="*/ 28617 w 488400"/>
              <a:gd name="connsiteY65" fmla="*/ 316697 h 488400"/>
              <a:gd name="connsiteX66" fmla="*/ 28617 w 488400"/>
              <a:gd name="connsiteY66" fmla="*/ 459783 h 488400"/>
              <a:gd name="connsiteX67" fmla="*/ 28617 w 488400"/>
              <a:gd name="connsiteY67" fmla="*/ 402548 h 488400"/>
              <a:gd name="connsiteX68" fmla="*/ 229891 w 488400"/>
              <a:gd name="connsiteY68" fmla="*/ 402548 h 488400"/>
              <a:gd name="connsiteX69" fmla="*/ 229891 w 488400"/>
              <a:gd name="connsiteY69" fmla="*/ 459783 h 488400"/>
              <a:gd name="connsiteX70" fmla="*/ 115423 w 488400"/>
              <a:gd name="connsiteY70" fmla="*/ 288080 h 488400"/>
              <a:gd name="connsiteX71" fmla="*/ 115423 w 488400"/>
              <a:gd name="connsiteY71" fmla="*/ 273771 h 488400"/>
              <a:gd name="connsiteX72" fmla="*/ 81893 w 488400"/>
              <a:gd name="connsiteY72" fmla="*/ 231894 h 488400"/>
              <a:gd name="connsiteX73" fmla="*/ 33675 w 488400"/>
              <a:gd name="connsiteY73" fmla="*/ 134653 h 488400"/>
              <a:gd name="connsiteX74" fmla="*/ 86805 w 488400"/>
              <a:gd name="connsiteY74" fmla="*/ 99233 h 488400"/>
              <a:gd name="connsiteX75" fmla="*/ 86805 w 488400"/>
              <a:gd name="connsiteY75" fmla="*/ 158348 h 488400"/>
              <a:gd name="connsiteX76" fmla="*/ 111261 w 488400"/>
              <a:gd name="connsiteY76" fmla="*/ 168438 h 488400"/>
              <a:gd name="connsiteX77" fmla="*/ 123294 w 488400"/>
              <a:gd name="connsiteY77" fmla="*/ 156337 h 488400"/>
              <a:gd name="connsiteX78" fmla="*/ 144040 w 488400"/>
              <a:gd name="connsiteY78" fmla="*/ 169140 h 488400"/>
              <a:gd name="connsiteX79" fmla="*/ 144040 w 488400"/>
              <a:gd name="connsiteY79" fmla="*/ 243246 h 488400"/>
              <a:gd name="connsiteX80" fmla="*/ 158348 w 488400"/>
              <a:gd name="connsiteY80" fmla="*/ 257555 h 488400"/>
              <a:gd name="connsiteX81" fmla="*/ 272105 w 488400"/>
              <a:gd name="connsiteY81" fmla="*/ 257555 h 488400"/>
              <a:gd name="connsiteX82" fmla="*/ 272105 w 488400"/>
              <a:gd name="connsiteY82" fmla="*/ 28808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488400" h="488400">
                <a:moveTo>
                  <a:pt x="474091" y="288080"/>
                </a:moveTo>
                <a:lnTo>
                  <a:pt x="358427" y="288080"/>
                </a:lnTo>
                <a:lnTo>
                  <a:pt x="358427" y="257555"/>
                </a:lnTo>
                <a:lnTo>
                  <a:pt x="473138" y="257555"/>
                </a:lnTo>
                <a:cubicBezTo>
                  <a:pt x="481040" y="257555"/>
                  <a:pt x="487446" y="251148"/>
                  <a:pt x="487446" y="243246"/>
                </a:cubicBezTo>
                <a:lnTo>
                  <a:pt x="487446" y="14309"/>
                </a:lnTo>
                <a:cubicBezTo>
                  <a:pt x="487446" y="6406"/>
                  <a:pt x="481040" y="0"/>
                  <a:pt x="473138" y="0"/>
                </a:cubicBezTo>
                <a:lnTo>
                  <a:pt x="158348" y="0"/>
                </a:lnTo>
                <a:cubicBezTo>
                  <a:pt x="150446" y="0"/>
                  <a:pt x="144040" y="6406"/>
                  <a:pt x="144040" y="14309"/>
                </a:cubicBezTo>
                <a:lnTo>
                  <a:pt x="144040" y="58429"/>
                </a:lnTo>
                <a:cubicBezTo>
                  <a:pt x="98879" y="58175"/>
                  <a:pt x="98367" y="57138"/>
                  <a:pt x="93184" y="60587"/>
                </a:cubicBezTo>
                <a:cubicBezTo>
                  <a:pt x="93182" y="60589"/>
                  <a:pt x="93179" y="60590"/>
                  <a:pt x="93178" y="60591"/>
                </a:cubicBezTo>
                <a:lnTo>
                  <a:pt x="7326" y="117826"/>
                </a:lnTo>
                <a:cubicBezTo>
                  <a:pt x="1337" y="121819"/>
                  <a:pt x="-755" y="129639"/>
                  <a:pt x="2444" y="136088"/>
                </a:cubicBezTo>
                <a:lnTo>
                  <a:pt x="52015" y="236056"/>
                </a:lnTo>
                <a:cubicBezTo>
                  <a:pt x="38655" y="243340"/>
                  <a:pt x="29571" y="257514"/>
                  <a:pt x="29571" y="273771"/>
                </a:cubicBezTo>
                <a:lnTo>
                  <a:pt x="29571" y="288080"/>
                </a:lnTo>
                <a:lnTo>
                  <a:pt x="14309" y="288080"/>
                </a:lnTo>
                <a:cubicBezTo>
                  <a:pt x="6406" y="288080"/>
                  <a:pt x="0" y="294486"/>
                  <a:pt x="0" y="302388"/>
                </a:cubicBezTo>
                <a:lnTo>
                  <a:pt x="0" y="474091"/>
                </a:lnTo>
                <a:cubicBezTo>
                  <a:pt x="0" y="481994"/>
                  <a:pt x="6406" y="488400"/>
                  <a:pt x="14309" y="488400"/>
                </a:cubicBezTo>
                <a:lnTo>
                  <a:pt x="244200" y="488400"/>
                </a:lnTo>
                <a:cubicBezTo>
                  <a:pt x="252102" y="488400"/>
                  <a:pt x="258509" y="481994"/>
                  <a:pt x="258509" y="474091"/>
                </a:cubicBezTo>
                <a:lnTo>
                  <a:pt x="258509" y="316697"/>
                </a:lnTo>
                <a:lnTo>
                  <a:pt x="459783" y="316697"/>
                </a:lnTo>
                <a:lnTo>
                  <a:pt x="459783" y="474091"/>
                </a:lnTo>
                <a:cubicBezTo>
                  <a:pt x="459783" y="481994"/>
                  <a:pt x="466189" y="488400"/>
                  <a:pt x="474091" y="488400"/>
                </a:cubicBezTo>
                <a:cubicBezTo>
                  <a:pt x="481994" y="488400"/>
                  <a:pt x="488400" y="481994"/>
                  <a:pt x="488400" y="474091"/>
                </a:cubicBezTo>
                <a:lnTo>
                  <a:pt x="488400" y="302388"/>
                </a:lnTo>
                <a:cubicBezTo>
                  <a:pt x="488400" y="294486"/>
                  <a:pt x="481994" y="288080"/>
                  <a:pt x="474091" y="288080"/>
                </a:cubicBezTo>
                <a:close/>
                <a:moveTo>
                  <a:pt x="329810" y="288080"/>
                </a:moveTo>
                <a:lnTo>
                  <a:pt x="300722" y="288080"/>
                </a:lnTo>
                <a:lnTo>
                  <a:pt x="300722" y="257555"/>
                </a:lnTo>
                <a:lnTo>
                  <a:pt x="329810" y="257555"/>
                </a:lnTo>
                <a:close/>
                <a:moveTo>
                  <a:pt x="172657" y="228938"/>
                </a:moveTo>
                <a:lnTo>
                  <a:pt x="172657" y="201274"/>
                </a:lnTo>
                <a:lnTo>
                  <a:pt x="458829" y="201274"/>
                </a:lnTo>
                <a:lnTo>
                  <a:pt x="458829" y="228938"/>
                </a:lnTo>
                <a:close/>
                <a:moveTo>
                  <a:pt x="151795" y="87091"/>
                </a:moveTo>
                <a:lnTo>
                  <a:pt x="115423" y="123667"/>
                </a:lnTo>
                <a:lnTo>
                  <a:pt x="115423" y="86887"/>
                </a:lnTo>
                <a:close/>
                <a:moveTo>
                  <a:pt x="163652" y="115753"/>
                </a:moveTo>
                <a:lnTo>
                  <a:pt x="165558" y="117659"/>
                </a:lnTo>
                <a:cubicBezTo>
                  <a:pt x="171137" y="123238"/>
                  <a:pt x="171137" y="132315"/>
                  <a:pt x="165558" y="137895"/>
                </a:cubicBezTo>
                <a:cubicBezTo>
                  <a:pt x="159967" y="143486"/>
                  <a:pt x="150915" y="143488"/>
                  <a:pt x="145323" y="137895"/>
                </a:cubicBezTo>
                <a:lnTo>
                  <a:pt x="143473" y="136045"/>
                </a:lnTo>
                <a:close/>
                <a:moveTo>
                  <a:pt x="172657" y="28617"/>
                </a:moveTo>
                <a:lnTo>
                  <a:pt x="458829" y="28617"/>
                </a:lnTo>
                <a:lnTo>
                  <a:pt x="458829" y="172657"/>
                </a:lnTo>
                <a:lnTo>
                  <a:pt x="172657" y="172657"/>
                </a:lnTo>
                <a:lnTo>
                  <a:pt x="172657" y="167086"/>
                </a:lnTo>
                <a:cubicBezTo>
                  <a:pt x="200403" y="154974"/>
                  <a:pt x="207043" y="118675"/>
                  <a:pt x="185793" y="97423"/>
                </a:cubicBezTo>
                <a:lnTo>
                  <a:pt x="183831" y="95461"/>
                </a:lnTo>
                <a:lnTo>
                  <a:pt x="196159" y="83064"/>
                </a:lnTo>
                <a:cubicBezTo>
                  <a:pt x="205087" y="74085"/>
                  <a:pt x="198758" y="58738"/>
                  <a:pt x="186093" y="58666"/>
                </a:cubicBezTo>
                <a:lnTo>
                  <a:pt x="172657" y="58590"/>
                </a:lnTo>
                <a:close/>
                <a:moveTo>
                  <a:pt x="58188" y="273771"/>
                </a:moveTo>
                <a:cubicBezTo>
                  <a:pt x="58188" y="265936"/>
                  <a:pt x="64546" y="259465"/>
                  <a:pt x="72508" y="259465"/>
                </a:cubicBezTo>
                <a:cubicBezTo>
                  <a:pt x="72515" y="259465"/>
                  <a:pt x="72523" y="259464"/>
                  <a:pt x="72529" y="259464"/>
                </a:cubicBezTo>
                <a:cubicBezTo>
                  <a:pt x="80405" y="259482"/>
                  <a:pt x="86805" y="265892"/>
                  <a:pt x="86805" y="273771"/>
                </a:cubicBezTo>
                <a:lnTo>
                  <a:pt x="86805" y="288080"/>
                </a:lnTo>
                <a:lnTo>
                  <a:pt x="58188" y="288080"/>
                </a:lnTo>
                <a:close/>
                <a:moveTo>
                  <a:pt x="229891" y="316697"/>
                </a:moveTo>
                <a:lnTo>
                  <a:pt x="229891" y="373931"/>
                </a:lnTo>
                <a:lnTo>
                  <a:pt x="28617" y="373931"/>
                </a:lnTo>
                <a:lnTo>
                  <a:pt x="28617" y="316697"/>
                </a:lnTo>
                <a:close/>
                <a:moveTo>
                  <a:pt x="28617" y="459783"/>
                </a:moveTo>
                <a:lnTo>
                  <a:pt x="28617" y="402548"/>
                </a:lnTo>
                <a:lnTo>
                  <a:pt x="229891" y="402548"/>
                </a:lnTo>
                <a:lnTo>
                  <a:pt x="229891" y="459783"/>
                </a:lnTo>
                <a:close/>
                <a:moveTo>
                  <a:pt x="115423" y="288080"/>
                </a:moveTo>
                <a:lnTo>
                  <a:pt x="115423" y="273771"/>
                </a:lnTo>
                <a:cubicBezTo>
                  <a:pt x="115423" y="253330"/>
                  <a:pt x="101056" y="236191"/>
                  <a:pt x="81893" y="231894"/>
                </a:cubicBezTo>
                <a:lnTo>
                  <a:pt x="33675" y="134653"/>
                </a:lnTo>
                <a:lnTo>
                  <a:pt x="86805" y="99233"/>
                </a:lnTo>
                <a:lnTo>
                  <a:pt x="86805" y="158348"/>
                </a:lnTo>
                <a:cubicBezTo>
                  <a:pt x="86805" y="171126"/>
                  <a:pt x="102326" y="177422"/>
                  <a:pt x="111261" y="168438"/>
                </a:cubicBezTo>
                <a:lnTo>
                  <a:pt x="123294" y="156337"/>
                </a:lnTo>
                <a:cubicBezTo>
                  <a:pt x="124377" y="157191"/>
                  <a:pt x="130964" y="165560"/>
                  <a:pt x="144040" y="169140"/>
                </a:cubicBezTo>
                <a:lnTo>
                  <a:pt x="144040" y="243246"/>
                </a:lnTo>
                <a:cubicBezTo>
                  <a:pt x="144040" y="251148"/>
                  <a:pt x="150446" y="257555"/>
                  <a:pt x="158348" y="257555"/>
                </a:cubicBezTo>
                <a:lnTo>
                  <a:pt x="272105" y="257555"/>
                </a:lnTo>
                <a:lnTo>
                  <a:pt x="272105" y="288080"/>
                </a:ln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0" name="Freeform: Shape 449">
            <a:extLst>
              <a:ext uri="{FF2B5EF4-FFF2-40B4-BE49-F238E27FC236}">
                <a16:creationId xmlns:a16="http://schemas.microsoft.com/office/drawing/2014/main" xmlns="" id="{3F6A2E8A-1FF1-4461-8363-79E834977D8A}"/>
              </a:ext>
            </a:extLst>
          </p:cNvPr>
          <p:cNvSpPr/>
          <p:nvPr/>
        </p:nvSpPr>
        <p:spPr>
          <a:xfrm>
            <a:off x="10871866" y="4431524"/>
            <a:ext cx="488400" cy="488400"/>
          </a:xfrm>
          <a:custGeom>
            <a:avLst/>
            <a:gdLst>
              <a:gd name="connsiteX0" fmla="*/ 282356 w 488400"/>
              <a:gd name="connsiteY0" fmla="*/ 358668 h 488400"/>
              <a:gd name="connsiteX1" fmla="*/ 258508 w 488400"/>
              <a:gd name="connsiteY1" fmla="*/ 382516 h 488400"/>
              <a:gd name="connsiteX2" fmla="*/ 258508 w 488400"/>
              <a:gd name="connsiteY2" fmla="*/ 387286 h 488400"/>
              <a:gd name="connsiteX3" fmla="*/ 263278 w 488400"/>
              <a:gd name="connsiteY3" fmla="*/ 387286 h 488400"/>
              <a:gd name="connsiteX4" fmla="*/ 287126 w 488400"/>
              <a:gd name="connsiteY4" fmla="*/ 363438 h 488400"/>
              <a:gd name="connsiteX5" fmla="*/ 287126 w 488400"/>
              <a:gd name="connsiteY5" fmla="*/ 358668 h 488400"/>
              <a:gd name="connsiteX6" fmla="*/ 201274 w 488400"/>
              <a:gd name="connsiteY6" fmla="*/ 358668 h 488400"/>
              <a:gd name="connsiteX7" fmla="*/ 201274 w 488400"/>
              <a:gd name="connsiteY7" fmla="*/ 363438 h 488400"/>
              <a:gd name="connsiteX8" fmla="*/ 225122 w 488400"/>
              <a:gd name="connsiteY8" fmla="*/ 387286 h 488400"/>
              <a:gd name="connsiteX9" fmla="*/ 229891 w 488400"/>
              <a:gd name="connsiteY9" fmla="*/ 387286 h 488400"/>
              <a:gd name="connsiteX10" fmla="*/ 229891 w 488400"/>
              <a:gd name="connsiteY10" fmla="*/ 382516 h 488400"/>
              <a:gd name="connsiteX11" fmla="*/ 206043 w 488400"/>
              <a:gd name="connsiteY11" fmla="*/ 358668 h 488400"/>
              <a:gd name="connsiteX12" fmla="*/ 244200 w 488400"/>
              <a:gd name="connsiteY12" fmla="*/ 201274 h 488400"/>
              <a:gd name="connsiteX13" fmla="*/ 229891 w 488400"/>
              <a:gd name="connsiteY13" fmla="*/ 215583 h 488400"/>
              <a:gd name="connsiteX14" fmla="*/ 244200 w 488400"/>
              <a:gd name="connsiteY14" fmla="*/ 229891 h 488400"/>
              <a:gd name="connsiteX15" fmla="*/ 258508 w 488400"/>
              <a:gd name="connsiteY15" fmla="*/ 215583 h 488400"/>
              <a:gd name="connsiteX16" fmla="*/ 244200 w 488400"/>
              <a:gd name="connsiteY16" fmla="*/ 201274 h 488400"/>
              <a:gd name="connsiteX17" fmla="*/ 244200 w 488400"/>
              <a:gd name="connsiteY17" fmla="*/ 172657 h 488400"/>
              <a:gd name="connsiteX18" fmla="*/ 287126 w 488400"/>
              <a:gd name="connsiteY18" fmla="*/ 215583 h 488400"/>
              <a:gd name="connsiteX19" fmla="*/ 244200 w 488400"/>
              <a:gd name="connsiteY19" fmla="*/ 258509 h 488400"/>
              <a:gd name="connsiteX20" fmla="*/ 201274 w 488400"/>
              <a:gd name="connsiteY20" fmla="*/ 215583 h 488400"/>
              <a:gd name="connsiteX21" fmla="*/ 244200 w 488400"/>
              <a:gd name="connsiteY21" fmla="*/ 172657 h 488400"/>
              <a:gd name="connsiteX22" fmla="*/ 244196 w 488400"/>
              <a:gd name="connsiteY22" fmla="*/ 144102 h 488400"/>
              <a:gd name="connsiteX23" fmla="*/ 223528 w 488400"/>
              <a:gd name="connsiteY23" fmla="*/ 159735 h 488400"/>
              <a:gd name="connsiteX24" fmla="*/ 206169 w 488400"/>
              <a:gd name="connsiteY24" fmla="*/ 169756 h 488400"/>
              <a:gd name="connsiteX25" fmla="*/ 185498 w 488400"/>
              <a:gd name="connsiteY25" fmla="*/ 205561 h 488400"/>
              <a:gd name="connsiteX26" fmla="*/ 185498 w 488400"/>
              <a:gd name="connsiteY26" fmla="*/ 225604 h 488400"/>
              <a:gd name="connsiteX27" fmla="*/ 206169 w 488400"/>
              <a:gd name="connsiteY27" fmla="*/ 261409 h 488400"/>
              <a:gd name="connsiteX28" fmla="*/ 223528 w 488400"/>
              <a:gd name="connsiteY28" fmla="*/ 271430 h 488400"/>
              <a:gd name="connsiteX29" fmla="*/ 264872 w 488400"/>
              <a:gd name="connsiteY29" fmla="*/ 271430 h 488400"/>
              <a:gd name="connsiteX30" fmla="*/ 282230 w 488400"/>
              <a:gd name="connsiteY30" fmla="*/ 261409 h 488400"/>
              <a:gd name="connsiteX31" fmla="*/ 302901 w 488400"/>
              <a:gd name="connsiteY31" fmla="*/ 225604 h 488400"/>
              <a:gd name="connsiteX32" fmla="*/ 302901 w 488400"/>
              <a:gd name="connsiteY32" fmla="*/ 205561 h 488400"/>
              <a:gd name="connsiteX33" fmla="*/ 282230 w 488400"/>
              <a:gd name="connsiteY33" fmla="*/ 169756 h 488400"/>
              <a:gd name="connsiteX34" fmla="*/ 264872 w 488400"/>
              <a:gd name="connsiteY34" fmla="*/ 159735 h 488400"/>
              <a:gd name="connsiteX35" fmla="*/ 244196 w 488400"/>
              <a:gd name="connsiteY35" fmla="*/ 144102 h 488400"/>
              <a:gd name="connsiteX36" fmla="*/ 86805 w 488400"/>
              <a:gd name="connsiteY36" fmla="*/ 86805 h 488400"/>
              <a:gd name="connsiteX37" fmla="*/ 86805 w 488400"/>
              <a:gd name="connsiteY37" fmla="*/ 401594 h 488400"/>
              <a:gd name="connsiteX38" fmla="*/ 189168 w 488400"/>
              <a:gd name="connsiteY38" fmla="*/ 401594 h 488400"/>
              <a:gd name="connsiteX39" fmla="*/ 172656 w 488400"/>
              <a:gd name="connsiteY39" fmla="*/ 363438 h 488400"/>
              <a:gd name="connsiteX40" fmla="*/ 172656 w 488400"/>
              <a:gd name="connsiteY40" fmla="*/ 344360 h 488400"/>
              <a:gd name="connsiteX41" fmla="*/ 186964 w 488400"/>
              <a:gd name="connsiteY41" fmla="*/ 330051 h 488400"/>
              <a:gd name="connsiteX42" fmla="*/ 229890 w 488400"/>
              <a:gd name="connsiteY42" fmla="*/ 335808 h 488400"/>
              <a:gd name="connsiteX43" fmla="*/ 229890 w 488400"/>
              <a:gd name="connsiteY43" fmla="*/ 313636 h 488400"/>
              <a:gd name="connsiteX44" fmla="*/ 200833 w 488400"/>
              <a:gd name="connsiteY44" fmla="*/ 290694 h 488400"/>
              <a:gd name="connsiteX45" fmla="*/ 157468 w 488400"/>
              <a:gd name="connsiteY45" fmla="*/ 215583 h 488400"/>
              <a:gd name="connsiteX46" fmla="*/ 200833 w 488400"/>
              <a:gd name="connsiteY46" fmla="*/ 140471 h 488400"/>
              <a:gd name="connsiteX47" fmla="*/ 287565 w 488400"/>
              <a:gd name="connsiteY47" fmla="*/ 140471 h 488400"/>
              <a:gd name="connsiteX48" fmla="*/ 330931 w 488400"/>
              <a:gd name="connsiteY48" fmla="*/ 215583 h 488400"/>
              <a:gd name="connsiteX49" fmla="*/ 287565 w 488400"/>
              <a:gd name="connsiteY49" fmla="*/ 290694 h 488400"/>
              <a:gd name="connsiteX50" fmla="*/ 258508 w 488400"/>
              <a:gd name="connsiteY50" fmla="*/ 313636 h 488400"/>
              <a:gd name="connsiteX51" fmla="*/ 258508 w 488400"/>
              <a:gd name="connsiteY51" fmla="*/ 335808 h 488400"/>
              <a:gd name="connsiteX52" fmla="*/ 301434 w 488400"/>
              <a:gd name="connsiteY52" fmla="*/ 330051 h 488400"/>
              <a:gd name="connsiteX53" fmla="*/ 315743 w 488400"/>
              <a:gd name="connsiteY53" fmla="*/ 344360 h 488400"/>
              <a:gd name="connsiteX54" fmla="*/ 315743 w 488400"/>
              <a:gd name="connsiteY54" fmla="*/ 363438 h 488400"/>
              <a:gd name="connsiteX55" fmla="*/ 299231 w 488400"/>
              <a:gd name="connsiteY55" fmla="*/ 401594 h 488400"/>
              <a:gd name="connsiteX56" fmla="*/ 401594 w 488400"/>
              <a:gd name="connsiteY56" fmla="*/ 401594 h 488400"/>
              <a:gd name="connsiteX57" fmla="*/ 401594 w 488400"/>
              <a:gd name="connsiteY57" fmla="*/ 86805 h 488400"/>
              <a:gd name="connsiteX58" fmla="*/ 72497 w 488400"/>
              <a:gd name="connsiteY58" fmla="*/ 58188 h 488400"/>
              <a:gd name="connsiteX59" fmla="*/ 415903 w 488400"/>
              <a:gd name="connsiteY59" fmla="*/ 58188 h 488400"/>
              <a:gd name="connsiteX60" fmla="*/ 430211 w 488400"/>
              <a:gd name="connsiteY60" fmla="*/ 72497 h 488400"/>
              <a:gd name="connsiteX61" fmla="*/ 430211 w 488400"/>
              <a:gd name="connsiteY61" fmla="*/ 415903 h 488400"/>
              <a:gd name="connsiteX62" fmla="*/ 415903 w 488400"/>
              <a:gd name="connsiteY62" fmla="*/ 430211 h 488400"/>
              <a:gd name="connsiteX63" fmla="*/ 72497 w 488400"/>
              <a:gd name="connsiteY63" fmla="*/ 430211 h 488400"/>
              <a:gd name="connsiteX64" fmla="*/ 58188 w 488400"/>
              <a:gd name="connsiteY64" fmla="*/ 415903 h 488400"/>
              <a:gd name="connsiteX65" fmla="*/ 58188 w 488400"/>
              <a:gd name="connsiteY65" fmla="*/ 72497 h 488400"/>
              <a:gd name="connsiteX66" fmla="*/ 72497 w 488400"/>
              <a:gd name="connsiteY66" fmla="*/ 58188 h 488400"/>
              <a:gd name="connsiteX67" fmla="*/ 62004 w 488400"/>
              <a:gd name="connsiteY67" fmla="*/ 28617 h 488400"/>
              <a:gd name="connsiteX68" fmla="*/ 28617 w 488400"/>
              <a:gd name="connsiteY68" fmla="*/ 62004 h 488400"/>
              <a:gd name="connsiteX69" fmla="*/ 28617 w 488400"/>
              <a:gd name="connsiteY69" fmla="*/ 426396 h 488400"/>
              <a:gd name="connsiteX70" fmla="*/ 62004 w 488400"/>
              <a:gd name="connsiteY70" fmla="*/ 459783 h 488400"/>
              <a:gd name="connsiteX71" fmla="*/ 426396 w 488400"/>
              <a:gd name="connsiteY71" fmla="*/ 459783 h 488400"/>
              <a:gd name="connsiteX72" fmla="*/ 459783 w 488400"/>
              <a:gd name="connsiteY72" fmla="*/ 426396 h 488400"/>
              <a:gd name="connsiteX73" fmla="*/ 459783 w 488400"/>
              <a:gd name="connsiteY73" fmla="*/ 62004 h 488400"/>
              <a:gd name="connsiteX74" fmla="*/ 426396 w 488400"/>
              <a:gd name="connsiteY74" fmla="*/ 28617 h 488400"/>
              <a:gd name="connsiteX75" fmla="*/ 62004 w 488400"/>
              <a:gd name="connsiteY75" fmla="*/ 0 h 488400"/>
              <a:gd name="connsiteX76" fmla="*/ 426396 w 488400"/>
              <a:gd name="connsiteY76" fmla="*/ 0 h 488400"/>
              <a:gd name="connsiteX77" fmla="*/ 488400 w 488400"/>
              <a:gd name="connsiteY77" fmla="*/ 62004 h 488400"/>
              <a:gd name="connsiteX78" fmla="*/ 488400 w 488400"/>
              <a:gd name="connsiteY78" fmla="*/ 426396 h 488400"/>
              <a:gd name="connsiteX79" fmla="*/ 426396 w 488400"/>
              <a:gd name="connsiteY79" fmla="*/ 488400 h 488400"/>
              <a:gd name="connsiteX80" fmla="*/ 62004 w 488400"/>
              <a:gd name="connsiteY80" fmla="*/ 488400 h 488400"/>
              <a:gd name="connsiteX81" fmla="*/ 0 w 488400"/>
              <a:gd name="connsiteY81" fmla="*/ 426396 h 488400"/>
              <a:gd name="connsiteX82" fmla="*/ 0 w 488400"/>
              <a:gd name="connsiteY82" fmla="*/ 62004 h 488400"/>
              <a:gd name="connsiteX83" fmla="*/ 62004 w 488400"/>
              <a:gd name="connsiteY83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88400" h="488400">
                <a:moveTo>
                  <a:pt x="282356" y="358668"/>
                </a:moveTo>
                <a:cubicBezTo>
                  <a:pt x="269206" y="358668"/>
                  <a:pt x="258508" y="369367"/>
                  <a:pt x="258508" y="382516"/>
                </a:cubicBezTo>
                <a:lnTo>
                  <a:pt x="258508" y="387286"/>
                </a:lnTo>
                <a:lnTo>
                  <a:pt x="263278" y="387286"/>
                </a:lnTo>
                <a:cubicBezTo>
                  <a:pt x="276427" y="387286"/>
                  <a:pt x="287126" y="376588"/>
                  <a:pt x="287126" y="363438"/>
                </a:cubicBezTo>
                <a:lnTo>
                  <a:pt x="287126" y="358668"/>
                </a:lnTo>
                <a:close/>
                <a:moveTo>
                  <a:pt x="201274" y="358668"/>
                </a:moveTo>
                <a:lnTo>
                  <a:pt x="201274" y="363438"/>
                </a:lnTo>
                <a:cubicBezTo>
                  <a:pt x="201274" y="376588"/>
                  <a:pt x="211972" y="387286"/>
                  <a:pt x="225122" y="387286"/>
                </a:cubicBezTo>
                <a:lnTo>
                  <a:pt x="229891" y="387286"/>
                </a:lnTo>
                <a:lnTo>
                  <a:pt x="229891" y="382516"/>
                </a:lnTo>
                <a:cubicBezTo>
                  <a:pt x="229891" y="369367"/>
                  <a:pt x="219193" y="358668"/>
                  <a:pt x="206043" y="358668"/>
                </a:cubicBezTo>
                <a:close/>
                <a:moveTo>
                  <a:pt x="244200" y="201274"/>
                </a:moveTo>
                <a:cubicBezTo>
                  <a:pt x="236310" y="201274"/>
                  <a:pt x="229891" y="207693"/>
                  <a:pt x="229891" y="215583"/>
                </a:cubicBezTo>
                <a:cubicBezTo>
                  <a:pt x="229891" y="223473"/>
                  <a:pt x="236310" y="229891"/>
                  <a:pt x="244200" y="229891"/>
                </a:cubicBezTo>
                <a:cubicBezTo>
                  <a:pt x="252090" y="229891"/>
                  <a:pt x="258508" y="223473"/>
                  <a:pt x="258508" y="215583"/>
                </a:cubicBezTo>
                <a:cubicBezTo>
                  <a:pt x="258508" y="207693"/>
                  <a:pt x="252090" y="201274"/>
                  <a:pt x="244200" y="201274"/>
                </a:cubicBezTo>
                <a:close/>
                <a:moveTo>
                  <a:pt x="244200" y="172657"/>
                </a:moveTo>
                <a:cubicBezTo>
                  <a:pt x="267869" y="172657"/>
                  <a:pt x="287126" y="191914"/>
                  <a:pt x="287126" y="215583"/>
                </a:cubicBezTo>
                <a:cubicBezTo>
                  <a:pt x="287126" y="239252"/>
                  <a:pt x="267869" y="258509"/>
                  <a:pt x="244200" y="258509"/>
                </a:cubicBezTo>
                <a:cubicBezTo>
                  <a:pt x="220531" y="258509"/>
                  <a:pt x="201274" y="239252"/>
                  <a:pt x="201274" y="215583"/>
                </a:cubicBezTo>
                <a:cubicBezTo>
                  <a:pt x="201274" y="191914"/>
                  <a:pt x="220531" y="172657"/>
                  <a:pt x="244200" y="172657"/>
                </a:cubicBezTo>
                <a:close/>
                <a:moveTo>
                  <a:pt x="244196" y="144102"/>
                </a:moveTo>
                <a:cubicBezTo>
                  <a:pt x="235310" y="144106"/>
                  <a:pt x="226424" y="149321"/>
                  <a:pt x="223528" y="159735"/>
                </a:cubicBezTo>
                <a:cubicBezTo>
                  <a:pt x="221439" y="167246"/>
                  <a:pt x="213721" y="171704"/>
                  <a:pt x="206169" y="169756"/>
                </a:cubicBezTo>
                <a:cubicBezTo>
                  <a:pt x="185203" y="164351"/>
                  <a:pt x="170357" y="190130"/>
                  <a:pt x="185498" y="205561"/>
                </a:cubicBezTo>
                <a:cubicBezTo>
                  <a:pt x="190959" y="211126"/>
                  <a:pt x="190959" y="220039"/>
                  <a:pt x="185498" y="225604"/>
                </a:cubicBezTo>
                <a:cubicBezTo>
                  <a:pt x="170332" y="241059"/>
                  <a:pt x="185239" y="266808"/>
                  <a:pt x="206169" y="261409"/>
                </a:cubicBezTo>
                <a:cubicBezTo>
                  <a:pt x="213683" y="259468"/>
                  <a:pt x="221429" y="263887"/>
                  <a:pt x="223528" y="271430"/>
                </a:cubicBezTo>
                <a:cubicBezTo>
                  <a:pt x="229329" y="292292"/>
                  <a:pt x="259080" y="292258"/>
                  <a:pt x="264872" y="271430"/>
                </a:cubicBezTo>
                <a:cubicBezTo>
                  <a:pt x="266961" y="263918"/>
                  <a:pt x="274678" y="259456"/>
                  <a:pt x="282230" y="261409"/>
                </a:cubicBezTo>
                <a:cubicBezTo>
                  <a:pt x="303195" y="266818"/>
                  <a:pt x="318042" y="241033"/>
                  <a:pt x="302901" y="225604"/>
                </a:cubicBezTo>
                <a:cubicBezTo>
                  <a:pt x="297440" y="220039"/>
                  <a:pt x="297440" y="211126"/>
                  <a:pt x="302901" y="205561"/>
                </a:cubicBezTo>
                <a:cubicBezTo>
                  <a:pt x="318068" y="190105"/>
                  <a:pt x="303163" y="164365"/>
                  <a:pt x="282230" y="169756"/>
                </a:cubicBezTo>
                <a:cubicBezTo>
                  <a:pt x="274682" y="171708"/>
                  <a:pt x="266962" y="167247"/>
                  <a:pt x="264872" y="159735"/>
                </a:cubicBezTo>
                <a:cubicBezTo>
                  <a:pt x="261971" y="149304"/>
                  <a:pt x="253083" y="144097"/>
                  <a:pt x="244196" y="144102"/>
                </a:cubicBezTo>
                <a:close/>
                <a:moveTo>
                  <a:pt x="86805" y="86805"/>
                </a:moveTo>
                <a:lnTo>
                  <a:pt x="86805" y="401594"/>
                </a:lnTo>
                <a:lnTo>
                  <a:pt x="189168" y="401594"/>
                </a:lnTo>
                <a:cubicBezTo>
                  <a:pt x="179014" y="392021"/>
                  <a:pt x="172656" y="378462"/>
                  <a:pt x="172656" y="363438"/>
                </a:cubicBezTo>
                <a:lnTo>
                  <a:pt x="172656" y="344360"/>
                </a:lnTo>
                <a:cubicBezTo>
                  <a:pt x="172656" y="336458"/>
                  <a:pt x="179062" y="330051"/>
                  <a:pt x="186964" y="330051"/>
                </a:cubicBezTo>
                <a:cubicBezTo>
                  <a:pt x="200083" y="330816"/>
                  <a:pt x="213318" y="327313"/>
                  <a:pt x="229890" y="335808"/>
                </a:cubicBezTo>
                <a:lnTo>
                  <a:pt x="229890" y="313636"/>
                </a:lnTo>
                <a:cubicBezTo>
                  <a:pt x="217690" y="309973"/>
                  <a:pt x="207237" y="301746"/>
                  <a:pt x="200833" y="290694"/>
                </a:cubicBezTo>
                <a:cubicBezTo>
                  <a:pt x="162279" y="290642"/>
                  <a:pt x="138259" y="248969"/>
                  <a:pt x="157468" y="215583"/>
                </a:cubicBezTo>
                <a:cubicBezTo>
                  <a:pt x="138240" y="182162"/>
                  <a:pt x="162320" y="140526"/>
                  <a:pt x="200833" y="140471"/>
                </a:cubicBezTo>
                <a:cubicBezTo>
                  <a:pt x="220163" y="107108"/>
                  <a:pt x="268258" y="107147"/>
                  <a:pt x="287565" y="140471"/>
                </a:cubicBezTo>
                <a:cubicBezTo>
                  <a:pt x="326119" y="140523"/>
                  <a:pt x="350138" y="182201"/>
                  <a:pt x="330931" y="215583"/>
                </a:cubicBezTo>
                <a:cubicBezTo>
                  <a:pt x="350160" y="249003"/>
                  <a:pt x="326077" y="290639"/>
                  <a:pt x="287565" y="290694"/>
                </a:cubicBezTo>
                <a:cubicBezTo>
                  <a:pt x="281163" y="301747"/>
                  <a:pt x="270709" y="309973"/>
                  <a:pt x="258508" y="313636"/>
                </a:cubicBezTo>
                <a:lnTo>
                  <a:pt x="258508" y="335808"/>
                </a:lnTo>
                <a:cubicBezTo>
                  <a:pt x="274886" y="327413"/>
                  <a:pt x="287627" y="330856"/>
                  <a:pt x="301434" y="330051"/>
                </a:cubicBezTo>
                <a:cubicBezTo>
                  <a:pt x="309336" y="330051"/>
                  <a:pt x="315743" y="336458"/>
                  <a:pt x="315743" y="344360"/>
                </a:cubicBezTo>
                <a:lnTo>
                  <a:pt x="315743" y="363438"/>
                </a:lnTo>
                <a:cubicBezTo>
                  <a:pt x="315743" y="378462"/>
                  <a:pt x="309385" y="392021"/>
                  <a:pt x="299231" y="401594"/>
                </a:cubicBezTo>
                <a:lnTo>
                  <a:pt x="401594" y="401594"/>
                </a:lnTo>
                <a:lnTo>
                  <a:pt x="401594" y="86805"/>
                </a:lnTo>
                <a:close/>
                <a:moveTo>
                  <a:pt x="72497" y="58188"/>
                </a:moveTo>
                <a:lnTo>
                  <a:pt x="415903" y="58188"/>
                </a:lnTo>
                <a:cubicBezTo>
                  <a:pt x="423805" y="58188"/>
                  <a:pt x="430211" y="64594"/>
                  <a:pt x="430211" y="72497"/>
                </a:cubicBezTo>
                <a:lnTo>
                  <a:pt x="430211" y="415903"/>
                </a:lnTo>
                <a:cubicBezTo>
                  <a:pt x="430211" y="423805"/>
                  <a:pt x="423805" y="430211"/>
                  <a:pt x="415903" y="430211"/>
                </a:cubicBezTo>
                <a:lnTo>
                  <a:pt x="72497" y="430211"/>
                </a:lnTo>
                <a:cubicBezTo>
                  <a:pt x="64594" y="430211"/>
                  <a:pt x="58188" y="423805"/>
                  <a:pt x="58188" y="415903"/>
                </a:cubicBezTo>
                <a:lnTo>
                  <a:pt x="58188" y="72497"/>
                </a:lnTo>
                <a:cubicBezTo>
                  <a:pt x="58188" y="64594"/>
                  <a:pt x="64594" y="58188"/>
                  <a:pt x="72497" y="58188"/>
                </a:cubicBezTo>
                <a:close/>
                <a:moveTo>
                  <a:pt x="62004" y="28617"/>
                </a:moveTo>
                <a:cubicBezTo>
                  <a:pt x="43594" y="28617"/>
                  <a:pt x="28617" y="43594"/>
                  <a:pt x="28617" y="62004"/>
                </a:cubicBezTo>
                <a:lnTo>
                  <a:pt x="28617" y="426396"/>
                </a:lnTo>
                <a:cubicBezTo>
                  <a:pt x="28617" y="444806"/>
                  <a:pt x="43594" y="459783"/>
                  <a:pt x="62004" y="459783"/>
                </a:cubicBezTo>
                <a:lnTo>
                  <a:pt x="426396" y="459783"/>
                </a:lnTo>
                <a:cubicBezTo>
                  <a:pt x="444806" y="459783"/>
                  <a:pt x="459783" y="444806"/>
                  <a:pt x="459783" y="426396"/>
                </a:cubicBezTo>
                <a:lnTo>
                  <a:pt x="459783" y="62004"/>
                </a:lnTo>
                <a:cubicBezTo>
                  <a:pt x="459783" y="43594"/>
                  <a:pt x="444806" y="28617"/>
                  <a:pt x="426396" y="28617"/>
                </a:cubicBezTo>
                <a:close/>
                <a:moveTo>
                  <a:pt x="62004" y="0"/>
                </a:moveTo>
                <a:lnTo>
                  <a:pt x="426396" y="0"/>
                </a:lnTo>
                <a:cubicBezTo>
                  <a:pt x="460585" y="0"/>
                  <a:pt x="488400" y="27815"/>
                  <a:pt x="488400" y="62004"/>
                </a:cubicBezTo>
                <a:lnTo>
                  <a:pt x="488400" y="426396"/>
                </a:lnTo>
                <a:cubicBezTo>
                  <a:pt x="488400" y="460585"/>
                  <a:pt x="460585" y="488400"/>
                  <a:pt x="426396" y="488400"/>
                </a:cubicBezTo>
                <a:lnTo>
                  <a:pt x="62004" y="488400"/>
                </a:lnTo>
                <a:cubicBezTo>
                  <a:pt x="27815" y="488400"/>
                  <a:pt x="0" y="460585"/>
                  <a:pt x="0" y="426396"/>
                </a:cubicBezTo>
                <a:lnTo>
                  <a:pt x="0" y="62004"/>
                </a:lnTo>
                <a:cubicBezTo>
                  <a:pt x="0" y="27815"/>
                  <a:pt x="27815" y="0"/>
                  <a:pt x="62004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8" name="Freeform: Shape 437">
            <a:extLst>
              <a:ext uri="{FF2B5EF4-FFF2-40B4-BE49-F238E27FC236}">
                <a16:creationId xmlns:a16="http://schemas.microsoft.com/office/drawing/2014/main" xmlns="" id="{5C929AC1-4842-4766-8713-3E3373A03232}"/>
              </a:ext>
            </a:extLst>
          </p:cNvPr>
          <p:cNvSpPr/>
          <p:nvPr/>
        </p:nvSpPr>
        <p:spPr>
          <a:xfrm>
            <a:off x="4124239" y="5684990"/>
            <a:ext cx="488400" cy="373932"/>
          </a:xfrm>
          <a:custGeom>
            <a:avLst/>
            <a:gdLst>
              <a:gd name="connsiteX0" fmla="*/ 474091 w 488400"/>
              <a:gd name="connsiteY0" fmla="*/ 288080 h 373932"/>
              <a:gd name="connsiteX1" fmla="*/ 488400 w 488400"/>
              <a:gd name="connsiteY1" fmla="*/ 302389 h 373932"/>
              <a:gd name="connsiteX2" fmla="*/ 488400 w 488400"/>
              <a:gd name="connsiteY2" fmla="*/ 359623 h 373932"/>
              <a:gd name="connsiteX3" fmla="*/ 474091 w 488400"/>
              <a:gd name="connsiteY3" fmla="*/ 373932 h 373932"/>
              <a:gd name="connsiteX4" fmla="*/ 416857 w 488400"/>
              <a:gd name="connsiteY4" fmla="*/ 373932 h 373932"/>
              <a:gd name="connsiteX5" fmla="*/ 402548 w 488400"/>
              <a:gd name="connsiteY5" fmla="*/ 359623 h 373932"/>
              <a:gd name="connsiteX6" fmla="*/ 416857 w 488400"/>
              <a:gd name="connsiteY6" fmla="*/ 345314 h 373932"/>
              <a:gd name="connsiteX7" fmla="*/ 459782 w 488400"/>
              <a:gd name="connsiteY7" fmla="*/ 345314 h 373932"/>
              <a:gd name="connsiteX8" fmla="*/ 459782 w 488400"/>
              <a:gd name="connsiteY8" fmla="*/ 302389 h 373932"/>
              <a:gd name="connsiteX9" fmla="*/ 474091 w 488400"/>
              <a:gd name="connsiteY9" fmla="*/ 288080 h 373932"/>
              <a:gd name="connsiteX10" fmla="*/ 14309 w 488400"/>
              <a:gd name="connsiteY10" fmla="*/ 288080 h 373932"/>
              <a:gd name="connsiteX11" fmla="*/ 28617 w 488400"/>
              <a:gd name="connsiteY11" fmla="*/ 302389 h 373932"/>
              <a:gd name="connsiteX12" fmla="*/ 28617 w 488400"/>
              <a:gd name="connsiteY12" fmla="*/ 345314 h 373932"/>
              <a:gd name="connsiteX13" fmla="*/ 71543 w 488400"/>
              <a:gd name="connsiteY13" fmla="*/ 345314 h 373932"/>
              <a:gd name="connsiteX14" fmla="*/ 85852 w 488400"/>
              <a:gd name="connsiteY14" fmla="*/ 359623 h 373932"/>
              <a:gd name="connsiteX15" fmla="*/ 71543 w 488400"/>
              <a:gd name="connsiteY15" fmla="*/ 373932 h 373932"/>
              <a:gd name="connsiteX16" fmla="*/ 14309 w 488400"/>
              <a:gd name="connsiteY16" fmla="*/ 373932 h 373932"/>
              <a:gd name="connsiteX17" fmla="*/ 0 w 488400"/>
              <a:gd name="connsiteY17" fmla="*/ 359623 h 373932"/>
              <a:gd name="connsiteX18" fmla="*/ 0 w 488400"/>
              <a:gd name="connsiteY18" fmla="*/ 302389 h 373932"/>
              <a:gd name="connsiteX19" fmla="*/ 14309 w 488400"/>
              <a:gd name="connsiteY19" fmla="*/ 288080 h 373932"/>
              <a:gd name="connsiteX20" fmla="*/ 314873 w 488400"/>
              <a:gd name="connsiteY20" fmla="*/ 201274 h 373932"/>
              <a:gd name="connsiteX21" fmla="*/ 258508 w 488400"/>
              <a:gd name="connsiteY21" fmla="*/ 258031 h 373932"/>
              <a:gd name="connsiteX22" fmla="*/ 258508 w 488400"/>
              <a:gd name="connsiteY22" fmla="*/ 315901 h 373932"/>
              <a:gd name="connsiteX23" fmla="*/ 372713 w 488400"/>
              <a:gd name="connsiteY23" fmla="*/ 201274 h 373932"/>
              <a:gd name="connsiteX24" fmla="*/ 115687 w 488400"/>
              <a:gd name="connsiteY24" fmla="*/ 201274 h 373932"/>
              <a:gd name="connsiteX25" fmla="*/ 229891 w 488400"/>
              <a:gd name="connsiteY25" fmla="*/ 315901 h 373932"/>
              <a:gd name="connsiteX26" fmla="*/ 229891 w 488400"/>
              <a:gd name="connsiteY26" fmla="*/ 258031 h 373932"/>
              <a:gd name="connsiteX27" fmla="*/ 173527 w 488400"/>
              <a:gd name="connsiteY27" fmla="*/ 201274 h 373932"/>
              <a:gd name="connsiteX28" fmla="*/ 244200 w 488400"/>
              <a:gd name="connsiteY28" fmla="*/ 144040 h 373932"/>
              <a:gd name="connsiteX29" fmla="*/ 200797 w 488400"/>
              <a:gd name="connsiteY29" fmla="*/ 187442 h 373932"/>
              <a:gd name="connsiteX30" fmla="*/ 244200 w 488400"/>
              <a:gd name="connsiteY30" fmla="*/ 230845 h 373932"/>
              <a:gd name="connsiteX31" fmla="*/ 287603 w 488400"/>
              <a:gd name="connsiteY31" fmla="*/ 187442 h 373932"/>
              <a:gd name="connsiteX32" fmla="*/ 244200 w 488400"/>
              <a:gd name="connsiteY32" fmla="*/ 144040 h 373932"/>
              <a:gd name="connsiteX33" fmla="*/ 106286 w 488400"/>
              <a:gd name="connsiteY33" fmla="*/ 110689 h 373932"/>
              <a:gd name="connsiteX34" fmla="*/ 31878 w 488400"/>
              <a:gd name="connsiteY34" fmla="*/ 186970 h 373932"/>
              <a:gd name="connsiteX35" fmla="*/ 105398 w 488400"/>
              <a:gd name="connsiteY35" fmla="*/ 262607 h 373932"/>
              <a:gd name="connsiteX36" fmla="*/ 106286 w 488400"/>
              <a:gd name="connsiteY36" fmla="*/ 110689 h 373932"/>
              <a:gd name="connsiteX37" fmla="*/ 382053 w 488400"/>
              <a:gd name="connsiteY37" fmla="*/ 110580 h 373932"/>
              <a:gd name="connsiteX38" fmla="*/ 383053 w 488400"/>
              <a:gd name="connsiteY38" fmla="*/ 262511 h 373932"/>
              <a:gd name="connsiteX39" fmla="*/ 456521 w 488400"/>
              <a:gd name="connsiteY39" fmla="*/ 186961 h 373932"/>
              <a:gd name="connsiteX40" fmla="*/ 382053 w 488400"/>
              <a:gd name="connsiteY40" fmla="*/ 110580 h 373932"/>
              <a:gd name="connsiteX41" fmla="*/ 258508 w 488400"/>
              <a:gd name="connsiteY41" fmla="*/ 58984 h 373932"/>
              <a:gd name="connsiteX42" fmla="*/ 258508 w 488400"/>
              <a:gd name="connsiteY42" fmla="*/ 116854 h 373932"/>
              <a:gd name="connsiteX43" fmla="*/ 314687 w 488400"/>
              <a:gd name="connsiteY43" fmla="*/ 172657 h 373932"/>
              <a:gd name="connsiteX44" fmla="*/ 372603 w 488400"/>
              <a:gd name="connsiteY44" fmla="*/ 172657 h 373932"/>
              <a:gd name="connsiteX45" fmla="*/ 258508 w 488400"/>
              <a:gd name="connsiteY45" fmla="*/ 58984 h 373932"/>
              <a:gd name="connsiteX46" fmla="*/ 229891 w 488400"/>
              <a:gd name="connsiteY46" fmla="*/ 58984 h 373932"/>
              <a:gd name="connsiteX47" fmla="*/ 115796 w 488400"/>
              <a:gd name="connsiteY47" fmla="*/ 172657 h 373932"/>
              <a:gd name="connsiteX48" fmla="*/ 173713 w 488400"/>
              <a:gd name="connsiteY48" fmla="*/ 172657 h 373932"/>
              <a:gd name="connsiteX49" fmla="*/ 229891 w 488400"/>
              <a:gd name="connsiteY49" fmla="*/ 116854 h 373932"/>
              <a:gd name="connsiteX50" fmla="*/ 244232 w 488400"/>
              <a:gd name="connsiteY50" fmla="*/ 28687 h 373932"/>
              <a:gd name="connsiteX51" fmla="*/ 419214 w 488400"/>
              <a:gd name="connsiteY51" fmla="*/ 104239 h 373932"/>
              <a:gd name="connsiteX52" fmla="*/ 486035 w 488400"/>
              <a:gd name="connsiteY52" fmla="*/ 179086 h 373932"/>
              <a:gd name="connsiteX53" fmla="*/ 486035 w 488400"/>
              <a:gd name="connsiteY53" fmla="*/ 194845 h 373932"/>
              <a:gd name="connsiteX54" fmla="*/ 419214 w 488400"/>
              <a:gd name="connsiteY54" fmla="*/ 269692 h 373932"/>
              <a:gd name="connsiteX55" fmla="*/ 69187 w 488400"/>
              <a:gd name="connsiteY55" fmla="*/ 269692 h 373932"/>
              <a:gd name="connsiteX56" fmla="*/ 2365 w 488400"/>
              <a:gd name="connsiteY56" fmla="*/ 194845 h 373932"/>
              <a:gd name="connsiteX57" fmla="*/ 2365 w 488400"/>
              <a:gd name="connsiteY57" fmla="*/ 179086 h 373932"/>
              <a:gd name="connsiteX58" fmla="*/ 69187 w 488400"/>
              <a:gd name="connsiteY58" fmla="*/ 104239 h 373932"/>
              <a:gd name="connsiteX59" fmla="*/ 244232 w 488400"/>
              <a:gd name="connsiteY59" fmla="*/ 28687 h 373932"/>
              <a:gd name="connsiteX60" fmla="*/ 416857 w 488400"/>
              <a:gd name="connsiteY60" fmla="*/ 0 h 373932"/>
              <a:gd name="connsiteX61" fmla="*/ 474091 w 488400"/>
              <a:gd name="connsiteY61" fmla="*/ 0 h 373932"/>
              <a:gd name="connsiteX62" fmla="*/ 488400 w 488400"/>
              <a:gd name="connsiteY62" fmla="*/ 14309 h 373932"/>
              <a:gd name="connsiteX63" fmla="*/ 488400 w 488400"/>
              <a:gd name="connsiteY63" fmla="*/ 71543 h 373932"/>
              <a:gd name="connsiteX64" fmla="*/ 474091 w 488400"/>
              <a:gd name="connsiteY64" fmla="*/ 85852 h 373932"/>
              <a:gd name="connsiteX65" fmla="*/ 459782 w 488400"/>
              <a:gd name="connsiteY65" fmla="*/ 71543 h 373932"/>
              <a:gd name="connsiteX66" fmla="*/ 459782 w 488400"/>
              <a:gd name="connsiteY66" fmla="*/ 28617 h 373932"/>
              <a:gd name="connsiteX67" fmla="*/ 416857 w 488400"/>
              <a:gd name="connsiteY67" fmla="*/ 28617 h 373932"/>
              <a:gd name="connsiteX68" fmla="*/ 402548 w 488400"/>
              <a:gd name="connsiteY68" fmla="*/ 14309 h 373932"/>
              <a:gd name="connsiteX69" fmla="*/ 416857 w 488400"/>
              <a:gd name="connsiteY69" fmla="*/ 0 h 373932"/>
              <a:gd name="connsiteX70" fmla="*/ 14309 w 488400"/>
              <a:gd name="connsiteY70" fmla="*/ 0 h 373932"/>
              <a:gd name="connsiteX71" fmla="*/ 71543 w 488400"/>
              <a:gd name="connsiteY71" fmla="*/ 0 h 373932"/>
              <a:gd name="connsiteX72" fmla="*/ 85852 w 488400"/>
              <a:gd name="connsiteY72" fmla="*/ 14309 h 373932"/>
              <a:gd name="connsiteX73" fmla="*/ 71543 w 488400"/>
              <a:gd name="connsiteY73" fmla="*/ 28617 h 373932"/>
              <a:gd name="connsiteX74" fmla="*/ 28617 w 488400"/>
              <a:gd name="connsiteY74" fmla="*/ 28617 h 373932"/>
              <a:gd name="connsiteX75" fmla="*/ 28617 w 488400"/>
              <a:gd name="connsiteY75" fmla="*/ 71543 h 373932"/>
              <a:gd name="connsiteX76" fmla="*/ 14309 w 488400"/>
              <a:gd name="connsiteY76" fmla="*/ 85852 h 373932"/>
              <a:gd name="connsiteX77" fmla="*/ 0 w 488400"/>
              <a:gd name="connsiteY77" fmla="*/ 71543 h 373932"/>
              <a:gd name="connsiteX78" fmla="*/ 0 w 488400"/>
              <a:gd name="connsiteY78" fmla="*/ 14309 h 373932"/>
              <a:gd name="connsiteX79" fmla="*/ 14309 w 488400"/>
              <a:gd name="connsiteY79" fmla="*/ 0 h 37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488400" h="373932">
                <a:moveTo>
                  <a:pt x="474091" y="288080"/>
                </a:moveTo>
                <a:cubicBezTo>
                  <a:pt x="481993" y="288080"/>
                  <a:pt x="488400" y="294486"/>
                  <a:pt x="488400" y="302389"/>
                </a:cubicBezTo>
                <a:lnTo>
                  <a:pt x="488400" y="359623"/>
                </a:lnTo>
                <a:cubicBezTo>
                  <a:pt x="488400" y="367525"/>
                  <a:pt x="481993" y="373932"/>
                  <a:pt x="474091" y="373932"/>
                </a:cubicBezTo>
                <a:lnTo>
                  <a:pt x="416857" y="373932"/>
                </a:lnTo>
                <a:cubicBezTo>
                  <a:pt x="408954" y="373932"/>
                  <a:pt x="402548" y="367525"/>
                  <a:pt x="402548" y="359623"/>
                </a:cubicBezTo>
                <a:cubicBezTo>
                  <a:pt x="402548" y="351721"/>
                  <a:pt x="408954" y="345314"/>
                  <a:pt x="416857" y="345314"/>
                </a:cubicBezTo>
                <a:lnTo>
                  <a:pt x="459782" y="345314"/>
                </a:lnTo>
                <a:lnTo>
                  <a:pt x="459782" y="302389"/>
                </a:lnTo>
                <a:cubicBezTo>
                  <a:pt x="459782" y="294486"/>
                  <a:pt x="466189" y="288080"/>
                  <a:pt x="474091" y="288080"/>
                </a:cubicBezTo>
                <a:close/>
                <a:moveTo>
                  <a:pt x="14309" y="288080"/>
                </a:moveTo>
                <a:cubicBezTo>
                  <a:pt x="22211" y="288080"/>
                  <a:pt x="28617" y="294486"/>
                  <a:pt x="28617" y="302389"/>
                </a:cubicBezTo>
                <a:lnTo>
                  <a:pt x="28617" y="345314"/>
                </a:lnTo>
                <a:lnTo>
                  <a:pt x="71543" y="345314"/>
                </a:lnTo>
                <a:cubicBezTo>
                  <a:pt x="79445" y="345314"/>
                  <a:pt x="85852" y="351721"/>
                  <a:pt x="85852" y="359623"/>
                </a:cubicBezTo>
                <a:cubicBezTo>
                  <a:pt x="85852" y="367525"/>
                  <a:pt x="79445" y="373932"/>
                  <a:pt x="71543" y="373932"/>
                </a:cubicBezTo>
                <a:lnTo>
                  <a:pt x="14309" y="373932"/>
                </a:lnTo>
                <a:cubicBezTo>
                  <a:pt x="6406" y="373932"/>
                  <a:pt x="0" y="367525"/>
                  <a:pt x="0" y="359623"/>
                </a:cubicBezTo>
                <a:lnTo>
                  <a:pt x="0" y="302389"/>
                </a:lnTo>
                <a:cubicBezTo>
                  <a:pt x="0" y="294486"/>
                  <a:pt x="6406" y="288080"/>
                  <a:pt x="14309" y="288080"/>
                </a:cubicBezTo>
                <a:close/>
                <a:moveTo>
                  <a:pt x="314873" y="201274"/>
                </a:moveTo>
                <a:cubicBezTo>
                  <a:pt x="309309" y="229752"/>
                  <a:pt x="286921" y="252279"/>
                  <a:pt x="258508" y="258031"/>
                </a:cubicBezTo>
                <a:lnTo>
                  <a:pt x="258508" y="315901"/>
                </a:lnTo>
                <a:cubicBezTo>
                  <a:pt x="318529" y="309260"/>
                  <a:pt x="366291" y="261360"/>
                  <a:pt x="372713" y="201274"/>
                </a:cubicBezTo>
                <a:close/>
                <a:moveTo>
                  <a:pt x="115687" y="201274"/>
                </a:moveTo>
                <a:cubicBezTo>
                  <a:pt x="122108" y="261360"/>
                  <a:pt x="169870" y="309260"/>
                  <a:pt x="229891" y="315901"/>
                </a:cubicBezTo>
                <a:lnTo>
                  <a:pt x="229891" y="258031"/>
                </a:lnTo>
                <a:cubicBezTo>
                  <a:pt x="201479" y="252279"/>
                  <a:pt x="179091" y="229752"/>
                  <a:pt x="173527" y="201274"/>
                </a:cubicBezTo>
                <a:close/>
                <a:moveTo>
                  <a:pt x="244200" y="144040"/>
                </a:moveTo>
                <a:cubicBezTo>
                  <a:pt x="220267" y="144040"/>
                  <a:pt x="200797" y="163510"/>
                  <a:pt x="200797" y="187442"/>
                </a:cubicBezTo>
                <a:cubicBezTo>
                  <a:pt x="200797" y="211375"/>
                  <a:pt x="220267" y="230845"/>
                  <a:pt x="244200" y="230845"/>
                </a:cubicBezTo>
                <a:cubicBezTo>
                  <a:pt x="268132" y="230845"/>
                  <a:pt x="287603" y="211375"/>
                  <a:pt x="287603" y="187442"/>
                </a:cubicBezTo>
                <a:cubicBezTo>
                  <a:pt x="287603" y="163510"/>
                  <a:pt x="268132" y="144040"/>
                  <a:pt x="244200" y="144040"/>
                </a:cubicBezTo>
                <a:close/>
                <a:moveTo>
                  <a:pt x="106286" y="110689"/>
                </a:moveTo>
                <a:cubicBezTo>
                  <a:pt x="69113" y="139580"/>
                  <a:pt x="42804" y="172276"/>
                  <a:pt x="31878" y="186970"/>
                </a:cubicBezTo>
                <a:cubicBezTo>
                  <a:pt x="51477" y="213372"/>
                  <a:pt x="77624" y="240958"/>
                  <a:pt x="105398" y="262607"/>
                </a:cubicBezTo>
                <a:cubicBezTo>
                  <a:pt x="79397" y="214786"/>
                  <a:pt x="80244" y="157296"/>
                  <a:pt x="106286" y="110689"/>
                </a:cubicBezTo>
                <a:close/>
                <a:moveTo>
                  <a:pt x="382053" y="110580"/>
                </a:moveTo>
                <a:cubicBezTo>
                  <a:pt x="408472" y="157774"/>
                  <a:pt x="408703" y="215256"/>
                  <a:pt x="383053" y="262511"/>
                </a:cubicBezTo>
                <a:cubicBezTo>
                  <a:pt x="419730" y="233801"/>
                  <a:pt x="445687" y="201531"/>
                  <a:pt x="456521" y="186961"/>
                </a:cubicBezTo>
                <a:cubicBezTo>
                  <a:pt x="436596" y="160122"/>
                  <a:pt x="410094" y="132277"/>
                  <a:pt x="382053" y="110580"/>
                </a:cubicBezTo>
                <a:close/>
                <a:moveTo>
                  <a:pt x="258508" y="58984"/>
                </a:moveTo>
                <a:lnTo>
                  <a:pt x="258508" y="116854"/>
                </a:lnTo>
                <a:cubicBezTo>
                  <a:pt x="286603" y="122541"/>
                  <a:pt x="308815" y="144629"/>
                  <a:pt x="314687" y="172657"/>
                </a:cubicBezTo>
                <a:lnTo>
                  <a:pt x="372603" y="172657"/>
                </a:lnTo>
                <a:cubicBezTo>
                  <a:pt x="365780" y="113019"/>
                  <a:pt x="318212" y="65590"/>
                  <a:pt x="258508" y="58984"/>
                </a:cubicBezTo>
                <a:close/>
                <a:moveTo>
                  <a:pt x="229891" y="58984"/>
                </a:moveTo>
                <a:cubicBezTo>
                  <a:pt x="170188" y="65590"/>
                  <a:pt x="122620" y="113019"/>
                  <a:pt x="115796" y="172657"/>
                </a:cubicBezTo>
                <a:lnTo>
                  <a:pt x="173713" y="172657"/>
                </a:lnTo>
                <a:cubicBezTo>
                  <a:pt x="179585" y="144629"/>
                  <a:pt x="201797" y="122541"/>
                  <a:pt x="229891" y="116854"/>
                </a:cubicBezTo>
                <a:close/>
                <a:moveTo>
                  <a:pt x="244232" y="28687"/>
                </a:moveTo>
                <a:cubicBezTo>
                  <a:pt x="303334" y="28696"/>
                  <a:pt x="362426" y="53889"/>
                  <a:pt x="419214" y="104239"/>
                </a:cubicBezTo>
                <a:cubicBezTo>
                  <a:pt x="460762" y="141077"/>
                  <a:pt x="485022" y="177551"/>
                  <a:pt x="486035" y="179086"/>
                </a:cubicBezTo>
                <a:cubicBezTo>
                  <a:pt x="489188" y="183866"/>
                  <a:pt x="489188" y="190065"/>
                  <a:pt x="486035" y="194845"/>
                </a:cubicBezTo>
                <a:cubicBezTo>
                  <a:pt x="485023" y="196381"/>
                  <a:pt x="460762" y="232854"/>
                  <a:pt x="419214" y="269692"/>
                </a:cubicBezTo>
                <a:cubicBezTo>
                  <a:pt x="310232" y="366316"/>
                  <a:pt x="187464" y="374559"/>
                  <a:pt x="69187" y="269692"/>
                </a:cubicBezTo>
                <a:cubicBezTo>
                  <a:pt x="27638" y="232854"/>
                  <a:pt x="3379" y="196380"/>
                  <a:pt x="2365" y="194845"/>
                </a:cubicBezTo>
                <a:cubicBezTo>
                  <a:pt x="-787" y="190065"/>
                  <a:pt x="-787" y="183866"/>
                  <a:pt x="2365" y="179086"/>
                </a:cubicBezTo>
                <a:cubicBezTo>
                  <a:pt x="3378" y="177550"/>
                  <a:pt x="27638" y="141077"/>
                  <a:pt x="69187" y="104239"/>
                </a:cubicBezTo>
                <a:cubicBezTo>
                  <a:pt x="126017" y="53852"/>
                  <a:pt x="185130" y="28678"/>
                  <a:pt x="244232" y="28687"/>
                </a:cubicBezTo>
                <a:close/>
                <a:moveTo>
                  <a:pt x="416857" y="0"/>
                </a:moveTo>
                <a:lnTo>
                  <a:pt x="474091" y="0"/>
                </a:lnTo>
                <a:cubicBezTo>
                  <a:pt x="481993" y="0"/>
                  <a:pt x="488400" y="6406"/>
                  <a:pt x="488400" y="14309"/>
                </a:cubicBezTo>
                <a:lnTo>
                  <a:pt x="488400" y="71543"/>
                </a:lnTo>
                <a:cubicBezTo>
                  <a:pt x="488400" y="79445"/>
                  <a:pt x="481993" y="85852"/>
                  <a:pt x="474091" y="85852"/>
                </a:cubicBezTo>
                <a:cubicBezTo>
                  <a:pt x="466189" y="85852"/>
                  <a:pt x="459782" y="79445"/>
                  <a:pt x="459782" y="71543"/>
                </a:cubicBezTo>
                <a:lnTo>
                  <a:pt x="459782" y="28617"/>
                </a:lnTo>
                <a:lnTo>
                  <a:pt x="416857" y="28617"/>
                </a:lnTo>
                <a:cubicBezTo>
                  <a:pt x="408954" y="28617"/>
                  <a:pt x="402548" y="22211"/>
                  <a:pt x="402548" y="14309"/>
                </a:cubicBezTo>
                <a:cubicBezTo>
                  <a:pt x="402548" y="6406"/>
                  <a:pt x="408954" y="0"/>
                  <a:pt x="416857" y="0"/>
                </a:cubicBezTo>
                <a:close/>
                <a:moveTo>
                  <a:pt x="14309" y="0"/>
                </a:moveTo>
                <a:lnTo>
                  <a:pt x="71543" y="0"/>
                </a:lnTo>
                <a:cubicBezTo>
                  <a:pt x="79445" y="0"/>
                  <a:pt x="85852" y="6406"/>
                  <a:pt x="85852" y="14309"/>
                </a:cubicBezTo>
                <a:cubicBezTo>
                  <a:pt x="85852" y="22211"/>
                  <a:pt x="79445" y="28617"/>
                  <a:pt x="71543" y="28617"/>
                </a:cubicBezTo>
                <a:lnTo>
                  <a:pt x="28617" y="28617"/>
                </a:lnTo>
                <a:lnTo>
                  <a:pt x="28617" y="71543"/>
                </a:lnTo>
                <a:cubicBezTo>
                  <a:pt x="28617" y="79445"/>
                  <a:pt x="22211" y="85852"/>
                  <a:pt x="14309" y="85852"/>
                </a:cubicBezTo>
                <a:cubicBezTo>
                  <a:pt x="6406" y="85852"/>
                  <a:pt x="0" y="79445"/>
                  <a:pt x="0" y="71543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7" name="Freeform: Shape 436">
            <a:extLst>
              <a:ext uri="{FF2B5EF4-FFF2-40B4-BE49-F238E27FC236}">
                <a16:creationId xmlns:a16="http://schemas.microsoft.com/office/drawing/2014/main" xmlns="" id="{ADD367E6-AFDF-440C-B783-EE8CC55CD006}"/>
              </a:ext>
            </a:extLst>
          </p:cNvPr>
          <p:cNvSpPr/>
          <p:nvPr/>
        </p:nvSpPr>
        <p:spPr>
          <a:xfrm>
            <a:off x="2999635" y="5627756"/>
            <a:ext cx="488400" cy="488400"/>
          </a:xfrm>
          <a:custGeom>
            <a:avLst/>
            <a:gdLst>
              <a:gd name="connsiteX0" fmla="*/ 201274 w 488400"/>
              <a:gd name="connsiteY0" fmla="*/ 373931 h 488400"/>
              <a:gd name="connsiteX1" fmla="*/ 201274 w 488400"/>
              <a:gd name="connsiteY1" fmla="*/ 391285 h 488400"/>
              <a:gd name="connsiteX2" fmla="*/ 147085 w 488400"/>
              <a:gd name="connsiteY2" fmla="*/ 445474 h 488400"/>
              <a:gd name="connsiteX3" fmla="*/ 144040 w 488400"/>
              <a:gd name="connsiteY3" fmla="*/ 445474 h 488400"/>
              <a:gd name="connsiteX4" fmla="*/ 144040 w 488400"/>
              <a:gd name="connsiteY4" fmla="*/ 459783 h 488400"/>
              <a:gd name="connsiteX5" fmla="*/ 344360 w 488400"/>
              <a:gd name="connsiteY5" fmla="*/ 459783 h 488400"/>
              <a:gd name="connsiteX6" fmla="*/ 344360 w 488400"/>
              <a:gd name="connsiteY6" fmla="*/ 445474 h 488400"/>
              <a:gd name="connsiteX7" fmla="*/ 341315 w 488400"/>
              <a:gd name="connsiteY7" fmla="*/ 445474 h 488400"/>
              <a:gd name="connsiteX8" fmla="*/ 287126 w 488400"/>
              <a:gd name="connsiteY8" fmla="*/ 391285 h 488400"/>
              <a:gd name="connsiteX9" fmla="*/ 287126 w 488400"/>
              <a:gd name="connsiteY9" fmla="*/ 373931 h 488400"/>
              <a:gd name="connsiteX10" fmla="*/ 28617 w 488400"/>
              <a:gd name="connsiteY10" fmla="*/ 287126 h 488400"/>
              <a:gd name="connsiteX11" fmla="*/ 28617 w 488400"/>
              <a:gd name="connsiteY11" fmla="*/ 345314 h 488400"/>
              <a:gd name="connsiteX12" fmla="*/ 459783 w 488400"/>
              <a:gd name="connsiteY12" fmla="*/ 345314 h 488400"/>
              <a:gd name="connsiteX13" fmla="*/ 459783 w 488400"/>
              <a:gd name="connsiteY13" fmla="*/ 287126 h 488400"/>
              <a:gd name="connsiteX14" fmla="*/ 301434 w 488400"/>
              <a:gd name="connsiteY14" fmla="*/ 201274 h 488400"/>
              <a:gd name="connsiteX15" fmla="*/ 415902 w 488400"/>
              <a:gd name="connsiteY15" fmla="*/ 201274 h 488400"/>
              <a:gd name="connsiteX16" fmla="*/ 430211 w 488400"/>
              <a:gd name="connsiteY16" fmla="*/ 215583 h 488400"/>
              <a:gd name="connsiteX17" fmla="*/ 415902 w 488400"/>
              <a:gd name="connsiteY17" fmla="*/ 229891 h 488400"/>
              <a:gd name="connsiteX18" fmla="*/ 301434 w 488400"/>
              <a:gd name="connsiteY18" fmla="*/ 229891 h 488400"/>
              <a:gd name="connsiteX19" fmla="*/ 287125 w 488400"/>
              <a:gd name="connsiteY19" fmla="*/ 215583 h 488400"/>
              <a:gd name="connsiteX20" fmla="*/ 301434 w 488400"/>
              <a:gd name="connsiteY20" fmla="*/ 201274 h 488400"/>
              <a:gd name="connsiteX21" fmla="*/ 130208 w 488400"/>
              <a:gd name="connsiteY21" fmla="*/ 149489 h 488400"/>
              <a:gd name="connsiteX22" fmla="*/ 86805 w 488400"/>
              <a:gd name="connsiteY22" fmla="*/ 192892 h 488400"/>
              <a:gd name="connsiteX23" fmla="*/ 86805 w 488400"/>
              <a:gd name="connsiteY23" fmla="*/ 201274 h 488400"/>
              <a:gd name="connsiteX24" fmla="*/ 181993 w 488400"/>
              <a:gd name="connsiteY24" fmla="*/ 201274 h 488400"/>
              <a:gd name="connsiteX25" fmla="*/ 206043 w 488400"/>
              <a:gd name="connsiteY25" fmla="*/ 149012 h 488400"/>
              <a:gd name="connsiteX26" fmla="*/ 188122 w 488400"/>
              <a:gd name="connsiteY26" fmla="*/ 166933 h 488400"/>
              <a:gd name="connsiteX27" fmla="*/ 222463 w 488400"/>
              <a:gd name="connsiteY27" fmla="*/ 201274 h 488400"/>
              <a:gd name="connsiteX28" fmla="*/ 230845 w 488400"/>
              <a:gd name="connsiteY28" fmla="*/ 201274 h 488400"/>
              <a:gd name="connsiteX29" fmla="*/ 230845 w 488400"/>
              <a:gd name="connsiteY29" fmla="*/ 173814 h 488400"/>
              <a:gd name="connsiteX30" fmla="*/ 401594 w 488400"/>
              <a:gd name="connsiteY30" fmla="*/ 101741 h 488400"/>
              <a:gd name="connsiteX31" fmla="*/ 345817 w 488400"/>
              <a:gd name="connsiteY31" fmla="*/ 142132 h 488400"/>
              <a:gd name="connsiteX32" fmla="*/ 401594 w 488400"/>
              <a:gd name="connsiteY32" fmla="*/ 142132 h 488400"/>
              <a:gd name="connsiteX33" fmla="*/ 86805 w 488400"/>
              <a:gd name="connsiteY33" fmla="*/ 85851 h 488400"/>
              <a:gd name="connsiteX34" fmla="*/ 86805 w 488400"/>
              <a:gd name="connsiteY34" fmla="*/ 152421 h 488400"/>
              <a:gd name="connsiteX35" fmla="*/ 120090 w 488400"/>
              <a:gd name="connsiteY35" fmla="*/ 119136 h 488400"/>
              <a:gd name="connsiteX36" fmla="*/ 140325 w 488400"/>
              <a:gd name="connsiteY36" fmla="*/ 119136 h 488400"/>
              <a:gd name="connsiteX37" fmla="*/ 167887 w 488400"/>
              <a:gd name="connsiteY37" fmla="*/ 146698 h 488400"/>
              <a:gd name="connsiteX38" fmla="*/ 195925 w 488400"/>
              <a:gd name="connsiteY38" fmla="*/ 118659 h 488400"/>
              <a:gd name="connsiteX39" fmla="*/ 216161 w 488400"/>
              <a:gd name="connsiteY39" fmla="*/ 118659 h 488400"/>
              <a:gd name="connsiteX40" fmla="*/ 230845 w 488400"/>
              <a:gd name="connsiteY40" fmla="*/ 133343 h 488400"/>
              <a:gd name="connsiteX41" fmla="*/ 230845 w 488400"/>
              <a:gd name="connsiteY41" fmla="*/ 85851 h 488400"/>
              <a:gd name="connsiteX42" fmla="*/ 315742 w 488400"/>
              <a:gd name="connsiteY42" fmla="*/ 84897 h 488400"/>
              <a:gd name="connsiteX43" fmla="*/ 315742 w 488400"/>
              <a:gd name="connsiteY43" fmla="*/ 128577 h 488400"/>
              <a:gd name="connsiteX44" fmla="*/ 376062 w 488400"/>
              <a:gd name="connsiteY44" fmla="*/ 84897 h 488400"/>
              <a:gd name="connsiteX45" fmla="*/ 72497 w 488400"/>
              <a:gd name="connsiteY45" fmla="*/ 57234 h 488400"/>
              <a:gd name="connsiteX46" fmla="*/ 245154 w 488400"/>
              <a:gd name="connsiteY46" fmla="*/ 57234 h 488400"/>
              <a:gd name="connsiteX47" fmla="*/ 259462 w 488400"/>
              <a:gd name="connsiteY47" fmla="*/ 71543 h 488400"/>
              <a:gd name="connsiteX48" fmla="*/ 259462 w 488400"/>
              <a:gd name="connsiteY48" fmla="*/ 215582 h 488400"/>
              <a:gd name="connsiteX49" fmla="*/ 245154 w 488400"/>
              <a:gd name="connsiteY49" fmla="*/ 229891 h 488400"/>
              <a:gd name="connsiteX50" fmla="*/ 72497 w 488400"/>
              <a:gd name="connsiteY50" fmla="*/ 229891 h 488400"/>
              <a:gd name="connsiteX51" fmla="*/ 58188 w 488400"/>
              <a:gd name="connsiteY51" fmla="*/ 215582 h 488400"/>
              <a:gd name="connsiteX52" fmla="*/ 58188 w 488400"/>
              <a:gd name="connsiteY52" fmla="*/ 71543 h 488400"/>
              <a:gd name="connsiteX53" fmla="*/ 72497 w 488400"/>
              <a:gd name="connsiteY53" fmla="*/ 57234 h 488400"/>
              <a:gd name="connsiteX54" fmla="*/ 301434 w 488400"/>
              <a:gd name="connsiteY54" fmla="*/ 56280 h 488400"/>
              <a:gd name="connsiteX55" fmla="*/ 415902 w 488400"/>
              <a:gd name="connsiteY55" fmla="*/ 56280 h 488400"/>
              <a:gd name="connsiteX56" fmla="*/ 430211 w 488400"/>
              <a:gd name="connsiteY56" fmla="*/ 70589 h 488400"/>
              <a:gd name="connsiteX57" fmla="*/ 430211 w 488400"/>
              <a:gd name="connsiteY57" fmla="*/ 156440 h 488400"/>
              <a:gd name="connsiteX58" fmla="*/ 415902 w 488400"/>
              <a:gd name="connsiteY58" fmla="*/ 170749 h 488400"/>
              <a:gd name="connsiteX59" fmla="*/ 301434 w 488400"/>
              <a:gd name="connsiteY59" fmla="*/ 170749 h 488400"/>
              <a:gd name="connsiteX60" fmla="*/ 287125 w 488400"/>
              <a:gd name="connsiteY60" fmla="*/ 156440 h 488400"/>
              <a:gd name="connsiteX61" fmla="*/ 287125 w 488400"/>
              <a:gd name="connsiteY61" fmla="*/ 70589 h 488400"/>
              <a:gd name="connsiteX62" fmla="*/ 301434 w 488400"/>
              <a:gd name="connsiteY62" fmla="*/ 56280 h 488400"/>
              <a:gd name="connsiteX63" fmla="*/ 28617 w 488400"/>
              <a:gd name="connsiteY63" fmla="*/ 28617 h 488400"/>
              <a:gd name="connsiteX64" fmla="*/ 28617 w 488400"/>
              <a:gd name="connsiteY64" fmla="*/ 258509 h 488400"/>
              <a:gd name="connsiteX65" fmla="*/ 459783 w 488400"/>
              <a:gd name="connsiteY65" fmla="*/ 258509 h 488400"/>
              <a:gd name="connsiteX66" fmla="*/ 459783 w 488400"/>
              <a:gd name="connsiteY66" fmla="*/ 28617 h 488400"/>
              <a:gd name="connsiteX67" fmla="*/ 14309 w 488400"/>
              <a:gd name="connsiteY67" fmla="*/ 0 h 488400"/>
              <a:gd name="connsiteX68" fmla="*/ 474091 w 488400"/>
              <a:gd name="connsiteY68" fmla="*/ 0 h 488400"/>
              <a:gd name="connsiteX69" fmla="*/ 488400 w 488400"/>
              <a:gd name="connsiteY69" fmla="*/ 14309 h 488400"/>
              <a:gd name="connsiteX70" fmla="*/ 488400 w 488400"/>
              <a:gd name="connsiteY70" fmla="*/ 359623 h 488400"/>
              <a:gd name="connsiteX71" fmla="*/ 474091 w 488400"/>
              <a:gd name="connsiteY71" fmla="*/ 373931 h 488400"/>
              <a:gd name="connsiteX72" fmla="*/ 315743 w 488400"/>
              <a:gd name="connsiteY72" fmla="*/ 373931 h 488400"/>
              <a:gd name="connsiteX73" fmla="*/ 315743 w 488400"/>
              <a:gd name="connsiteY73" fmla="*/ 391285 h 488400"/>
              <a:gd name="connsiteX74" fmla="*/ 341315 w 488400"/>
              <a:gd name="connsiteY74" fmla="*/ 416857 h 488400"/>
              <a:gd name="connsiteX75" fmla="*/ 358669 w 488400"/>
              <a:gd name="connsiteY75" fmla="*/ 416857 h 488400"/>
              <a:gd name="connsiteX76" fmla="*/ 372977 w 488400"/>
              <a:gd name="connsiteY76" fmla="*/ 431166 h 488400"/>
              <a:gd name="connsiteX77" fmla="*/ 372977 w 488400"/>
              <a:gd name="connsiteY77" fmla="*/ 474091 h 488400"/>
              <a:gd name="connsiteX78" fmla="*/ 358669 w 488400"/>
              <a:gd name="connsiteY78" fmla="*/ 488400 h 488400"/>
              <a:gd name="connsiteX79" fmla="*/ 129731 w 488400"/>
              <a:gd name="connsiteY79" fmla="*/ 488400 h 488400"/>
              <a:gd name="connsiteX80" fmla="*/ 115423 w 488400"/>
              <a:gd name="connsiteY80" fmla="*/ 474091 h 488400"/>
              <a:gd name="connsiteX81" fmla="*/ 115423 w 488400"/>
              <a:gd name="connsiteY81" fmla="*/ 431166 h 488400"/>
              <a:gd name="connsiteX82" fmla="*/ 129731 w 488400"/>
              <a:gd name="connsiteY82" fmla="*/ 416857 h 488400"/>
              <a:gd name="connsiteX83" fmla="*/ 147085 w 488400"/>
              <a:gd name="connsiteY83" fmla="*/ 416857 h 488400"/>
              <a:gd name="connsiteX84" fmla="*/ 172657 w 488400"/>
              <a:gd name="connsiteY84" fmla="*/ 391285 h 488400"/>
              <a:gd name="connsiteX85" fmla="*/ 172657 w 488400"/>
              <a:gd name="connsiteY85" fmla="*/ 373931 h 488400"/>
              <a:gd name="connsiteX86" fmla="*/ 14309 w 488400"/>
              <a:gd name="connsiteY86" fmla="*/ 373931 h 488400"/>
              <a:gd name="connsiteX87" fmla="*/ 0 w 488400"/>
              <a:gd name="connsiteY87" fmla="*/ 359623 h 488400"/>
              <a:gd name="connsiteX88" fmla="*/ 0 w 488400"/>
              <a:gd name="connsiteY88" fmla="*/ 14309 h 488400"/>
              <a:gd name="connsiteX89" fmla="*/ 14309 w 488400"/>
              <a:gd name="connsiteY89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88400" h="488400">
                <a:moveTo>
                  <a:pt x="201274" y="373931"/>
                </a:moveTo>
                <a:lnTo>
                  <a:pt x="201274" y="391285"/>
                </a:lnTo>
                <a:cubicBezTo>
                  <a:pt x="201274" y="421166"/>
                  <a:pt x="176965" y="445474"/>
                  <a:pt x="147085" y="445474"/>
                </a:cubicBezTo>
                <a:lnTo>
                  <a:pt x="144040" y="445474"/>
                </a:lnTo>
                <a:lnTo>
                  <a:pt x="144040" y="459783"/>
                </a:lnTo>
                <a:lnTo>
                  <a:pt x="344360" y="459783"/>
                </a:lnTo>
                <a:lnTo>
                  <a:pt x="344360" y="445474"/>
                </a:lnTo>
                <a:lnTo>
                  <a:pt x="341315" y="445474"/>
                </a:lnTo>
                <a:cubicBezTo>
                  <a:pt x="311435" y="445474"/>
                  <a:pt x="287126" y="421166"/>
                  <a:pt x="287126" y="391285"/>
                </a:cubicBezTo>
                <a:lnTo>
                  <a:pt x="287126" y="373931"/>
                </a:lnTo>
                <a:close/>
                <a:moveTo>
                  <a:pt x="28617" y="287126"/>
                </a:moveTo>
                <a:lnTo>
                  <a:pt x="28617" y="345314"/>
                </a:lnTo>
                <a:cubicBezTo>
                  <a:pt x="49432" y="345314"/>
                  <a:pt x="445738" y="345314"/>
                  <a:pt x="459783" y="345314"/>
                </a:cubicBezTo>
                <a:lnTo>
                  <a:pt x="459783" y="287126"/>
                </a:lnTo>
                <a:close/>
                <a:moveTo>
                  <a:pt x="301434" y="201274"/>
                </a:moveTo>
                <a:lnTo>
                  <a:pt x="415902" y="201274"/>
                </a:lnTo>
                <a:cubicBezTo>
                  <a:pt x="423805" y="201274"/>
                  <a:pt x="430211" y="207680"/>
                  <a:pt x="430211" y="215583"/>
                </a:cubicBezTo>
                <a:cubicBezTo>
                  <a:pt x="430211" y="223485"/>
                  <a:pt x="423805" y="229891"/>
                  <a:pt x="415902" y="229891"/>
                </a:cubicBezTo>
                <a:lnTo>
                  <a:pt x="301434" y="229891"/>
                </a:lnTo>
                <a:cubicBezTo>
                  <a:pt x="293531" y="229891"/>
                  <a:pt x="287125" y="223485"/>
                  <a:pt x="287125" y="215583"/>
                </a:cubicBezTo>
                <a:cubicBezTo>
                  <a:pt x="287125" y="207680"/>
                  <a:pt x="293531" y="201274"/>
                  <a:pt x="301434" y="201274"/>
                </a:cubicBezTo>
                <a:close/>
                <a:moveTo>
                  <a:pt x="130208" y="149489"/>
                </a:moveTo>
                <a:lnTo>
                  <a:pt x="86805" y="192892"/>
                </a:lnTo>
                <a:lnTo>
                  <a:pt x="86805" y="201274"/>
                </a:lnTo>
                <a:lnTo>
                  <a:pt x="181993" y="201274"/>
                </a:lnTo>
                <a:close/>
                <a:moveTo>
                  <a:pt x="206043" y="149012"/>
                </a:moveTo>
                <a:lnTo>
                  <a:pt x="188122" y="166933"/>
                </a:lnTo>
                <a:lnTo>
                  <a:pt x="222463" y="201274"/>
                </a:lnTo>
                <a:lnTo>
                  <a:pt x="230845" y="201274"/>
                </a:lnTo>
                <a:lnTo>
                  <a:pt x="230845" y="173814"/>
                </a:lnTo>
                <a:close/>
                <a:moveTo>
                  <a:pt x="401594" y="101741"/>
                </a:moveTo>
                <a:lnTo>
                  <a:pt x="345817" y="142132"/>
                </a:lnTo>
                <a:lnTo>
                  <a:pt x="401594" y="142132"/>
                </a:lnTo>
                <a:close/>
                <a:moveTo>
                  <a:pt x="86805" y="85851"/>
                </a:moveTo>
                <a:lnTo>
                  <a:pt x="86805" y="152421"/>
                </a:lnTo>
                <a:lnTo>
                  <a:pt x="120090" y="119136"/>
                </a:lnTo>
                <a:cubicBezTo>
                  <a:pt x="125678" y="113549"/>
                  <a:pt x="134738" y="113549"/>
                  <a:pt x="140325" y="119136"/>
                </a:cubicBezTo>
                <a:lnTo>
                  <a:pt x="167887" y="146698"/>
                </a:lnTo>
                <a:lnTo>
                  <a:pt x="195925" y="118659"/>
                </a:lnTo>
                <a:cubicBezTo>
                  <a:pt x="201513" y="113072"/>
                  <a:pt x="210574" y="113072"/>
                  <a:pt x="216161" y="118659"/>
                </a:cubicBezTo>
                <a:lnTo>
                  <a:pt x="230845" y="133343"/>
                </a:lnTo>
                <a:lnTo>
                  <a:pt x="230845" y="85851"/>
                </a:lnTo>
                <a:close/>
                <a:moveTo>
                  <a:pt x="315742" y="84897"/>
                </a:moveTo>
                <a:lnTo>
                  <a:pt x="315742" y="128577"/>
                </a:lnTo>
                <a:lnTo>
                  <a:pt x="376062" y="84897"/>
                </a:lnTo>
                <a:close/>
                <a:moveTo>
                  <a:pt x="72497" y="57234"/>
                </a:moveTo>
                <a:lnTo>
                  <a:pt x="245154" y="57234"/>
                </a:lnTo>
                <a:cubicBezTo>
                  <a:pt x="253056" y="57234"/>
                  <a:pt x="259462" y="63640"/>
                  <a:pt x="259462" y="71543"/>
                </a:cubicBezTo>
                <a:lnTo>
                  <a:pt x="259462" y="215582"/>
                </a:lnTo>
                <a:cubicBezTo>
                  <a:pt x="259462" y="223485"/>
                  <a:pt x="253056" y="229891"/>
                  <a:pt x="245154" y="229891"/>
                </a:cubicBezTo>
                <a:lnTo>
                  <a:pt x="72497" y="229891"/>
                </a:lnTo>
                <a:cubicBezTo>
                  <a:pt x="64594" y="229891"/>
                  <a:pt x="58188" y="223485"/>
                  <a:pt x="58188" y="215582"/>
                </a:cubicBezTo>
                <a:lnTo>
                  <a:pt x="58188" y="71543"/>
                </a:lnTo>
                <a:cubicBezTo>
                  <a:pt x="58188" y="63640"/>
                  <a:pt x="64594" y="57234"/>
                  <a:pt x="72497" y="57234"/>
                </a:cubicBezTo>
                <a:close/>
                <a:moveTo>
                  <a:pt x="301434" y="56280"/>
                </a:moveTo>
                <a:lnTo>
                  <a:pt x="415902" y="56280"/>
                </a:lnTo>
                <a:cubicBezTo>
                  <a:pt x="423805" y="56280"/>
                  <a:pt x="430211" y="62686"/>
                  <a:pt x="430211" y="70589"/>
                </a:cubicBezTo>
                <a:lnTo>
                  <a:pt x="430211" y="156440"/>
                </a:lnTo>
                <a:cubicBezTo>
                  <a:pt x="430211" y="164342"/>
                  <a:pt x="423805" y="170749"/>
                  <a:pt x="415902" y="170749"/>
                </a:cubicBezTo>
                <a:lnTo>
                  <a:pt x="301434" y="170749"/>
                </a:lnTo>
                <a:cubicBezTo>
                  <a:pt x="293531" y="170749"/>
                  <a:pt x="287125" y="164342"/>
                  <a:pt x="287125" y="156440"/>
                </a:cubicBezTo>
                <a:lnTo>
                  <a:pt x="287125" y="70589"/>
                </a:lnTo>
                <a:cubicBezTo>
                  <a:pt x="287125" y="62686"/>
                  <a:pt x="293531" y="56280"/>
                  <a:pt x="301434" y="56280"/>
                </a:cubicBezTo>
                <a:close/>
                <a:moveTo>
                  <a:pt x="28617" y="28617"/>
                </a:moveTo>
                <a:lnTo>
                  <a:pt x="28617" y="258509"/>
                </a:lnTo>
                <a:lnTo>
                  <a:pt x="459783" y="258509"/>
                </a:lnTo>
                <a:lnTo>
                  <a:pt x="459783" y="28617"/>
                </a:lnTo>
                <a:close/>
                <a:moveTo>
                  <a:pt x="14309" y="0"/>
                </a:moveTo>
                <a:lnTo>
                  <a:pt x="474091" y="0"/>
                </a:lnTo>
                <a:cubicBezTo>
                  <a:pt x="481994" y="0"/>
                  <a:pt x="488400" y="6406"/>
                  <a:pt x="488400" y="14309"/>
                </a:cubicBezTo>
                <a:lnTo>
                  <a:pt x="488400" y="359623"/>
                </a:lnTo>
                <a:cubicBezTo>
                  <a:pt x="488400" y="367525"/>
                  <a:pt x="481994" y="373931"/>
                  <a:pt x="474091" y="373931"/>
                </a:cubicBezTo>
                <a:lnTo>
                  <a:pt x="315743" y="373931"/>
                </a:lnTo>
                <a:lnTo>
                  <a:pt x="315743" y="391285"/>
                </a:lnTo>
                <a:cubicBezTo>
                  <a:pt x="315743" y="405386"/>
                  <a:pt x="327215" y="416857"/>
                  <a:pt x="341315" y="416857"/>
                </a:cubicBezTo>
                <a:lnTo>
                  <a:pt x="358669" y="416857"/>
                </a:lnTo>
                <a:cubicBezTo>
                  <a:pt x="366571" y="416857"/>
                  <a:pt x="372977" y="423263"/>
                  <a:pt x="372977" y="431166"/>
                </a:cubicBezTo>
                <a:lnTo>
                  <a:pt x="372977" y="474091"/>
                </a:lnTo>
                <a:cubicBezTo>
                  <a:pt x="372977" y="481994"/>
                  <a:pt x="366571" y="488400"/>
                  <a:pt x="358669" y="488400"/>
                </a:cubicBezTo>
                <a:lnTo>
                  <a:pt x="129731" y="488400"/>
                </a:lnTo>
                <a:cubicBezTo>
                  <a:pt x="121829" y="488400"/>
                  <a:pt x="115423" y="481994"/>
                  <a:pt x="115423" y="474091"/>
                </a:cubicBezTo>
                <a:lnTo>
                  <a:pt x="115423" y="431166"/>
                </a:lnTo>
                <a:cubicBezTo>
                  <a:pt x="115423" y="423263"/>
                  <a:pt x="121829" y="416857"/>
                  <a:pt x="129731" y="416857"/>
                </a:cubicBezTo>
                <a:lnTo>
                  <a:pt x="147085" y="416857"/>
                </a:lnTo>
                <a:cubicBezTo>
                  <a:pt x="161185" y="416857"/>
                  <a:pt x="172657" y="405386"/>
                  <a:pt x="172657" y="391285"/>
                </a:cubicBezTo>
                <a:lnTo>
                  <a:pt x="172657" y="373931"/>
                </a:lnTo>
                <a:lnTo>
                  <a:pt x="14309" y="373931"/>
                </a:lnTo>
                <a:cubicBezTo>
                  <a:pt x="6406" y="373931"/>
                  <a:pt x="0" y="367525"/>
                  <a:pt x="0" y="359623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0" name="Freeform: Shape 439">
            <a:extLst>
              <a:ext uri="{FF2B5EF4-FFF2-40B4-BE49-F238E27FC236}">
                <a16:creationId xmlns:a16="http://schemas.microsoft.com/office/drawing/2014/main" xmlns="" id="{E4CEE651-F9A0-467B-9D3B-299243AACC31}"/>
              </a:ext>
            </a:extLst>
          </p:cNvPr>
          <p:cNvSpPr/>
          <p:nvPr/>
        </p:nvSpPr>
        <p:spPr>
          <a:xfrm>
            <a:off x="6373448" y="5656374"/>
            <a:ext cx="488400" cy="431166"/>
          </a:xfrm>
          <a:custGeom>
            <a:avLst/>
            <a:gdLst>
              <a:gd name="connsiteX0" fmla="*/ 431166 w 488400"/>
              <a:gd name="connsiteY0" fmla="*/ 373931 h 431166"/>
              <a:gd name="connsiteX1" fmla="*/ 431166 w 488400"/>
              <a:gd name="connsiteY1" fmla="*/ 402548 h 431166"/>
              <a:gd name="connsiteX2" fmla="*/ 459783 w 488400"/>
              <a:gd name="connsiteY2" fmla="*/ 402548 h 431166"/>
              <a:gd name="connsiteX3" fmla="*/ 459783 w 488400"/>
              <a:gd name="connsiteY3" fmla="*/ 373931 h 431166"/>
              <a:gd name="connsiteX4" fmla="*/ 28617 w 488400"/>
              <a:gd name="connsiteY4" fmla="*/ 373931 h 431166"/>
              <a:gd name="connsiteX5" fmla="*/ 28617 w 488400"/>
              <a:gd name="connsiteY5" fmla="*/ 402548 h 431166"/>
              <a:gd name="connsiteX6" fmla="*/ 57234 w 488400"/>
              <a:gd name="connsiteY6" fmla="*/ 402548 h 431166"/>
              <a:gd name="connsiteX7" fmla="*/ 57234 w 488400"/>
              <a:gd name="connsiteY7" fmla="*/ 373931 h 431166"/>
              <a:gd name="connsiteX8" fmla="*/ 315279 w 488400"/>
              <a:gd name="connsiteY8" fmla="*/ 229419 h 431166"/>
              <a:gd name="connsiteX9" fmla="*/ 286410 w 488400"/>
              <a:gd name="connsiteY9" fmla="*/ 229742 h 431166"/>
              <a:gd name="connsiteX10" fmla="*/ 286410 w 488400"/>
              <a:gd name="connsiteY10" fmla="*/ 286171 h 431166"/>
              <a:gd name="connsiteX11" fmla="*/ 315269 w 488400"/>
              <a:gd name="connsiteY11" fmla="*/ 286171 h 431166"/>
              <a:gd name="connsiteX12" fmla="*/ 343645 w 488400"/>
              <a:gd name="connsiteY12" fmla="*/ 257795 h 431166"/>
              <a:gd name="connsiteX13" fmla="*/ 315279 w 488400"/>
              <a:gd name="connsiteY13" fmla="*/ 229419 h 431166"/>
              <a:gd name="connsiteX14" fmla="*/ 286410 w 488400"/>
              <a:gd name="connsiteY14" fmla="*/ 143085 h 431166"/>
              <a:gd name="connsiteX15" fmla="*/ 286410 w 488400"/>
              <a:gd name="connsiteY15" fmla="*/ 201123 h 431166"/>
              <a:gd name="connsiteX16" fmla="*/ 316053 w 488400"/>
              <a:gd name="connsiteY16" fmla="*/ 200789 h 431166"/>
              <a:gd name="connsiteX17" fmla="*/ 344109 w 488400"/>
              <a:gd name="connsiteY17" fmla="*/ 172730 h 431166"/>
              <a:gd name="connsiteX18" fmla="*/ 344120 w 488400"/>
              <a:gd name="connsiteY18" fmla="*/ 171782 h 431166"/>
              <a:gd name="connsiteX19" fmla="*/ 315746 w 488400"/>
              <a:gd name="connsiteY19" fmla="*/ 143085 h 431166"/>
              <a:gd name="connsiteX20" fmla="*/ 172895 w 488400"/>
              <a:gd name="connsiteY20" fmla="*/ 143085 h 431166"/>
              <a:gd name="connsiteX21" fmla="*/ 144278 w 488400"/>
              <a:gd name="connsiteY21" fmla="*/ 171702 h 431166"/>
              <a:gd name="connsiteX22" fmla="*/ 144278 w 488400"/>
              <a:gd name="connsiteY22" fmla="*/ 201273 h 431166"/>
              <a:gd name="connsiteX23" fmla="*/ 201513 w 488400"/>
              <a:gd name="connsiteY23" fmla="*/ 201273 h 431166"/>
              <a:gd name="connsiteX24" fmla="*/ 201513 w 488400"/>
              <a:gd name="connsiteY24" fmla="*/ 171702 h 431166"/>
              <a:gd name="connsiteX25" fmla="*/ 172895 w 488400"/>
              <a:gd name="connsiteY25" fmla="*/ 143085 h 431166"/>
              <a:gd name="connsiteX26" fmla="*/ 272102 w 488400"/>
              <a:gd name="connsiteY26" fmla="*/ 114468 h 431166"/>
              <a:gd name="connsiteX27" fmla="*/ 315746 w 488400"/>
              <a:gd name="connsiteY27" fmla="*/ 114468 h 431166"/>
              <a:gd name="connsiteX28" fmla="*/ 353264 w 488400"/>
              <a:gd name="connsiteY28" fmla="*/ 215312 h 431166"/>
              <a:gd name="connsiteX29" fmla="*/ 315269 w 488400"/>
              <a:gd name="connsiteY29" fmla="*/ 314788 h 431166"/>
              <a:gd name="connsiteX30" fmla="*/ 272102 w 488400"/>
              <a:gd name="connsiteY30" fmla="*/ 314788 h 431166"/>
              <a:gd name="connsiteX31" fmla="*/ 257793 w 488400"/>
              <a:gd name="connsiteY31" fmla="*/ 300480 h 431166"/>
              <a:gd name="connsiteX32" fmla="*/ 257793 w 488400"/>
              <a:gd name="connsiteY32" fmla="*/ 128777 h 431166"/>
              <a:gd name="connsiteX33" fmla="*/ 272102 w 488400"/>
              <a:gd name="connsiteY33" fmla="*/ 114468 h 431166"/>
              <a:gd name="connsiteX34" fmla="*/ 172895 w 488400"/>
              <a:gd name="connsiteY34" fmla="*/ 114468 h 431166"/>
              <a:gd name="connsiteX35" fmla="*/ 230130 w 488400"/>
              <a:gd name="connsiteY35" fmla="*/ 171702 h 431166"/>
              <a:gd name="connsiteX36" fmla="*/ 230130 w 488400"/>
              <a:gd name="connsiteY36" fmla="*/ 301434 h 431166"/>
              <a:gd name="connsiteX37" fmla="*/ 215821 w 488400"/>
              <a:gd name="connsiteY37" fmla="*/ 315742 h 431166"/>
              <a:gd name="connsiteX38" fmla="*/ 201513 w 488400"/>
              <a:gd name="connsiteY38" fmla="*/ 301434 h 431166"/>
              <a:gd name="connsiteX39" fmla="*/ 201513 w 488400"/>
              <a:gd name="connsiteY39" fmla="*/ 229891 h 431166"/>
              <a:gd name="connsiteX40" fmla="*/ 144278 w 488400"/>
              <a:gd name="connsiteY40" fmla="*/ 229891 h 431166"/>
              <a:gd name="connsiteX41" fmla="*/ 144278 w 488400"/>
              <a:gd name="connsiteY41" fmla="*/ 301434 h 431166"/>
              <a:gd name="connsiteX42" fmla="*/ 129970 w 488400"/>
              <a:gd name="connsiteY42" fmla="*/ 315742 h 431166"/>
              <a:gd name="connsiteX43" fmla="*/ 115661 w 488400"/>
              <a:gd name="connsiteY43" fmla="*/ 301434 h 431166"/>
              <a:gd name="connsiteX44" fmla="*/ 115661 w 488400"/>
              <a:gd name="connsiteY44" fmla="*/ 171702 h 431166"/>
              <a:gd name="connsiteX45" fmla="*/ 172895 w 488400"/>
              <a:gd name="connsiteY45" fmla="*/ 114468 h 431166"/>
              <a:gd name="connsiteX46" fmla="*/ 85852 w 488400"/>
              <a:gd name="connsiteY46" fmla="*/ 57234 h 431166"/>
              <a:gd name="connsiteX47" fmla="*/ 85852 w 488400"/>
              <a:gd name="connsiteY47" fmla="*/ 71543 h 431166"/>
              <a:gd name="connsiteX48" fmla="*/ 71543 w 488400"/>
              <a:gd name="connsiteY48" fmla="*/ 85852 h 431166"/>
              <a:gd name="connsiteX49" fmla="*/ 57234 w 488400"/>
              <a:gd name="connsiteY49" fmla="*/ 85852 h 431166"/>
              <a:gd name="connsiteX50" fmla="*/ 57234 w 488400"/>
              <a:gd name="connsiteY50" fmla="*/ 345314 h 431166"/>
              <a:gd name="connsiteX51" fmla="*/ 71543 w 488400"/>
              <a:gd name="connsiteY51" fmla="*/ 345314 h 431166"/>
              <a:gd name="connsiteX52" fmla="*/ 85852 w 488400"/>
              <a:gd name="connsiteY52" fmla="*/ 359623 h 431166"/>
              <a:gd name="connsiteX53" fmla="*/ 85852 w 488400"/>
              <a:gd name="connsiteY53" fmla="*/ 373931 h 431166"/>
              <a:gd name="connsiteX54" fmla="*/ 402548 w 488400"/>
              <a:gd name="connsiteY54" fmla="*/ 373931 h 431166"/>
              <a:gd name="connsiteX55" fmla="*/ 402548 w 488400"/>
              <a:gd name="connsiteY55" fmla="*/ 359623 h 431166"/>
              <a:gd name="connsiteX56" fmla="*/ 416857 w 488400"/>
              <a:gd name="connsiteY56" fmla="*/ 345314 h 431166"/>
              <a:gd name="connsiteX57" fmla="*/ 431166 w 488400"/>
              <a:gd name="connsiteY57" fmla="*/ 345314 h 431166"/>
              <a:gd name="connsiteX58" fmla="*/ 431166 w 488400"/>
              <a:gd name="connsiteY58" fmla="*/ 85852 h 431166"/>
              <a:gd name="connsiteX59" fmla="*/ 416857 w 488400"/>
              <a:gd name="connsiteY59" fmla="*/ 85852 h 431166"/>
              <a:gd name="connsiteX60" fmla="*/ 402548 w 488400"/>
              <a:gd name="connsiteY60" fmla="*/ 71543 h 431166"/>
              <a:gd name="connsiteX61" fmla="*/ 402548 w 488400"/>
              <a:gd name="connsiteY61" fmla="*/ 57234 h 431166"/>
              <a:gd name="connsiteX62" fmla="*/ 431166 w 488400"/>
              <a:gd name="connsiteY62" fmla="*/ 28617 h 431166"/>
              <a:gd name="connsiteX63" fmla="*/ 431166 w 488400"/>
              <a:gd name="connsiteY63" fmla="*/ 57234 h 431166"/>
              <a:gd name="connsiteX64" fmla="*/ 459783 w 488400"/>
              <a:gd name="connsiteY64" fmla="*/ 57234 h 431166"/>
              <a:gd name="connsiteX65" fmla="*/ 459783 w 488400"/>
              <a:gd name="connsiteY65" fmla="*/ 28617 h 431166"/>
              <a:gd name="connsiteX66" fmla="*/ 28617 w 488400"/>
              <a:gd name="connsiteY66" fmla="*/ 28617 h 431166"/>
              <a:gd name="connsiteX67" fmla="*/ 28617 w 488400"/>
              <a:gd name="connsiteY67" fmla="*/ 57234 h 431166"/>
              <a:gd name="connsiteX68" fmla="*/ 57234 w 488400"/>
              <a:gd name="connsiteY68" fmla="*/ 57234 h 431166"/>
              <a:gd name="connsiteX69" fmla="*/ 57234 w 488400"/>
              <a:gd name="connsiteY69" fmla="*/ 28617 h 431166"/>
              <a:gd name="connsiteX70" fmla="*/ 14309 w 488400"/>
              <a:gd name="connsiteY70" fmla="*/ 0 h 431166"/>
              <a:gd name="connsiteX71" fmla="*/ 71543 w 488400"/>
              <a:gd name="connsiteY71" fmla="*/ 0 h 431166"/>
              <a:gd name="connsiteX72" fmla="*/ 85852 w 488400"/>
              <a:gd name="connsiteY72" fmla="*/ 14309 h 431166"/>
              <a:gd name="connsiteX73" fmla="*/ 85852 w 488400"/>
              <a:gd name="connsiteY73" fmla="*/ 28617 h 431166"/>
              <a:gd name="connsiteX74" fmla="*/ 402548 w 488400"/>
              <a:gd name="connsiteY74" fmla="*/ 28617 h 431166"/>
              <a:gd name="connsiteX75" fmla="*/ 402548 w 488400"/>
              <a:gd name="connsiteY75" fmla="*/ 14309 h 431166"/>
              <a:gd name="connsiteX76" fmla="*/ 416857 w 488400"/>
              <a:gd name="connsiteY76" fmla="*/ 0 h 431166"/>
              <a:gd name="connsiteX77" fmla="*/ 474091 w 488400"/>
              <a:gd name="connsiteY77" fmla="*/ 0 h 431166"/>
              <a:gd name="connsiteX78" fmla="*/ 488400 w 488400"/>
              <a:gd name="connsiteY78" fmla="*/ 14309 h 431166"/>
              <a:gd name="connsiteX79" fmla="*/ 488400 w 488400"/>
              <a:gd name="connsiteY79" fmla="*/ 71543 h 431166"/>
              <a:gd name="connsiteX80" fmla="*/ 474091 w 488400"/>
              <a:gd name="connsiteY80" fmla="*/ 85852 h 431166"/>
              <a:gd name="connsiteX81" fmla="*/ 459783 w 488400"/>
              <a:gd name="connsiteY81" fmla="*/ 85852 h 431166"/>
              <a:gd name="connsiteX82" fmla="*/ 459783 w 488400"/>
              <a:gd name="connsiteY82" fmla="*/ 345314 h 431166"/>
              <a:gd name="connsiteX83" fmla="*/ 474091 w 488400"/>
              <a:gd name="connsiteY83" fmla="*/ 345314 h 431166"/>
              <a:gd name="connsiteX84" fmla="*/ 488400 w 488400"/>
              <a:gd name="connsiteY84" fmla="*/ 359623 h 431166"/>
              <a:gd name="connsiteX85" fmla="*/ 488400 w 488400"/>
              <a:gd name="connsiteY85" fmla="*/ 416857 h 431166"/>
              <a:gd name="connsiteX86" fmla="*/ 474091 w 488400"/>
              <a:gd name="connsiteY86" fmla="*/ 431166 h 431166"/>
              <a:gd name="connsiteX87" fmla="*/ 416857 w 488400"/>
              <a:gd name="connsiteY87" fmla="*/ 431166 h 431166"/>
              <a:gd name="connsiteX88" fmla="*/ 402548 w 488400"/>
              <a:gd name="connsiteY88" fmla="*/ 416857 h 431166"/>
              <a:gd name="connsiteX89" fmla="*/ 402548 w 488400"/>
              <a:gd name="connsiteY89" fmla="*/ 402548 h 431166"/>
              <a:gd name="connsiteX90" fmla="*/ 85852 w 488400"/>
              <a:gd name="connsiteY90" fmla="*/ 402548 h 431166"/>
              <a:gd name="connsiteX91" fmla="*/ 85852 w 488400"/>
              <a:gd name="connsiteY91" fmla="*/ 416857 h 431166"/>
              <a:gd name="connsiteX92" fmla="*/ 71543 w 488400"/>
              <a:gd name="connsiteY92" fmla="*/ 431166 h 431166"/>
              <a:gd name="connsiteX93" fmla="*/ 14309 w 488400"/>
              <a:gd name="connsiteY93" fmla="*/ 431166 h 431166"/>
              <a:gd name="connsiteX94" fmla="*/ 0 w 488400"/>
              <a:gd name="connsiteY94" fmla="*/ 416857 h 431166"/>
              <a:gd name="connsiteX95" fmla="*/ 0 w 488400"/>
              <a:gd name="connsiteY95" fmla="*/ 359623 h 431166"/>
              <a:gd name="connsiteX96" fmla="*/ 14309 w 488400"/>
              <a:gd name="connsiteY96" fmla="*/ 345314 h 431166"/>
              <a:gd name="connsiteX97" fmla="*/ 28617 w 488400"/>
              <a:gd name="connsiteY97" fmla="*/ 345314 h 431166"/>
              <a:gd name="connsiteX98" fmla="*/ 28617 w 488400"/>
              <a:gd name="connsiteY98" fmla="*/ 85852 h 431166"/>
              <a:gd name="connsiteX99" fmla="*/ 14309 w 488400"/>
              <a:gd name="connsiteY99" fmla="*/ 85852 h 431166"/>
              <a:gd name="connsiteX100" fmla="*/ 0 w 488400"/>
              <a:gd name="connsiteY100" fmla="*/ 71543 h 431166"/>
              <a:gd name="connsiteX101" fmla="*/ 0 w 488400"/>
              <a:gd name="connsiteY101" fmla="*/ 14309 h 431166"/>
              <a:gd name="connsiteX102" fmla="*/ 14309 w 488400"/>
              <a:gd name="connsiteY102" fmla="*/ 0 h 431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88400" h="431166">
                <a:moveTo>
                  <a:pt x="431166" y="373931"/>
                </a:moveTo>
                <a:lnTo>
                  <a:pt x="431166" y="402548"/>
                </a:lnTo>
                <a:lnTo>
                  <a:pt x="459783" y="402548"/>
                </a:lnTo>
                <a:lnTo>
                  <a:pt x="459783" y="373931"/>
                </a:lnTo>
                <a:close/>
                <a:moveTo>
                  <a:pt x="28617" y="373931"/>
                </a:moveTo>
                <a:lnTo>
                  <a:pt x="28617" y="402548"/>
                </a:lnTo>
                <a:lnTo>
                  <a:pt x="57234" y="402548"/>
                </a:lnTo>
                <a:lnTo>
                  <a:pt x="57234" y="373931"/>
                </a:lnTo>
                <a:close/>
                <a:moveTo>
                  <a:pt x="315279" y="229419"/>
                </a:moveTo>
                <a:cubicBezTo>
                  <a:pt x="312981" y="229419"/>
                  <a:pt x="324651" y="229314"/>
                  <a:pt x="286410" y="229742"/>
                </a:cubicBezTo>
                <a:lnTo>
                  <a:pt x="286410" y="286171"/>
                </a:lnTo>
                <a:lnTo>
                  <a:pt x="315269" y="286171"/>
                </a:lnTo>
                <a:cubicBezTo>
                  <a:pt x="330915" y="286171"/>
                  <a:pt x="343645" y="273441"/>
                  <a:pt x="343645" y="257795"/>
                </a:cubicBezTo>
                <a:cubicBezTo>
                  <a:pt x="343645" y="242028"/>
                  <a:pt x="330861" y="229419"/>
                  <a:pt x="315279" y="229419"/>
                </a:cubicBezTo>
                <a:close/>
                <a:moveTo>
                  <a:pt x="286410" y="143085"/>
                </a:moveTo>
                <a:lnTo>
                  <a:pt x="286410" y="201123"/>
                </a:lnTo>
                <a:lnTo>
                  <a:pt x="316053" y="200789"/>
                </a:lnTo>
                <a:cubicBezTo>
                  <a:pt x="331353" y="200617"/>
                  <a:pt x="343938" y="188030"/>
                  <a:pt x="344109" y="172730"/>
                </a:cubicBezTo>
                <a:lnTo>
                  <a:pt x="344120" y="171782"/>
                </a:lnTo>
                <a:cubicBezTo>
                  <a:pt x="344295" y="155963"/>
                  <a:pt x="331551" y="143085"/>
                  <a:pt x="315746" y="143085"/>
                </a:cubicBezTo>
                <a:close/>
                <a:moveTo>
                  <a:pt x="172895" y="143085"/>
                </a:moveTo>
                <a:cubicBezTo>
                  <a:pt x="157116" y="143085"/>
                  <a:pt x="144278" y="155923"/>
                  <a:pt x="144278" y="171702"/>
                </a:cubicBezTo>
                <a:lnTo>
                  <a:pt x="144278" y="201273"/>
                </a:lnTo>
                <a:lnTo>
                  <a:pt x="201513" y="201273"/>
                </a:lnTo>
                <a:lnTo>
                  <a:pt x="201513" y="171702"/>
                </a:lnTo>
                <a:cubicBezTo>
                  <a:pt x="201513" y="155923"/>
                  <a:pt x="188675" y="143085"/>
                  <a:pt x="172895" y="143085"/>
                </a:cubicBezTo>
                <a:close/>
                <a:moveTo>
                  <a:pt x="272102" y="114468"/>
                </a:moveTo>
                <a:lnTo>
                  <a:pt x="315746" y="114468"/>
                </a:lnTo>
                <a:cubicBezTo>
                  <a:pt x="368672" y="114468"/>
                  <a:pt x="392471" y="180919"/>
                  <a:pt x="353264" y="215312"/>
                </a:cubicBezTo>
                <a:cubicBezTo>
                  <a:pt x="391974" y="249988"/>
                  <a:pt x="367656" y="314788"/>
                  <a:pt x="315269" y="314788"/>
                </a:cubicBezTo>
                <a:lnTo>
                  <a:pt x="272102" y="314788"/>
                </a:lnTo>
                <a:cubicBezTo>
                  <a:pt x="264199" y="314788"/>
                  <a:pt x="257793" y="308382"/>
                  <a:pt x="257793" y="300480"/>
                </a:cubicBezTo>
                <a:lnTo>
                  <a:pt x="257793" y="128777"/>
                </a:lnTo>
                <a:cubicBezTo>
                  <a:pt x="257793" y="120874"/>
                  <a:pt x="264199" y="114468"/>
                  <a:pt x="272102" y="114468"/>
                </a:cubicBezTo>
                <a:close/>
                <a:moveTo>
                  <a:pt x="172895" y="114468"/>
                </a:moveTo>
                <a:cubicBezTo>
                  <a:pt x="204454" y="114468"/>
                  <a:pt x="230130" y="140143"/>
                  <a:pt x="230130" y="171702"/>
                </a:cubicBezTo>
                <a:lnTo>
                  <a:pt x="230130" y="301434"/>
                </a:lnTo>
                <a:cubicBezTo>
                  <a:pt x="230130" y="309336"/>
                  <a:pt x="223723" y="315742"/>
                  <a:pt x="215821" y="315742"/>
                </a:cubicBezTo>
                <a:cubicBezTo>
                  <a:pt x="207919" y="315742"/>
                  <a:pt x="201513" y="309336"/>
                  <a:pt x="201513" y="301434"/>
                </a:cubicBezTo>
                <a:lnTo>
                  <a:pt x="201513" y="229891"/>
                </a:lnTo>
                <a:lnTo>
                  <a:pt x="144278" y="229891"/>
                </a:lnTo>
                <a:lnTo>
                  <a:pt x="144278" y="301434"/>
                </a:lnTo>
                <a:cubicBezTo>
                  <a:pt x="144278" y="309336"/>
                  <a:pt x="137872" y="315742"/>
                  <a:pt x="129970" y="315742"/>
                </a:cubicBezTo>
                <a:cubicBezTo>
                  <a:pt x="122067" y="315742"/>
                  <a:pt x="115661" y="309336"/>
                  <a:pt x="115661" y="301434"/>
                </a:cubicBezTo>
                <a:lnTo>
                  <a:pt x="115661" y="171702"/>
                </a:lnTo>
                <a:cubicBezTo>
                  <a:pt x="115661" y="140143"/>
                  <a:pt x="141336" y="114468"/>
                  <a:pt x="172895" y="114468"/>
                </a:cubicBezTo>
                <a:close/>
                <a:moveTo>
                  <a:pt x="85852" y="57234"/>
                </a:moveTo>
                <a:lnTo>
                  <a:pt x="85852" y="71543"/>
                </a:lnTo>
                <a:cubicBezTo>
                  <a:pt x="85852" y="79445"/>
                  <a:pt x="79445" y="85852"/>
                  <a:pt x="71543" y="85852"/>
                </a:cubicBezTo>
                <a:lnTo>
                  <a:pt x="57234" y="85852"/>
                </a:lnTo>
                <a:lnTo>
                  <a:pt x="57234" y="345314"/>
                </a:lnTo>
                <a:lnTo>
                  <a:pt x="71543" y="345314"/>
                </a:lnTo>
                <a:cubicBezTo>
                  <a:pt x="79445" y="345314"/>
                  <a:pt x="85852" y="351721"/>
                  <a:pt x="85852" y="359623"/>
                </a:cubicBezTo>
                <a:lnTo>
                  <a:pt x="85852" y="373931"/>
                </a:lnTo>
                <a:lnTo>
                  <a:pt x="402548" y="373931"/>
                </a:lnTo>
                <a:lnTo>
                  <a:pt x="402548" y="359623"/>
                </a:lnTo>
                <a:cubicBezTo>
                  <a:pt x="402548" y="351721"/>
                  <a:pt x="408955" y="345314"/>
                  <a:pt x="416857" y="345314"/>
                </a:cubicBezTo>
                <a:lnTo>
                  <a:pt x="431166" y="345314"/>
                </a:lnTo>
                <a:lnTo>
                  <a:pt x="431166" y="85852"/>
                </a:lnTo>
                <a:lnTo>
                  <a:pt x="416857" y="85852"/>
                </a:lnTo>
                <a:cubicBezTo>
                  <a:pt x="408955" y="85852"/>
                  <a:pt x="402548" y="79445"/>
                  <a:pt x="402548" y="71543"/>
                </a:cubicBezTo>
                <a:lnTo>
                  <a:pt x="402548" y="57234"/>
                </a:lnTo>
                <a:close/>
                <a:moveTo>
                  <a:pt x="431166" y="28617"/>
                </a:moveTo>
                <a:lnTo>
                  <a:pt x="431166" y="57234"/>
                </a:lnTo>
                <a:lnTo>
                  <a:pt x="459783" y="57234"/>
                </a:lnTo>
                <a:lnTo>
                  <a:pt x="459783" y="28617"/>
                </a:lnTo>
                <a:close/>
                <a:moveTo>
                  <a:pt x="28617" y="28617"/>
                </a:moveTo>
                <a:lnTo>
                  <a:pt x="28617" y="57234"/>
                </a:lnTo>
                <a:lnTo>
                  <a:pt x="57234" y="57234"/>
                </a:lnTo>
                <a:lnTo>
                  <a:pt x="57234" y="28617"/>
                </a:lnTo>
                <a:close/>
                <a:moveTo>
                  <a:pt x="14309" y="0"/>
                </a:moveTo>
                <a:lnTo>
                  <a:pt x="71543" y="0"/>
                </a:lnTo>
                <a:cubicBezTo>
                  <a:pt x="79445" y="0"/>
                  <a:pt x="85852" y="6406"/>
                  <a:pt x="85852" y="14309"/>
                </a:cubicBezTo>
                <a:lnTo>
                  <a:pt x="85852" y="28617"/>
                </a:lnTo>
                <a:lnTo>
                  <a:pt x="402548" y="28617"/>
                </a:lnTo>
                <a:lnTo>
                  <a:pt x="402548" y="14309"/>
                </a:lnTo>
                <a:cubicBezTo>
                  <a:pt x="402548" y="6406"/>
                  <a:pt x="408955" y="0"/>
                  <a:pt x="416857" y="0"/>
                </a:cubicBezTo>
                <a:lnTo>
                  <a:pt x="474091" y="0"/>
                </a:lnTo>
                <a:cubicBezTo>
                  <a:pt x="481994" y="0"/>
                  <a:pt x="488400" y="6406"/>
                  <a:pt x="488400" y="14309"/>
                </a:cubicBezTo>
                <a:lnTo>
                  <a:pt x="488400" y="71543"/>
                </a:lnTo>
                <a:cubicBezTo>
                  <a:pt x="488400" y="79445"/>
                  <a:pt x="481994" y="85852"/>
                  <a:pt x="474091" y="85852"/>
                </a:cubicBezTo>
                <a:lnTo>
                  <a:pt x="459783" y="85852"/>
                </a:lnTo>
                <a:lnTo>
                  <a:pt x="459783" y="345314"/>
                </a:lnTo>
                <a:lnTo>
                  <a:pt x="474091" y="345314"/>
                </a:lnTo>
                <a:cubicBezTo>
                  <a:pt x="481994" y="345314"/>
                  <a:pt x="488400" y="351721"/>
                  <a:pt x="488400" y="359623"/>
                </a:cubicBezTo>
                <a:lnTo>
                  <a:pt x="488400" y="416857"/>
                </a:lnTo>
                <a:cubicBezTo>
                  <a:pt x="488400" y="424759"/>
                  <a:pt x="481994" y="431166"/>
                  <a:pt x="474091" y="431166"/>
                </a:cubicBezTo>
                <a:lnTo>
                  <a:pt x="416857" y="431166"/>
                </a:lnTo>
                <a:cubicBezTo>
                  <a:pt x="408955" y="431166"/>
                  <a:pt x="402548" y="424759"/>
                  <a:pt x="402548" y="416857"/>
                </a:cubicBezTo>
                <a:lnTo>
                  <a:pt x="402548" y="402548"/>
                </a:lnTo>
                <a:lnTo>
                  <a:pt x="85852" y="402548"/>
                </a:lnTo>
                <a:lnTo>
                  <a:pt x="85852" y="416857"/>
                </a:lnTo>
                <a:cubicBezTo>
                  <a:pt x="85852" y="424759"/>
                  <a:pt x="79445" y="431166"/>
                  <a:pt x="71543" y="431166"/>
                </a:cubicBezTo>
                <a:lnTo>
                  <a:pt x="14309" y="431166"/>
                </a:lnTo>
                <a:cubicBezTo>
                  <a:pt x="6406" y="431166"/>
                  <a:pt x="0" y="424759"/>
                  <a:pt x="0" y="416857"/>
                </a:cubicBezTo>
                <a:lnTo>
                  <a:pt x="0" y="359623"/>
                </a:lnTo>
                <a:cubicBezTo>
                  <a:pt x="0" y="351721"/>
                  <a:pt x="6406" y="345314"/>
                  <a:pt x="14309" y="345314"/>
                </a:cubicBezTo>
                <a:lnTo>
                  <a:pt x="28617" y="345314"/>
                </a:lnTo>
                <a:lnTo>
                  <a:pt x="28617" y="85852"/>
                </a:lnTo>
                <a:lnTo>
                  <a:pt x="14309" y="85852"/>
                </a:lnTo>
                <a:cubicBezTo>
                  <a:pt x="6406" y="85852"/>
                  <a:pt x="0" y="79445"/>
                  <a:pt x="0" y="71543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9" name="Freeform: Shape 438">
            <a:extLst>
              <a:ext uri="{FF2B5EF4-FFF2-40B4-BE49-F238E27FC236}">
                <a16:creationId xmlns:a16="http://schemas.microsoft.com/office/drawing/2014/main" xmlns="" id="{BE81C330-BDE0-4359-97E9-7490FBCB6D22}"/>
              </a:ext>
            </a:extLst>
          </p:cNvPr>
          <p:cNvSpPr/>
          <p:nvPr/>
        </p:nvSpPr>
        <p:spPr>
          <a:xfrm>
            <a:off x="5248844" y="5627757"/>
            <a:ext cx="488401" cy="488400"/>
          </a:xfrm>
          <a:custGeom>
            <a:avLst/>
            <a:gdLst>
              <a:gd name="connsiteX0" fmla="*/ 87612 w 488401"/>
              <a:gd name="connsiteY0" fmla="*/ 344066 h 488400"/>
              <a:gd name="connsiteX1" fmla="*/ 401374 w 488401"/>
              <a:gd name="connsiteY1" fmla="*/ 344066 h 488400"/>
              <a:gd name="connsiteX2" fmla="*/ 415683 w 488401"/>
              <a:gd name="connsiteY2" fmla="*/ 358375 h 488400"/>
              <a:gd name="connsiteX3" fmla="*/ 401374 w 488401"/>
              <a:gd name="connsiteY3" fmla="*/ 372683 h 488400"/>
              <a:gd name="connsiteX4" fmla="*/ 87612 w 488401"/>
              <a:gd name="connsiteY4" fmla="*/ 372683 h 488400"/>
              <a:gd name="connsiteX5" fmla="*/ 73303 w 488401"/>
              <a:gd name="connsiteY5" fmla="*/ 358375 h 488400"/>
              <a:gd name="connsiteX6" fmla="*/ 87612 w 488401"/>
              <a:gd name="connsiteY6" fmla="*/ 344066 h 488400"/>
              <a:gd name="connsiteX7" fmla="*/ 143966 w 488401"/>
              <a:gd name="connsiteY7" fmla="*/ 286831 h 488400"/>
              <a:gd name="connsiteX8" fmla="*/ 401374 w 488401"/>
              <a:gd name="connsiteY8" fmla="*/ 286831 h 488400"/>
              <a:gd name="connsiteX9" fmla="*/ 415683 w 488401"/>
              <a:gd name="connsiteY9" fmla="*/ 301140 h 488400"/>
              <a:gd name="connsiteX10" fmla="*/ 401374 w 488401"/>
              <a:gd name="connsiteY10" fmla="*/ 315448 h 488400"/>
              <a:gd name="connsiteX11" fmla="*/ 143966 w 488401"/>
              <a:gd name="connsiteY11" fmla="*/ 315448 h 488400"/>
              <a:gd name="connsiteX12" fmla="*/ 129657 w 488401"/>
              <a:gd name="connsiteY12" fmla="*/ 301140 h 488400"/>
              <a:gd name="connsiteX13" fmla="*/ 143966 w 488401"/>
              <a:gd name="connsiteY13" fmla="*/ 286831 h 488400"/>
              <a:gd name="connsiteX14" fmla="*/ 455198 w 488401"/>
              <a:gd name="connsiteY14" fmla="*/ 238370 h 488400"/>
              <a:gd name="connsiteX15" fmla="*/ 400469 w 488401"/>
              <a:gd name="connsiteY15" fmla="*/ 257579 h 488400"/>
              <a:gd name="connsiteX16" fmla="*/ 101163 w 488401"/>
              <a:gd name="connsiteY16" fmla="*/ 257579 h 488400"/>
              <a:gd name="connsiteX17" fmla="*/ 93957 w 488401"/>
              <a:gd name="connsiteY17" fmla="*/ 288391 h 488400"/>
              <a:gd name="connsiteX18" fmla="*/ 87613 w 488401"/>
              <a:gd name="connsiteY18" fmla="*/ 315524 h 488400"/>
              <a:gd name="connsiteX19" fmla="*/ 28788 w 488401"/>
              <a:gd name="connsiteY19" fmla="*/ 292347 h 488400"/>
              <a:gd name="connsiteX20" fmla="*/ 28788 w 488401"/>
              <a:gd name="connsiteY20" fmla="*/ 342698 h 488400"/>
              <a:gd name="connsiteX21" fmla="*/ 87930 w 488401"/>
              <a:gd name="connsiteY21" fmla="*/ 401840 h 488400"/>
              <a:gd name="connsiteX22" fmla="*/ 387237 w 488401"/>
              <a:gd name="connsiteY22" fmla="*/ 401840 h 488400"/>
              <a:gd name="connsiteX23" fmla="*/ 432059 w 488401"/>
              <a:gd name="connsiteY23" fmla="*/ 450342 h 488400"/>
              <a:gd name="connsiteX24" fmla="*/ 459783 w 488401"/>
              <a:gd name="connsiteY24" fmla="*/ 399902 h 488400"/>
              <a:gd name="connsiteX25" fmla="*/ 455198 w 488401"/>
              <a:gd name="connsiteY25" fmla="*/ 238370 h 488400"/>
              <a:gd name="connsiteX26" fmla="*/ 272818 w 488401"/>
              <a:gd name="connsiteY26" fmla="*/ 172657 h 488400"/>
              <a:gd name="connsiteX27" fmla="*/ 401376 w 488401"/>
              <a:gd name="connsiteY27" fmla="*/ 172657 h 488400"/>
              <a:gd name="connsiteX28" fmla="*/ 415684 w 488401"/>
              <a:gd name="connsiteY28" fmla="*/ 186966 h 488400"/>
              <a:gd name="connsiteX29" fmla="*/ 401376 w 488401"/>
              <a:gd name="connsiteY29" fmla="*/ 201274 h 488400"/>
              <a:gd name="connsiteX30" fmla="*/ 272818 w 488401"/>
              <a:gd name="connsiteY30" fmla="*/ 201274 h 488400"/>
              <a:gd name="connsiteX31" fmla="*/ 258509 w 488401"/>
              <a:gd name="connsiteY31" fmla="*/ 186966 h 488400"/>
              <a:gd name="connsiteX32" fmla="*/ 272818 w 488401"/>
              <a:gd name="connsiteY32" fmla="*/ 172657 h 488400"/>
              <a:gd name="connsiteX33" fmla="*/ 272818 w 488401"/>
              <a:gd name="connsiteY33" fmla="*/ 115422 h 488400"/>
              <a:gd name="connsiteX34" fmla="*/ 401376 w 488401"/>
              <a:gd name="connsiteY34" fmla="*/ 115422 h 488400"/>
              <a:gd name="connsiteX35" fmla="*/ 415684 w 488401"/>
              <a:gd name="connsiteY35" fmla="*/ 129731 h 488400"/>
              <a:gd name="connsiteX36" fmla="*/ 401376 w 488401"/>
              <a:gd name="connsiteY36" fmla="*/ 144039 h 488400"/>
              <a:gd name="connsiteX37" fmla="*/ 272818 w 488401"/>
              <a:gd name="connsiteY37" fmla="*/ 144039 h 488400"/>
              <a:gd name="connsiteX38" fmla="*/ 258509 w 488401"/>
              <a:gd name="connsiteY38" fmla="*/ 129731 h 488400"/>
              <a:gd name="connsiteX39" fmla="*/ 272818 w 488401"/>
              <a:gd name="connsiteY39" fmla="*/ 115422 h 488400"/>
              <a:gd name="connsiteX40" fmla="*/ 120267 w 488401"/>
              <a:gd name="connsiteY40" fmla="*/ 87428 h 488400"/>
              <a:gd name="connsiteX41" fmla="*/ 106531 w 488401"/>
              <a:gd name="connsiteY41" fmla="*/ 93108 h 488400"/>
              <a:gd name="connsiteX42" fmla="*/ 106532 w 488401"/>
              <a:gd name="connsiteY42" fmla="*/ 120577 h 488400"/>
              <a:gd name="connsiteX43" fmla="*/ 152196 w 488401"/>
              <a:gd name="connsiteY43" fmla="*/ 166243 h 488400"/>
              <a:gd name="connsiteX44" fmla="*/ 197860 w 488401"/>
              <a:gd name="connsiteY44" fmla="*/ 120578 h 488400"/>
              <a:gd name="connsiteX45" fmla="*/ 197860 w 488401"/>
              <a:gd name="connsiteY45" fmla="*/ 93107 h 488400"/>
              <a:gd name="connsiteX46" fmla="*/ 184124 w 488401"/>
              <a:gd name="connsiteY46" fmla="*/ 87428 h 488400"/>
              <a:gd name="connsiteX47" fmla="*/ 170388 w 488401"/>
              <a:gd name="connsiteY47" fmla="*/ 93108 h 488400"/>
              <a:gd name="connsiteX48" fmla="*/ 162313 w 488401"/>
              <a:gd name="connsiteY48" fmla="*/ 101182 h 488400"/>
              <a:gd name="connsiteX49" fmla="*/ 142077 w 488401"/>
              <a:gd name="connsiteY49" fmla="*/ 101182 h 488400"/>
              <a:gd name="connsiteX50" fmla="*/ 134003 w 488401"/>
              <a:gd name="connsiteY50" fmla="*/ 93108 h 488400"/>
              <a:gd name="connsiteX51" fmla="*/ 120267 w 488401"/>
              <a:gd name="connsiteY51" fmla="*/ 87428 h 488400"/>
              <a:gd name="connsiteX52" fmla="*/ 185438 w 488401"/>
              <a:gd name="connsiteY52" fmla="*/ 58841 h 488400"/>
              <a:gd name="connsiteX53" fmla="*/ 218095 w 488401"/>
              <a:gd name="connsiteY53" fmla="*/ 72870 h 488400"/>
              <a:gd name="connsiteX54" fmla="*/ 218095 w 488401"/>
              <a:gd name="connsiteY54" fmla="*/ 140813 h 488400"/>
              <a:gd name="connsiteX55" fmla="*/ 162313 w 488401"/>
              <a:gd name="connsiteY55" fmla="*/ 196596 h 488400"/>
              <a:gd name="connsiteX56" fmla="*/ 142077 w 488401"/>
              <a:gd name="connsiteY56" fmla="*/ 196596 h 488400"/>
              <a:gd name="connsiteX57" fmla="*/ 86297 w 488401"/>
              <a:gd name="connsiteY57" fmla="*/ 140813 h 488400"/>
              <a:gd name="connsiteX58" fmla="*/ 86297 w 488401"/>
              <a:gd name="connsiteY58" fmla="*/ 72871 h 488400"/>
              <a:gd name="connsiteX59" fmla="*/ 152196 w 488401"/>
              <a:gd name="connsiteY59" fmla="*/ 70944 h 488400"/>
              <a:gd name="connsiteX60" fmla="*/ 185438 w 488401"/>
              <a:gd name="connsiteY60" fmla="*/ 58841 h 488400"/>
              <a:gd name="connsiteX61" fmla="*/ 272818 w 488401"/>
              <a:gd name="connsiteY61" fmla="*/ 58261 h 488400"/>
              <a:gd name="connsiteX62" fmla="*/ 401376 w 488401"/>
              <a:gd name="connsiteY62" fmla="*/ 58261 h 488400"/>
              <a:gd name="connsiteX63" fmla="*/ 415684 w 488401"/>
              <a:gd name="connsiteY63" fmla="*/ 72570 h 488400"/>
              <a:gd name="connsiteX64" fmla="*/ 401376 w 488401"/>
              <a:gd name="connsiteY64" fmla="*/ 86878 h 488400"/>
              <a:gd name="connsiteX65" fmla="*/ 272818 w 488401"/>
              <a:gd name="connsiteY65" fmla="*/ 86878 h 488400"/>
              <a:gd name="connsiteX66" fmla="*/ 258509 w 488401"/>
              <a:gd name="connsiteY66" fmla="*/ 72570 h 488400"/>
              <a:gd name="connsiteX67" fmla="*/ 272818 w 488401"/>
              <a:gd name="connsiteY67" fmla="*/ 58261 h 488400"/>
              <a:gd name="connsiteX68" fmla="*/ 88503 w 488401"/>
              <a:gd name="connsiteY68" fmla="*/ 28617 h 488400"/>
              <a:gd name="connsiteX69" fmla="*/ 28617 w 488401"/>
              <a:gd name="connsiteY69" fmla="*/ 88503 h 488400"/>
              <a:gd name="connsiteX70" fmla="*/ 28617 w 488401"/>
              <a:gd name="connsiteY70" fmla="*/ 227024 h 488400"/>
              <a:gd name="connsiteX71" fmla="*/ 56341 w 488401"/>
              <a:gd name="connsiteY71" fmla="*/ 277464 h 488400"/>
              <a:gd name="connsiteX72" fmla="*/ 101163 w 488401"/>
              <a:gd name="connsiteY72" fmla="*/ 228961 h 488400"/>
              <a:gd name="connsiteX73" fmla="*/ 400469 w 488401"/>
              <a:gd name="connsiteY73" fmla="*/ 228961 h 488400"/>
              <a:gd name="connsiteX74" fmla="*/ 459611 w 488401"/>
              <a:gd name="connsiteY74" fmla="*/ 169819 h 488400"/>
              <a:gd name="connsiteX75" fmla="*/ 459611 w 488401"/>
              <a:gd name="connsiteY75" fmla="*/ 87759 h 488400"/>
              <a:gd name="connsiteX76" fmla="*/ 400469 w 488401"/>
              <a:gd name="connsiteY76" fmla="*/ 28617 h 488400"/>
              <a:gd name="connsiteX77" fmla="*/ 88503 w 488401"/>
              <a:gd name="connsiteY77" fmla="*/ 0 h 488400"/>
              <a:gd name="connsiteX78" fmla="*/ 400469 w 488401"/>
              <a:gd name="connsiteY78" fmla="*/ 0 h 488400"/>
              <a:gd name="connsiteX79" fmla="*/ 488228 w 488401"/>
              <a:gd name="connsiteY79" fmla="*/ 87759 h 488400"/>
              <a:gd name="connsiteX80" fmla="*/ 488228 w 488401"/>
              <a:gd name="connsiteY80" fmla="*/ 169819 h 488400"/>
              <a:gd name="connsiteX81" fmla="*/ 475476 w 488401"/>
              <a:gd name="connsiteY81" fmla="*/ 215336 h 488400"/>
              <a:gd name="connsiteX82" fmla="*/ 488401 w 488401"/>
              <a:gd name="connsiteY82" fmla="*/ 261381 h 488400"/>
              <a:gd name="connsiteX83" fmla="*/ 488401 w 488401"/>
              <a:gd name="connsiteY83" fmla="*/ 399901 h 488400"/>
              <a:gd name="connsiteX84" fmla="*/ 400961 w 488401"/>
              <a:gd name="connsiteY84" fmla="*/ 488398 h 488400"/>
              <a:gd name="connsiteX85" fmla="*/ 394443 w 488401"/>
              <a:gd name="connsiteY85" fmla="*/ 461266 h 488400"/>
              <a:gd name="connsiteX86" fmla="*/ 387237 w 488401"/>
              <a:gd name="connsiteY86" fmla="*/ 430456 h 488400"/>
              <a:gd name="connsiteX87" fmla="*/ 87931 w 488401"/>
              <a:gd name="connsiteY87" fmla="*/ 430456 h 488400"/>
              <a:gd name="connsiteX88" fmla="*/ 172 w 488401"/>
              <a:gd name="connsiteY88" fmla="*/ 342697 h 488400"/>
              <a:gd name="connsiteX89" fmla="*/ 172 w 488401"/>
              <a:gd name="connsiteY89" fmla="*/ 260636 h 488400"/>
              <a:gd name="connsiteX90" fmla="*/ 1688 w 488401"/>
              <a:gd name="connsiteY90" fmla="*/ 244345 h 488400"/>
              <a:gd name="connsiteX91" fmla="*/ 0 w 488401"/>
              <a:gd name="connsiteY91" fmla="*/ 227024 h 488400"/>
              <a:gd name="connsiteX92" fmla="*/ 0 w 488401"/>
              <a:gd name="connsiteY92" fmla="*/ 88503 h 488400"/>
              <a:gd name="connsiteX93" fmla="*/ 88503 w 488401"/>
              <a:gd name="connsiteY93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488401" h="488400">
                <a:moveTo>
                  <a:pt x="87612" y="344066"/>
                </a:moveTo>
                <a:lnTo>
                  <a:pt x="401374" y="344066"/>
                </a:lnTo>
                <a:cubicBezTo>
                  <a:pt x="409276" y="344066"/>
                  <a:pt x="415683" y="350472"/>
                  <a:pt x="415683" y="358375"/>
                </a:cubicBezTo>
                <a:cubicBezTo>
                  <a:pt x="415683" y="366277"/>
                  <a:pt x="409276" y="372683"/>
                  <a:pt x="401374" y="372683"/>
                </a:cubicBezTo>
                <a:lnTo>
                  <a:pt x="87612" y="372683"/>
                </a:lnTo>
                <a:cubicBezTo>
                  <a:pt x="79709" y="372683"/>
                  <a:pt x="73303" y="366277"/>
                  <a:pt x="73303" y="358375"/>
                </a:cubicBezTo>
                <a:cubicBezTo>
                  <a:pt x="73303" y="350472"/>
                  <a:pt x="79709" y="344066"/>
                  <a:pt x="87612" y="344066"/>
                </a:cubicBezTo>
                <a:close/>
                <a:moveTo>
                  <a:pt x="143966" y="286831"/>
                </a:moveTo>
                <a:lnTo>
                  <a:pt x="401374" y="286831"/>
                </a:lnTo>
                <a:cubicBezTo>
                  <a:pt x="409276" y="286831"/>
                  <a:pt x="415683" y="293237"/>
                  <a:pt x="415683" y="301140"/>
                </a:cubicBezTo>
                <a:cubicBezTo>
                  <a:pt x="415683" y="309042"/>
                  <a:pt x="409276" y="315448"/>
                  <a:pt x="401374" y="315448"/>
                </a:cubicBezTo>
                <a:lnTo>
                  <a:pt x="143966" y="315448"/>
                </a:lnTo>
                <a:cubicBezTo>
                  <a:pt x="136063" y="315448"/>
                  <a:pt x="129657" y="309042"/>
                  <a:pt x="129657" y="301140"/>
                </a:cubicBezTo>
                <a:cubicBezTo>
                  <a:pt x="129657" y="293237"/>
                  <a:pt x="136063" y="286831"/>
                  <a:pt x="143966" y="286831"/>
                </a:cubicBezTo>
                <a:close/>
                <a:moveTo>
                  <a:pt x="455198" y="238370"/>
                </a:moveTo>
                <a:cubicBezTo>
                  <a:pt x="440182" y="250383"/>
                  <a:pt x="421152" y="257579"/>
                  <a:pt x="400469" y="257579"/>
                </a:cubicBezTo>
                <a:lnTo>
                  <a:pt x="101163" y="257579"/>
                </a:lnTo>
                <a:cubicBezTo>
                  <a:pt x="83941" y="257579"/>
                  <a:pt x="78514" y="280751"/>
                  <a:pt x="93957" y="288391"/>
                </a:cubicBezTo>
                <a:cubicBezTo>
                  <a:pt x="107470" y="295078"/>
                  <a:pt x="102685" y="315524"/>
                  <a:pt x="87613" y="315524"/>
                </a:cubicBezTo>
                <a:cubicBezTo>
                  <a:pt x="67343" y="315524"/>
                  <a:pt x="45742" y="307879"/>
                  <a:pt x="28788" y="292347"/>
                </a:cubicBezTo>
                <a:lnTo>
                  <a:pt x="28788" y="342698"/>
                </a:lnTo>
                <a:cubicBezTo>
                  <a:pt x="28788" y="375309"/>
                  <a:pt x="55319" y="401840"/>
                  <a:pt x="87930" y="401840"/>
                </a:cubicBezTo>
                <a:lnTo>
                  <a:pt x="387237" y="401840"/>
                </a:lnTo>
                <a:cubicBezTo>
                  <a:pt x="414523" y="401840"/>
                  <a:pt x="433881" y="424525"/>
                  <a:pt x="432059" y="450342"/>
                </a:cubicBezTo>
                <a:cubicBezTo>
                  <a:pt x="448701" y="439659"/>
                  <a:pt x="459783" y="420984"/>
                  <a:pt x="459783" y="399902"/>
                </a:cubicBezTo>
                <a:cubicBezTo>
                  <a:pt x="458413" y="265316"/>
                  <a:pt x="463247" y="257682"/>
                  <a:pt x="455198" y="238370"/>
                </a:cubicBezTo>
                <a:close/>
                <a:moveTo>
                  <a:pt x="272818" y="172657"/>
                </a:moveTo>
                <a:lnTo>
                  <a:pt x="401376" y="172657"/>
                </a:lnTo>
                <a:cubicBezTo>
                  <a:pt x="409278" y="172657"/>
                  <a:pt x="415684" y="179063"/>
                  <a:pt x="415684" y="186966"/>
                </a:cubicBezTo>
                <a:cubicBezTo>
                  <a:pt x="415684" y="194868"/>
                  <a:pt x="409278" y="201274"/>
                  <a:pt x="401376" y="201274"/>
                </a:cubicBezTo>
                <a:lnTo>
                  <a:pt x="272818" y="201274"/>
                </a:lnTo>
                <a:cubicBezTo>
                  <a:pt x="264914" y="201274"/>
                  <a:pt x="258509" y="194868"/>
                  <a:pt x="258509" y="186966"/>
                </a:cubicBezTo>
                <a:cubicBezTo>
                  <a:pt x="258509" y="179063"/>
                  <a:pt x="264915" y="172657"/>
                  <a:pt x="272818" y="172657"/>
                </a:cubicBezTo>
                <a:close/>
                <a:moveTo>
                  <a:pt x="272818" y="115422"/>
                </a:moveTo>
                <a:lnTo>
                  <a:pt x="401376" y="115422"/>
                </a:lnTo>
                <a:cubicBezTo>
                  <a:pt x="409278" y="115422"/>
                  <a:pt x="415684" y="121828"/>
                  <a:pt x="415684" y="129731"/>
                </a:cubicBezTo>
                <a:cubicBezTo>
                  <a:pt x="415684" y="137633"/>
                  <a:pt x="409278" y="144039"/>
                  <a:pt x="401376" y="144039"/>
                </a:cubicBezTo>
                <a:lnTo>
                  <a:pt x="272818" y="144039"/>
                </a:lnTo>
                <a:cubicBezTo>
                  <a:pt x="264914" y="144039"/>
                  <a:pt x="258509" y="137633"/>
                  <a:pt x="258509" y="129731"/>
                </a:cubicBezTo>
                <a:cubicBezTo>
                  <a:pt x="258509" y="121828"/>
                  <a:pt x="264915" y="115422"/>
                  <a:pt x="272818" y="115422"/>
                </a:cubicBezTo>
                <a:close/>
                <a:moveTo>
                  <a:pt x="120267" y="87428"/>
                </a:moveTo>
                <a:cubicBezTo>
                  <a:pt x="115293" y="87428"/>
                  <a:pt x="110318" y="89321"/>
                  <a:pt x="106531" y="93108"/>
                </a:cubicBezTo>
                <a:cubicBezTo>
                  <a:pt x="98938" y="100702"/>
                  <a:pt x="98940" y="112988"/>
                  <a:pt x="106532" y="120577"/>
                </a:cubicBezTo>
                <a:lnTo>
                  <a:pt x="152196" y="166243"/>
                </a:lnTo>
                <a:lnTo>
                  <a:pt x="197860" y="120578"/>
                </a:lnTo>
                <a:cubicBezTo>
                  <a:pt x="205433" y="113004"/>
                  <a:pt x="205433" y="100681"/>
                  <a:pt x="197860" y="93107"/>
                </a:cubicBezTo>
                <a:cubicBezTo>
                  <a:pt x="194073" y="89321"/>
                  <a:pt x="189098" y="87428"/>
                  <a:pt x="184124" y="87428"/>
                </a:cubicBezTo>
                <a:cubicBezTo>
                  <a:pt x="179150" y="87428"/>
                  <a:pt x="174175" y="89321"/>
                  <a:pt x="170388" y="93108"/>
                </a:cubicBezTo>
                <a:lnTo>
                  <a:pt x="162313" y="101182"/>
                </a:lnTo>
                <a:cubicBezTo>
                  <a:pt x="156725" y="106769"/>
                  <a:pt x="147665" y="106769"/>
                  <a:pt x="142077" y="101182"/>
                </a:cubicBezTo>
                <a:lnTo>
                  <a:pt x="134003" y="93108"/>
                </a:lnTo>
                <a:cubicBezTo>
                  <a:pt x="130216" y="89321"/>
                  <a:pt x="125242" y="87428"/>
                  <a:pt x="120267" y="87428"/>
                </a:cubicBezTo>
                <a:close/>
                <a:moveTo>
                  <a:pt x="185438" y="58841"/>
                </a:moveTo>
                <a:cubicBezTo>
                  <a:pt x="197299" y="59162"/>
                  <a:pt x="209063" y="63839"/>
                  <a:pt x="218095" y="72870"/>
                </a:cubicBezTo>
                <a:cubicBezTo>
                  <a:pt x="236827" y="91603"/>
                  <a:pt x="236827" y="122082"/>
                  <a:pt x="218095" y="140813"/>
                </a:cubicBezTo>
                <a:lnTo>
                  <a:pt x="162313" y="196596"/>
                </a:lnTo>
                <a:cubicBezTo>
                  <a:pt x="156727" y="202184"/>
                  <a:pt x="147660" y="202180"/>
                  <a:pt x="142077" y="196596"/>
                </a:cubicBezTo>
                <a:lnTo>
                  <a:pt x="86297" y="140813"/>
                </a:lnTo>
                <a:cubicBezTo>
                  <a:pt x="67518" y="122037"/>
                  <a:pt x="67521" y="91647"/>
                  <a:pt x="86297" y="72871"/>
                </a:cubicBezTo>
                <a:cubicBezTo>
                  <a:pt x="104362" y="54808"/>
                  <a:pt x="133352" y="54165"/>
                  <a:pt x="152196" y="70944"/>
                </a:cubicBezTo>
                <a:cubicBezTo>
                  <a:pt x="161618" y="62554"/>
                  <a:pt x="173577" y="58520"/>
                  <a:pt x="185438" y="58841"/>
                </a:cubicBezTo>
                <a:close/>
                <a:moveTo>
                  <a:pt x="272818" y="58261"/>
                </a:moveTo>
                <a:lnTo>
                  <a:pt x="401376" y="58261"/>
                </a:lnTo>
                <a:cubicBezTo>
                  <a:pt x="409278" y="58261"/>
                  <a:pt x="415684" y="64667"/>
                  <a:pt x="415684" y="72570"/>
                </a:cubicBezTo>
                <a:cubicBezTo>
                  <a:pt x="415684" y="80472"/>
                  <a:pt x="409278" y="86878"/>
                  <a:pt x="401376" y="86878"/>
                </a:cubicBezTo>
                <a:lnTo>
                  <a:pt x="272818" y="86878"/>
                </a:lnTo>
                <a:cubicBezTo>
                  <a:pt x="264914" y="86878"/>
                  <a:pt x="258509" y="80472"/>
                  <a:pt x="258509" y="72570"/>
                </a:cubicBezTo>
                <a:cubicBezTo>
                  <a:pt x="258509" y="64667"/>
                  <a:pt x="264915" y="58261"/>
                  <a:pt x="272818" y="58261"/>
                </a:cubicBezTo>
                <a:close/>
                <a:moveTo>
                  <a:pt x="88503" y="28617"/>
                </a:moveTo>
                <a:cubicBezTo>
                  <a:pt x="55482" y="28617"/>
                  <a:pt x="28617" y="55482"/>
                  <a:pt x="28617" y="88503"/>
                </a:cubicBezTo>
                <a:lnTo>
                  <a:pt x="28617" y="227024"/>
                </a:lnTo>
                <a:cubicBezTo>
                  <a:pt x="28617" y="248105"/>
                  <a:pt x="39699" y="266781"/>
                  <a:pt x="56341" y="277464"/>
                </a:cubicBezTo>
                <a:cubicBezTo>
                  <a:pt x="54514" y="251580"/>
                  <a:pt x="73966" y="228961"/>
                  <a:pt x="101163" y="228961"/>
                </a:cubicBezTo>
                <a:lnTo>
                  <a:pt x="400469" y="228961"/>
                </a:lnTo>
                <a:cubicBezTo>
                  <a:pt x="433080" y="228961"/>
                  <a:pt x="459611" y="202430"/>
                  <a:pt x="459611" y="169819"/>
                </a:cubicBezTo>
                <a:lnTo>
                  <a:pt x="459611" y="87759"/>
                </a:lnTo>
                <a:cubicBezTo>
                  <a:pt x="459611" y="55148"/>
                  <a:pt x="433080" y="28617"/>
                  <a:pt x="400469" y="28617"/>
                </a:cubicBezTo>
                <a:close/>
                <a:moveTo>
                  <a:pt x="88503" y="0"/>
                </a:moveTo>
                <a:lnTo>
                  <a:pt x="400469" y="0"/>
                </a:lnTo>
                <a:cubicBezTo>
                  <a:pt x="448860" y="0"/>
                  <a:pt x="488228" y="39369"/>
                  <a:pt x="488228" y="87759"/>
                </a:cubicBezTo>
                <a:lnTo>
                  <a:pt x="488228" y="169819"/>
                </a:lnTo>
                <a:cubicBezTo>
                  <a:pt x="488228" y="186472"/>
                  <a:pt x="483565" y="202056"/>
                  <a:pt x="475476" y="215336"/>
                </a:cubicBezTo>
                <a:cubicBezTo>
                  <a:pt x="483940" y="229186"/>
                  <a:pt x="488400" y="244986"/>
                  <a:pt x="488401" y="261381"/>
                </a:cubicBezTo>
                <a:lnTo>
                  <a:pt x="488401" y="399901"/>
                </a:lnTo>
                <a:cubicBezTo>
                  <a:pt x="488401" y="448405"/>
                  <a:pt x="449446" y="487816"/>
                  <a:pt x="400961" y="488398"/>
                </a:cubicBezTo>
                <a:cubicBezTo>
                  <a:pt x="385866" y="488638"/>
                  <a:pt x="380804" y="468016"/>
                  <a:pt x="394443" y="461266"/>
                </a:cubicBezTo>
                <a:cubicBezTo>
                  <a:pt x="409878" y="453629"/>
                  <a:pt x="404466" y="430456"/>
                  <a:pt x="387237" y="430456"/>
                </a:cubicBezTo>
                <a:lnTo>
                  <a:pt x="87931" y="430456"/>
                </a:lnTo>
                <a:cubicBezTo>
                  <a:pt x="39540" y="430456"/>
                  <a:pt x="172" y="391087"/>
                  <a:pt x="172" y="342697"/>
                </a:cubicBezTo>
                <a:lnTo>
                  <a:pt x="172" y="260636"/>
                </a:lnTo>
                <a:cubicBezTo>
                  <a:pt x="172" y="255159"/>
                  <a:pt x="685" y="249690"/>
                  <a:pt x="1688" y="244345"/>
                </a:cubicBezTo>
                <a:cubicBezTo>
                  <a:pt x="572" y="238699"/>
                  <a:pt x="0" y="232904"/>
                  <a:pt x="0" y="227024"/>
                </a:cubicBezTo>
                <a:lnTo>
                  <a:pt x="0" y="88503"/>
                </a:lnTo>
                <a:cubicBezTo>
                  <a:pt x="0" y="39703"/>
                  <a:pt x="39703" y="0"/>
                  <a:pt x="88503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9" name="Freeform: Shape 448">
            <a:extLst>
              <a:ext uri="{FF2B5EF4-FFF2-40B4-BE49-F238E27FC236}">
                <a16:creationId xmlns:a16="http://schemas.microsoft.com/office/drawing/2014/main" xmlns="" id="{86B94F8E-77D9-4DF7-ABD0-BE63BDFEFD45}"/>
              </a:ext>
            </a:extLst>
          </p:cNvPr>
          <p:cNvSpPr/>
          <p:nvPr/>
        </p:nvSpPr>
        <p:spPr>
          <a:xfrm>
            <a:off x="8663074" y="4431524"/>
            <a:ext cx="404862" cy="488400"/>
          </a:xfrm>
          <a:custGeom>
            <a:avLst/>
            <a:gdLst>
              <a:gd name="connsiteX0" fmla="*/ 331208 w 404862"/>
              <a:gd name="connsiteY0" fmla="*/ 406914 h 488400"/>
              <a:gd name="connsiteX1" fmla="*/ 303545 w 404862"/>
              <a:gd name="connsiteY1" fmla="*/ 428872 h 488400"/>
              <a:gd name="connsiteX2" fmla="*/ 303545 w 404862"/>
              <a:gd name="connsiteY2" fmla="*/ 459783 h 488400"/>
              <a:gd name="connsiteX3" fmla="*/ 331208 w 404862"/>
              <a:gd name="connsiteY3" fmla="*/ 459783 h 488400"/>
              <a:gd name="connsiteX4" fmla="*/ 73653 w 404862"/>
              <a:gd name="connsiteY4" fmla="*/ 406914 h 488400"/>
              <a:gd name="connsiteX5" fmla="*/ 73653 w 404862"/>
              <a:gd name="connsiteY5" fmla="*/ 459783 h 488400"/>
              <a:gd name="connsiteX6" fmla="*/ 101317 w 404862"/>
              <a:gd name="connsiteY6" fmla="*/ 459783 h 488400"/>
              <a:gd name="connsiteX7" fmla="*/ 101317 w 404862"/>
              <a:gd name="connsiteY7" fmla="*/ 428872 h 488400"/>
              <a:gd name="connsiteX8" fmla="*/ 73653 w 404862"/>
              <a:gd name="connsiteY8" fmla="*/ 406914 h 488400"/>
              <a:gd name="connsiteX9" fmla="*/ 202431 w 404862"/>
              <a:gd name="connsiteY9" fmla="*/ 372977 h 488400"/>
              <a:gd name="connsiteX10" fmla="*/ 216739 w 404862"/>
              <a:gd name="connsiteY10" fmla="*/ 387286 h 488400"/>
              <a:gd name="connsiteX11" fmla="*/ 202431 w 404862"/>
              <a:gd name="connsiteY11" fmla="*/ 401594 h 488400"/>
              <a:gd name="connsiteX12" fmla="*/ 188122 w 404862"/>
              <a:gd name="connsiteY12" fmla="*/ 387286 h 488400"/>
              <a:gd name="connsiteX13" fmla="*/ 202431 w 404862"/>
              <a:gd name="connsiteY13" fmla="*/ 372977 h 488400"/>
              <a:gd name="connsiteX14" fmla="*/ 273254 w 404862"/>
              <a:gd name="connsiteY14" fmla="*/ 343640 h 488400"/>
              <a:gd name="connsiteX15" fmla="*/ 293489 w 404862"/>
              <a:gd name="connsiteY15" fmla="*/ 343640 h 488400"/>
              <a:gd name="connsiteX16" fmla="*/ 293489 w 404862"/>
              <a:gd name="connsiteY16" fmla="*/ 363875 h 488400"/>
              <a:gd name="connsiteX17" fmla="*/ 273254 w 404862"/>
              <a:gd name="connsiteY17" fmla="*/ 363875 h 488400"/>
              <a:gd name="connsiteX18" fmla="*/ 273254 w 404862"/>
              <a:gd name="connsiteY18" fmla="*/ 343640 h 488400"/>
              <a:gd name="connsiteX19" fmla="*/ 111372 w 404862"/>
              <a:gd name="connsiteY19" fmla="*/ 343640 h 488400"/>
              <a:gd name="connsiteX20" fmla="*/ 131607 w 404862"/>
              <a:gd name="connsiteY20" fmla="*/ 343640 h 488400"/>
              <a:gd name="connsiteX21" fmla="*/ 131607 w 404862"/>
              <a:gd name="connsiteY21" fmla="*/ 363875 h 488400"/>
              <a:gd name="connsiteX22" fmla="*/ 111372 w 404862"/>
              <a:gd name="connsiteY22" fmla="*/ 363875 h 488400"/>
              <a:gd name="connsiteX23" fmla="*/ 111372 w 404862"/>
              <a:gd name="connsiteY23" fmla="*/ 343640 h 488400"/>
              <a:gd name="connsiteX24" fmla="*/ 87962 w 404862"/>
              <a:gd name="connsiteY24" fmla="*/ 258508 h 488400"/>
              <a:gd name="connsiteX25" fmla="*/ 102270 w 404862"/>
              <a:gd name="connsiteY25" fmla="*/ 272817 h 488400"/>
              <a:gd name="connsiteX26" fmla="*/ 87962 w 404862"/>
              <a:gd name="connsiteY26" fmla="*/ 287125 h 488400"/>
              <a:gd name="connsiteX27" fmla="*/ 73653 w 404862"/>
              <a:gd name="connsiteY27" fmla="*/ 272817 h 488400"/>
              <a:gd name="connsiteX28" fmla="*/ 87962 w 404862"/>
              <a:gd name="connsiteY28" fmla="*/ 258508 h 488400"/>
              <a:gd name="connsiteX29" fmla="*/ 111372 w 404862"/>
              <a:gd name="connsiteY29" fmla="*/ 181758 h 488400"/>
              <a:gd name="connsiteX30" fmla="*/ 131607 w 404862"/>
              <a:gd name="connsiteY30" fmla="*/ 181758 h 488400"/>
              <a:gd name="connsiteX31" fmla="*/ 131607 w 404862"/>
              <a:gd name="connsiteY31" fmla="*/ 201993 h 488400"/>
              <a:gd name="connsiteX32" fmla="*/ 111372 w 404862"/>
              <a:gd name="connsiteY32" fmla="*/ 201993 h 488400"/>
              <a:gd name="connsiteX33" fmla="*/ 111372 w 404862"/>
              <a:gd name="connsiteY33" fmla="*/ 181758 h 488400"/>
              <a:gd name="connsiteX34" fmla="*/ 216739 w 404862"/>
              <a:gd name="connsiteY34" fmla="*/ 173675 h 488400"/>
              <a:gd name="connsiteX35" fmla="*/ 216739 w 404862"/>
              <a:gd name="connsiteY35" fmla="*/ 258508 h 488400"/>
              <a:gd name="connsiteX36" fmla="*/ 301572 w 404862"/>
              <a:gd name="connsiteY36" fmla="*/ 258508 h 488400"/>
              <a:gd name="connsiteX37" fmla="*/ 216739 w 404862"/>
              <a:gd name="connsiteY37" fmla="*/ 173675 h 488400"/>
              <a:gd name="connsiteX38" fmla="*/ 202431 w 404862"/>
              <a:gd name="connsiteY38" fmla="*/ 144039 h 488400"/>
              <a:gd name="connsiteX39" fmla="*/ 331208 w 404862"/>
              <a:gd name="connsiteY39" fmla="*/ 272816 h 488400"/>
              <a:gd name="connsiteX40" fmla="*/ 316899 w 404862"/>
              <a:gd name="connsiteY40" fmla="*/ 287125 h 488400"/>
              <a:gd name="connsiteX41" fmla="*/ 202431 w 404862"/>
              <a:gd name="connsiteY41" fmla="*/ 287125 h 488400"/>
              <a:gd name="connsiteX42" fmla="*/ 188122 w 404862"/>
              <a:gd name="connsiteY42" fmla="*/ 272816 h 488400"/>
              <a:gd name="connsiteX43" fmla="*/ 188122 w 404862"/>
              <a:gd name="connsiteY43" fmla="*/ 158348 h 488400"/>
              <a:gd name="connsiteX44" fmla="*/ 202431 w 404862"/>
              <a:gd name="connsiteY44" fmla="*/ 144039 h 488400"/>
              <a:gd name="connsiteX45" fmla="*/ 202431 w 404862"/>
              <a:gd name="connsiteY45" fmla="*/ 115423 h 488400"/>
              <a:gd name="connsiteX46" fmla="*/ 45036 w 404862"/>
              <a:gd name="connsiteY46" fmla="*/ 272817 h 488400"/>
              <a:gd name="connsiteX47" fmla="*/ 202431 w 404862"/>
              <a:gd name="connsiteY47" fmla="*/ 430212 h 488400"/>
              <a:gd name="connsiteX48" fmla="*/ 359825 w 404862"/>
              <a:gd name="connsiteY48" fmla="*/ 272817 h 488400"/>
              <a:gd name="connsiteX49" fmla="*/ 202431 w 404862"/>
              <a:gd name="connsiteY49" fmla="*/ 115423 h 488400"/>
              <a:gd name="connsiteX50" fmla="*/ 350083 w 404862"/>
              <a:gd name="connsiteY50" fmla="*/ 106838 h 488400"/>
              <a:gd name="connsiteX51" fmla="*/ 324416 w 404862"/>
              <a:gd name="connsiteY51" fmla="*/ 132505 h 488400"/>
              <a:gd name="connsiteX52" fmla="*/ 344499 w 404862"/>
              <a:gd name="connsiteY52" fmla="*/ 152892 h 488400"/>
              <a:gd name="connsiteX53" fmla="*/ 370318 w 404862"/>
              <a:gd name="connsiteY53" fmla="*/ 127073 h 488400"/>
              <a:gd name="connsiteX54" fmla="*/ 54779 w 404862"/>
              <a:gd name="connsiteY54" fmla="*/ 106838 h 488400"/>
              <a:gd name="connsiteX55" fmla="*/ 34543 w 404862"/>
              <a:gd name="connsiteY55" fmla="*/ 127073 h 488400"/>
              <a:gd name="connsiteX56" fmla="*/ 60364 w 404862"/>
              <a:gd name="connsiteY56" fmla="*/ 152892 h 488400"/>
              <a:gd name="connsiteX57" fmla="*/ 80446 w 404862"/>
              <a:gd name="connsiteY57" fmla="*/ 132505 h 488400"/>
              <a:gd name="connsiteX58" fmla="*/ 164275 w 404862"/>
              <a:gd name="connsiteY58" fmla="*/ 28617 h 488400"/>
              <a:gd name="connsiteX59" fmla="*/ 164275 w 404862"/>
              <a:gd name="connsiteY59" fmla="*/ 46663 h 488400"/>
              <a:gd name="connsiteX60" fmla="*/ 188122 w 404862"/>
              <a:gd name="connsiteY60" fmla="*/ 82036 h 488400"/>
              <a:gd name="connsiteX61" fmla="*/ 188122 w 404862"/>
              <a:gd name="connsiteY61" fmla="*/ 87350 h 488400"/>
              <a:gd name="connsiteX62" fmla="*/ 216739 w 404862"/>
              <a:gd name="connsiteY62" fmla="*/ 87350 h 488400"/>
              <a:gd name="connsiteX63" fmla="*/ 216739 w 404862"/>
              <a:gd name="connsiteY63" fmla="*/ 82036 h 488400"/>
              <a:gd name="connsiteX64" fmla="*/ 240587 w 404862"/>
              <a:gd name="connsiteY64" fmla="*/ 46663 h 488400"/>
              <a:gd name="connsiteX65" fmla="*/ 240587 w 404862"/>
              <a:gd name="connsiteY65" fmla="*/ 28617 h 488400"/>
              <a:gd name="connsiteX66" fmla="*/ 149966 w 404862"/>
              <a:gd name="connsiteY66" fmla="*/ 0 h 488400"/>
              <a:gd name="connsiteX67" fmla="*/ 254896 w 404862"/>
              <a:gd name="connsiteY67" fmla="*/ 0 h 488400"/>
              <a:gd name="connsiteX68" fmla="*/ 269204 w 404862"/>
              <a:gd name="connsiteY68" fmla="*/ 14309 h 488400"/>
              <a:gd name="connsiteX69" fmla="*/ 269204 w 404862"/>
              <a:gd name="connsiteY69" fmla="*/ 58188 h 488400"/>
              <a:gd name="connsiteX70" fmla="*/ 254896 w 404862"/>
              <a:gd name="connsiteY70" fmla="*/ 72497 h 488400"/>
              <a:gd name="connsiteX71" fmla="*/ 245357 w 404862"/>
              <a:gd name="connsiteY71" fmla="*/ 82036 h 488400"/>
              <a:gd name="connsiteX72" fmla="*/ 245357 w 404862"/>
              <a:gd name="connsiteY72" fmla="*/ 91813 h 488400"/>
              <a:gd name="connsiteX73" fmla="*/ 301191 w 404862"/>
              <a:gd name="connsiteY73" fmla="*/ 115259 h 488400"/>
              <a:gd name="connsiteX74" fmla="*/ 339965 w 404862"/>
              <a:gd name="connsiteY74" fmla="*/ 76484 h 488400"/>
              <a:gd name="connsiteX75" fmla="*/ 360200 w 404862"/>
              <a:gd name="connsiteY75" fmla="*/ 76484 h 488400"/>
              <a:gd name="connsiteX76" fmla="*/ 400671 w 404862"/>
              <a:gd name="connsiteY76" fmla="*/ 116955 h 488400"/>
              <a:gd name="connsiteX77" fmla="*/ 400671 w 404862"/>
              <a:gd name="connsiteY77" fmla="*/ 137190 h 488400"/>
              <a:gd name="connsiteX78" fmla="*/ 361456 w 404862"/>
              <a:gd name="connsiteY78" fmla="*/ 176405 h 488400"/>
              <a:gd name="connsiteX79" fmla="*/ 359825 w 404862"/>
              <a:gd name="connsiteY79" fmla="*/ 371837 h 488400"/>
              <a:gd name="connsiteX80" fmla="*/ 359825 w 404862"/>
              <a:gd name="connsiteY80" fmla="*/ 474091 h 488400"/>
              <a:gd name="connsiteX81" fmla="*/ 345517 w 404862"/>
              <a:gd name="connsiteY81" fmla="*/ 488400 h 488400"/>
              <a:gd name="connsiteX82" fmla="*/ 289236 w 404862"/>
              <a:gd name="connsiteY82" fmla="*/ 488400 h 488400"/>
              <a:gd name="connsiteX83" fmla="*/ 274928 w 404862"/>
              <a:gd name="connsiteY83" fmla="*/ 474091 h 488400"/>
              <a:gd name="connsiteX84" fmla="*/ 274928 w 404862"/>
              <a:gd name="connsiteY84" fmla="*/ 444117 h 488400"/>
              <a:gd name="connsiteX85" fmla="*/ 129934 w 404862"/>
              <a:gd name="connsiteY85" fmla="*/ 444117 h 488400"/>
              <a:gd name="connsiteX86" fmla="*/ 129934 w 404862"/>
              <a:gd name="connsiteY86" fmla="*/ 474091 h 488400"/>
              <a:gd name="connsiteX87" fmla="*/ 115625 w 404862"/>
              <a:gd name="connsiteY87" fmla="*/ 488400 h 488400"/>
              <a:gd name="connsiteX88" fmla="*/ 59345 w 404862"/>
              <a:gd name="connsiteY88" fmla="*/ 488400 h 488400"/>
              <a:gd name="connsiteX89" fmla="*/ 45036 w 404862"/>
              <a:gd name="connsiteY89" fmla="*/ 474091 h 488400"/>
              <a:gd name="connsiteX90" fmla="*/ 45036 w 404862"/>
              <a:gd name="connsiteY90" fmla="*/ 371837 h 488400"/>
              <a:gd name="connsiteX91" fmla="*/ 43406 w 404862"/>
              <a:gd name="connsiteY91" fmla="*/ 176406 h 488400"/>
              <a:gd name="connsiteX92" fmla="*/ 4191 w 404862"/>
              <a:gd name="connsiteY92" fmla="*/ 137191 h 488400"/>
              <a:gd name="connsiteX93" fmla="*/ 4191 w 404862"/>
              <a:gd name="connsiteY93" fmla="*/ 116956 h 488400"/>
              <a:gd name="connsiteX94" fmla="*/ 44661 w 404862"/>
              <a:gd name="connsiteY94" fmla="*/ 76485 h 488400"/>
              <a:gd name="connsiteX95" fmla="*/ 64897 w 404862"/>
              <a:gd name="connsiteY95" fmla="*/ 76485 h 488400"/>
              <a:gd name="connsiteX96" fmla="*/ 103671 w 404862"/>
              <a:gd name="connsiteY96" fmla="*/ 115260 h 488400"/>
              <a:gd name="connsiteX97" fmla="*/ 159505 w 404862"/>
              <a:gd name="connsiteY97" fmla="*/ 91813 h 488400"/>
              <a:gd name="connsiteX98" fmla="*/ 159505 w 404862"/>
              <a:gd name="connsiteY98" fmla="*/ 82036 h 488400"/>
              <a:gd name="connsiteX99" fmla="*/ 149966 w 404862"/>
              <a:gd name="connsiteY99" fmla="*/ 72497 h 488400"/>
              <a:gd name="connsiteX100" fmla="*/ 135657 w 404862"/>
              <a:gd name="connsiteY100" fmla="*/ 58188 h 488400"/>
              <a:gd name="connsiteX101" fmla="*/ 135657 w 404862"/>
              <a:gd name="connsiteY101" fmla="*/ 14309 h 488400"/>
              <a:gd name="connsiteX102" fmla="*/ 149966 w 404862"/>
              <a:gd name="connsiteY102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404862" h="488400">
                <a:moveTo>
                  <a:pt x="331208" y="406914"/>
                </a:moveTo>
                <a:cubicBezTo>
                  <a:pt x="322717" y="415071"/>
                  <a:pt x="313455" y="422429"/>
                  <a:pt x="303545" y="428872"/>
                </a:cubicBezTo>
                <a:lnTo>
                  <a:pt x="303545" y="459783"/>
                </a:lnTo>
                <a:lnTo>
                  <a:pt x="331208" y="459783"/>
                </a:lnTo>
                <a:close/>
                <a:moveTo>
                  <a:pt x="73653" y="406914"/>
                </a:moveTo>
                <a:lnTo>
                  <a:pt x="73653" y="459783"/>
                </a:lnTo>
                <a:lnTo>
                  <a:pt x="101317" y="459783"/>
                </a:lnTo>
                <a:lnTo>
                  <a:pt x="101317" y="428872"/>
                </a:lnTo>
                <a:cubicBezTo>
                  <a:pt x="91407" y="422429"/>
                  <a:pt x="82144" y="415071"/>
                  <a:pt x="73653" y="406914"/>
                </a:cubicBezTo>
                <a:close/>
                <a:moveTo>
                  <a:pt x="202431" y="372977"/>
                </a:moveTo>
                <a:cubicBezTo>
                  <a:pt x="210333" y="372977"/>
                  <a:pt x="216739" y="379383"/>
                  <a:pt x="216739" y="387286"/>
                </a:cubicBezTo>
                <a:cubicBezTo>
                  <a:pt x="216739" y="395188"/>
                  <a:pt x="210333" y="401594"/>
                  <a:pt x="202431" y="401594"/>
                </a:cubicBezTo>
                <a:cubicBezTo>
                  <a:pt x="194528" y="401594"/>
                  <a:pt x="188122" y="395188"/>
                  <a:pt x="188122" y="387286"/>
                </a:cubicBezTo>
                <a:cubicBezTo>
                  <a:pt x="188122" y="379383"/>
                  <a:pt x="194528" y="372977"/>
                  <a:pt x="202431" y="372977"/>
                </a:cubicBezTo>
                <a:close/>
                <a:moveTo>
                  <a:pt x="273254" y="343640"/>
                </a:moveTo>
                <a:cubicBezTo>
                  <a:pt x="278842" y="338052"/>
                  <a:pt x="287901" y="338052"/>
                  <a:pt x="293489" y="343640"/>
                </a:cubicBezTo>
                <a:cubicBezTo>
                  <a:pt x="299077" y="349228"/>
                  <a:pt x="299077" y="358287"/>
                  <a:pt x="293489" y="363875"/>
                </a:cubicBezTo>
                <a:cubicBezTo>
                  <a:pt x="287901" y="369463"/>
                  <a:pt x="278842" y="369463"/>
                  <a:pt x="273254" y="363875"/>
                </a:cubicBezTo>
                <a:cubicBezTo>
                  <a:pt x="267666" y="358287"/>
                  <a:pt x="267666" y="349228"/>
                  <a:pt x="273254" y="343640"/>
                </a:cubicBezTo>
                <a:close/>
                <a:moveTo>
                  <a:pt x="111372" y="343640"/>
                </a:moveTo>
                <a:cubicBezTo>
                  <a:pt x="116959" y="338052"/>
                  <a:pt x="126019" y="338052"/>
                  <a:pt x="131607" y="343640"/>
                </a:cubicBezTo>
                <a:cubicBezTo>
                  <a:pt x="137195" y="349228"/>
                  <a:pt x="137195" y="358287"/>
                  <a:pt x="131607" y="363875"/>
                </a:cubicBezTo>
                <a:cubicBezTo>
                  <a:pt x="126019" y="369463"/>
                  <a:pt x="116960" y="369463"/>
                  <a:pt x="111372" y="363875"/>
                </a:cubicBezTo>
                <a:cubicBezTo>
                  <a:pt x="105784" y="358287"/>
                  <a:pt x="105784" y="349228"/>
                  <a:pt x="111372" y="343640"/>
                </a:cubicBezTo>
                <a:close/>
                <a:moveTo>
                  <a:pt x="87962" y="258508"/>
                </a:moveTo>
                <a:cubicBezTo>
                  <a:pt x="95864" y="258508"/>
                  <a:pt x="102270" y="264914"/>
                  <a:pt x="102270" y="272817"/>
                </a:cubicBezTo>
                <a:cubicBezTo>
                  <a:pt x="102270" y="280719"/>
                  <a:pt x="95864" y="287125"/>
                  <a:pt x="87962" y="287125"/>
                </a:cubicBezTo>
                <a:cubicBezTo>
                  <a:pt x="80059" y="287125"/>
                  <a:pt x="73653" y="280719"/>
                  <a:pt x="73653" y="272817"/>
                </a:cubicBezTo>
                <a:cubicBezTo>
                  <a:pt x="73653" y="264914"/>
                  <a:pt x="80059" y="258508"/>
                  <a:pt x="87962" y="258508"/>
                </a:cubicBezTo>
                <a:close/>
                <a:moveTo>
                  <a:pt x="111372" y="181758"/>
                </a:moveTo>
                <a:cubicBezTo>
                  <a:pt x="116959" y="176170"/>
                  <a:pt x="126019" y="176170"/>
                  <a:pt x="131607" y="181758"/>
                </a:cubicBezTo>
                <a:cubicBezTo>
                  <a:pt x="137195" y="187346"/>
                  <a:pt x="137195" y="196405"/>
                  <a:pt x="131607" y="201993"/>
                </a:cubicBezTo>
                <a:cubicBezTo>
                  <a:pt x="126019" y="207581"/>
                  <a:pt x="116960" y="207581"/>
                  <a:pt x="111372" y="201993"/>
                </a:cubicBezTo>
                <a:cubicBezTo>
                  <a:pt x="105784" y="196405"/>
                  <a:pt x="105784" y="187346"/>
                  <a:pt x="111372" y="181758"/>
                </a:cubicBezTo>
                <a:close/>
                <a:moveTo>
                  <a:pt x="216739" y="173675"/>
                </a:moveTo>
                <a:lnTo>
                  <a:pt x="216739" y="258508"/>
                </a:lnTo>
                <a:lnTo>
                  <a:pt x="301572" y="258508"/>
                </a:lnTo>
                <a:cubicBezTo>
                  <a:pt x="295279" y="214707"/>
                  <a:pt x="260540" y="179968"/>
                  <a:pt x="216739" y="173675"/>
                </a:cubicBezTo>
                <a:close/>
                <a:moveTo>
                  <a:pt x="202431" y="144039"/>
                </a:moveTo>
                <a:cubicBezTo>
                  <a:pt x="273438" y="144039"/>
                  <a:pt x="331208" y="201809"/>
                  <a:pt x="331208" y="272816"/>
                </a:cubicBezTo>
                <a:cubicBezTo>
                  <a:pt x="331208" y="280719"/>
                  <a:pt x="324802" y="287125"/>
                  <a:pt x="316899" y="287125"/>
                </a:cubicBezTo>
                <a:lnTo>
                  <a:pt x="202431" y="287125"/>
                </a:lnTo>
                <a:cubicBezTo>
                  <a:pt x="194528" y="287125"/>
                  <a:pt x="188122" y="280719"/>
                  <a:pt x="188122" y="272816"/>
                </a:cubicBezTo>
                <a:lnTo>
                  <a:pt x="188122" y="158348"/>
                </a:lnTo>
                <a:cubicBezTo>
                  <a:pt x="188122" y="150445"/>
                  <a:pt x="194528" y="144039"/>
                  <a:pt x="202431" y="144039"/>
                </a:cubicBezTo>
                <a:close/>
                <a:moveTo>
                  <a:pt x="202431" y="115423"/>
                </a:moveTo>
                <a:cubicBezTo>
                  <a:pt x="115372" y="115423"/>
                  <a:pt x="45036" y="186348"/>
                  <a:pt x="45036" y="272817"/>
                </a:cubicBezTo>
                <a:cubicBezTo>
                  <a:pt x="45036" y="359605"/>
                  <a:pt x="115643" y="430212"/>
                  <a:pt x="202431" y="430212"/>
                </a:cubicBezTo>
                <a:cubicBezTo>
                  <a:pt x="289218" y="430212"/>
                  <a:pt x="359825" y="359605"/>
                  <a:pt x="359825" y="272817"/>
                </a:cubicBezTo>
                <a:cubicBezTo>
                  <a:pt x="359825" y="186445"/>
                  <a:pt x="289580" y="115423"/>
                  <a:pt x="202431" y="115423"/>
                </a:cubicBezTo>
                <a:close/>
                <a:moveTo>
                  <a:pt x="350083" y="106838"/>
                </a:moveTo>
                <a:lnTo>
                  <a:pt x="324416" y="132505"/>
                </a:lnTo>
                <a:cubicBezTo>
                  <a:pt x="331620" y="138776"/>
                  <a:pt x="338331" y="145597"/>
                  <a:pt x="344499" y="152892"/>
                </a:cubicBezTo>
                <a:lnTo>
                  <a:pt x="370318" y="127073"/>
                </a:lnTo>
                <a:close/>
                <a:moveTo>
                  <a:pt x="54779" y="106838"/>
                </a:moveTo>
                <a:lnTo>
                  <a:pt x="34543" y="127073"/>
                </a:lnTo>
                <a:lnTo>
                  <a:pt x="60364" y="152892"/>
                </a:lnTo>
                <a:cubicBezTo>
                  <a:pt x="66531" y="145598"/>
                  <a:pt x="73242" y="138776"/>
                  <a:pt x="80446" y="132505"/>
                </a:cubicBezTo>
                <a:close/>
                <a:moveTo>
                  <a:pt x="164275" y="28617"/>
                </a:moveTo>
                <a:lnTo>
                  <a:pt x="164275" y="46663"/>
                </a:lnTo>
                <a:cubicBezTo>
                  <a:pt x="178245" y="52335"/>
                  <a:pt x="188122" y="66053"/>
                  <a:pt x="188122" y="82036"/>
                </a:cubicBezTo>
                <a:lnTo>
                  <a:pt x="188122" y="87350"/>
                </a:lnTo>
                <a:cubicBezTo>
                  <a:pt x="197632" y="86623"/>
                  <a:pt x="207234" y="86623"/>
                  <a:pt x="216739" y="87350"/>
                </a:cubicBezTo>
                <a:lnTo>
                  <a:pt x="216739" y="82036"/>
                </a:lnTo>
                <a:cubicBezTo>
                  <a:pt x="216739" y="66053"/>
                  <a:pt x="226616" y="52335"/>
                  <a:pt x="240587" y="46663"/>
                </a:cubicBezTo>
                <a:lnTo>
                  <a:pt x="240587" y="28617"/>
                </a:lnTo>
                <a:close/>
                <a:moveTo>
                  <a:pt x="149966" y="0"/>
                </a:moveTo>
                <a:lnTo>
                  <a:pt x="254896" y="0"/>
                </a:lnTo>
                <a:cubicBezTo>
                  <a:pt x="262798" y="0"/>
                  <a:pt x="269204" y="6406"/>
                  <a:pt x="269204" y="14309"/>
                </a:cubicBezTo>
                <a:lnTo>
                  <a:pt x="269204" y="58188"/>
                </a:lnTo>
                <a:cubicBezTo>
                  <a:pt x="269204" y="66090"/>
                  <a:pt x="262798" y="72497"/>
                  <a:pt x="254896" y="72497"/>
                </a:cubicBezTo>
                <a:cubicBezTo>
                  <a:pt x="249636" y="72497"/>
                  <a:pt x="245357" y="76776"/>
                  <a:pt x="245357" y="82036"/>
                </a:cubicBezTo>
                <a:lnTo>
                  <a:pt x="245357" y="91813"/>
                </a:lnTo>
                <a:cubicBezTo>
                  <a:pt x="265412" y="96570"/>
                  <a:pt x="284219" y="104583"/>
                  <a:pt x="301191" y="115259"/>
                </a:cubicBezTo>
                <a:lnTo>
                  <a:pt x="339965" y="76484"/>
                </a:lnTo>
                <a:cubicBezTo>
                  <a:pt x="345553" y="70897"/>
                  <a:pt x="354613" y="70897"/>
                  <a:pt x="360200" y="76484"/>
                </a:cubicBezTo>
                <a:lnTo>
                  <a:pt x="400671" y="116955"/>
                </a:lnTo>
                <a:cubicBezTo>
                  <a:pt x="406260" y="122543"/>
                  <a:pt x="406260" y="131603"/>
                  <a:pt x="400671" y="137190"/>
                </a:cubicBezTo>
                <a:lnTo>
                  <a:pt x="361456" y="176405"/>
                </a:lnTo>
                <a:cubicBezTo>
                  <a:pt x="397673" y="235921"/>
                  <a:pt x="397766" y="311744"/>
                  <a:pt x="359825" y="371837"/>
                </a:cubicBezTo>
                <a:lnTo>
                  <a:pt x="359825" y="474091"/>
                </a:lnTo>
                <a:cubicBezTo>
                  <a:pt x="359825" y="481994"/>
                  <a:pt x="353419" y="488400"/>
                  <a:pt x="345517" y="488400"/>
                </a:cubicBezTo>
                <a:lnTo>
                  <a:pt x="289236" y="488400"/>
                </a:lnTo>
                <a:cubicBezTo>
                  <a:pt x="281334" y="488400"/>
                  <a:pt x="274928" y="481994"/>
                  <a:pt x="274928" y="474091"/>
                </a:cubicBezTo>
                <a:lnTo>
                  <a:pt x="274928" y="444117"/>
                </a:lnTo>
                <a:cubicBezTo>
                  <a:pt x="228707" y="463752"/>
                  <a:pt x="176109" y="463732"/>
                  <a:pt x="129934" y="444117"/>
                </a:cubicBezTo>
                <a:lnTo>
                  <a:pt x="129934" y="474091"/>
                </a:lnTo>
                <a:cubicBezTo>
                  <a:pt x="129934" y="481994"/>
                  <a:pt x="123528" y="488400"/>
                  <a:pt x="115625" y="488400"/>
                </a:cubicBezTo>
                <a:lnTo>
                  <a:pt x="59345" y="488400"/>
                </a:lnTo>
                <a:cubicBezTo>
                  <a:pt x="51443" y="488400"/>
                  <a:pt x="45036" y="481994"/>
                  <a:pt x="45036" y="474091"/>
                </a:cubicBezTo>
                <a:lnTo>
                  <a:pt x="45036" y="371837"/>
                </a:lnTo>
                <a:cubicBezTo>
                  <a:pt x="7097" y="311747"/>
                  <a:pt x="7188" y="235923"/>
                  <a:pt x="43406" y="176406"/>
                </a:cubicBezTo>
                <a:lnTo>
                  <a:pt x="4191" y="137191"/>
                </a:lnTo>
                <a:cubicBezTo>
                  <a:pt x="-1397" y="131603"/>
                  <a:pt x="-1397" y="122543"/>
                  <a:pt x="4191" y="116956"/>
                </a:cubicBezTo>
                <a:lnTo>
                  <a:pt x="44661" y="76485"/>
                </a:lnTo>
                <a:cubicBezTo>
                  <a:pt x="50249" y="70898"/>
                  <a:pt x="59310" y="70898"/>
                  <a:pt x="64897" y="76485"/>
                </a:cubicBezTo>
                <a:lnTo>
                  <a:pt x="103671" y="115260"/>
                </a:lnTo>
                <a:cubicBezTo>
                  <a:pt x="120643" y="104582"/>
                  <a:pt x="139449" y="96570"/>
                  <a:pt x="159505" y="91813"/>
                </a:cubicBezTo>
                <a:lnTo>
                  <a:pt x="159505" y="82036"/>
                </a:lnTo>
                <a:cubicBezTo>
                  <a:pt x="159505" y="76776"/>
                  <a:pt x="155226" y="72497"/>
                  <a:pt x="149966" y="72497"/>
                </a:cubicBezTo>
                <a:cubicBezTo>
                  <a:pt x="142064" y="72497"/>
                  <a:pt x="135657" y="66090"/>
                  <a:pt x="135657" y="58188"/>
                </a:cubicBezTo>
                <a:lnTo>
                  <a:pt x="135657" y="14309"/>
                </a:lnTo>
                <a:cubicBezTo>
                  <a:pt x="135657" y="6406"/>
                  <a:pt x="142064" y="0"/>
                  <a:pt x="149966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6" name="Freeform: Shape 435">
            <a:extLst>
              <a:ext uri="{FF2B5EF4-FFF2-40B4-BE49-F238E27FC236}">
                <a16:creationId xmlns:a16="http://schemas.microsoft.com/office/drawing/2014/main" xmlns="" id="{6311E2B9-03FC-4F80-BE9A-70A73C1BFEE6}"/>
              </a:ext>
            </a:extLst>
          </p:cNvPr>
          <p:cNvSpPr/>
          <p:nvPr/>
        </p:nvSpPr>
        <p:spPr>
          <a:xfrm>
            <a:off x="1875032" y="5627757"/>
            <a:ext cx="488399" cy="488399"/>
          </a:xfrm>
          <a:custGeom>
            <a:avLst/>
            <a:gdLst>
              <a:gd name="connsiteX0" fmla="*/ 187489 w 488399"/>
              <a:gd name="connsiteY0" fmla="*/ 417745 h 488399"/>
              <a:gd name="connsiteX1" fmla="*/ 187489 w 488399"/>
              <a:gd name="connsiteY1" fmla="*/ 459693 h 488399"/>
              <a:gd name="connsiteX2" fmla="*/ 300909 w 488399"/>
              <a:gd name="connsiteY2" fmla="*/ 458984 h 488399"/>
              <a:gd name="connsiteX3" fmla="*/ 300909 w 488399"/>
              <a:gd name="connsiteY3" fmla="*/ 417745 h 488399"/>
              <a:gd name="connsiteX4" fmla="*/ 385848 w 488399"/>
              <a:gd name="connsiteY4" fmla="*/ 371474 h 488399"/>
              <a:gd name="connsiteX5" fmla="*/ 395965 w 488399"/>
              <a:gd name="connsiteY5" fmla="*/ 375664 h 488399"/>
              <a:gd name="connsiteX6" fmla="*/ 416875 w 488399"/>
              <a:gd name="connsiteY6" fmla="*/ 396574 h 488399"/>
              <a:gd name="connsiteX7" fmla="*/ 416875 w 488399"/>
              <a:gd name="connsiteY7" fmla="*/ 416809 h 488399"/>
              <a:gd name="connsiteX8" fmla="*/ 396640 w 488399"/>
              <a:gd name="connsiteY8" fmla="*/ 416809 h 488399"/>
              <a:gd name="connsiteX9" fmla="*/ 375730 w 488399"/>
              <a:gd name="connsiteY9" fmla="*/ 395899 h 488399"/>
              <a:gd name="connsiteX10" fmla="*/ 375730 w 488399"/>
              <a:gd name="connsiteY10" fmla="*/ 375664 h 488399"/>
              <a:gd name="connsiteX11" fmla="*/ 385848 w 488399"/>
              <a:gd name="connsiteY11" fmla="*/ 371474 h 488399"/>
              <a:gd name="connsiteX12" fmla="*/ 102552 w 488399"/>
              <a:gd name="connsiteY12" fmla="*/ 371473 h 488399"/>
              <a:gd name="connsiteX13" fmla="*/ 112669 w 488399"/>
              <a:gd name="connsiteY13" fmla="*/ 375664 h 488399"/>
              <a:gd name="connsiteX14" fmla="*/ 112669 w 488399"/>
              <a:gd name="connsiteY14" fmla="*/ 395899 h 488399"/>
              <a:gd name="connsiteX15" fmla="*/ 91759 w 488399"/>
              <a:gd name="connsiteY15" fmla="*/ 416809 h 488399"/>
              <a:gd name="connsiteX16" fmla="*/ 71524 w 488399"/>
              <a:gd name="connsiteY16" fmla="*/ 416809 h 488399"/>
              <a:gd name="connsiteX17" fmla="*/ 71524 w 488399"/>
              <a:gd name="connsiteY17" fmla="*/ 396574 h 488399"/>
              <a:gd name="connsiteX18" fmla="*/ 92434 w 488399"/>
              <a:gd name="connsiteY18" fmla="*/ 375664 h 488399"/>
              <a:gd name="connsiteX19" fmla="*/ 102552 w 488399"/>
              <a:gd name="connsiteY19" fmla="*/ 371473 h 488399"/>
              <a:gd name="connsiteX20" fmla="*/ 444520 w 488399"/>
              <a:gd name="connsiteY20" fmla="*/ 229826 h 488399"/>
              <a:gd name="connsiteX21" fmla="*/ 474091 w 488399"/>
              <a:gd name="connsiteY21" fmla="*/ 229826 h 488399"/>
              <a:gd name="connsiteX22" fmla="*/ 488399 w 488399"/>
              <a:gd name="connsiteY22" fmla="*/ 244135 h 488399"/>
              <a:gd name="connsiteX23" fmla="*/ 474091 w 488399"/>
              <a:gd name="connsiteY23" fmla="*/ 258443 h 488399"/>
              <a:gd name="connsiteX24" fmla="*/ 444520 w 488399"/>
              <a:gd name="connsiteY24" fmla="*/ 258443 h 488399"/>
              <a:gd name="connsiteX25" fmla="*/ 430211 w 488399"/>
              <a:gd name="connsiteY25" fmla="*/ 244135 h 488399"/>
              <a:gd name="connsiteX26" fmla="*/ 444520 w 488399"/>
              <a:gd name="connsiteY26" fmla="*/ 229826 h 488399"/>
              <a:gd name="connsiteX27" fmla="*/ 14309 w 488399"/>
              <a:gd name="connsiteY27" fmla="*/ 229826 h 488399"/>
              <a:gd name="connsiteX28" fmla="*/ 43880 w 488399"/>
              <a:gd name="connsiteY28" fmla="*/ 229826 h 488399"/>
              <a:gd name="connsiteX29" fmla="*/ 58188 w 488399"/>
              <a:gd name="connsiteY29" fmla="*/ 244135 h 488399"/>
              <a:gd name="connsiteX30" fmla="*/ 43880 w 488399"/>
              <a:gd name="connsiteY30" fmla="*/ 258443 h 488399"/>
              <a:gd name="connsiteX31" fmla="*/ 14309 w 488399"/>
              <a:gd name="connsiteY31" fmla="*/ 258443 h 488399"/>
              <a:gd name="connsiteX32" fmla="*/ 0 w 488399"/>
              <a:gd name="connsiteY32" fmla="*/ 244135 h 488399"/>
              <a:gd name="connsiteX33" fmla="*/ 14309 w 488399"/>
              <a:gd name="connsiteY33" fmla="*/ 229826 h 488399"/>
              <a:gd name="connsiteX34" fmla="*/ 245693 w 488399"/>
              <a:gd name="connsiteY34" fmla="*/ 203186 h 488399"/>
              <a:gd name="connsiteX35" fmla="*/ 268027 w 488399"/>
              <a:gd name="connsiteY35" fmla="*/ 210412 h 488399"/>
              <a:gd name="connsiteX36" fmla="*/ 271964 w 488399"/>
              <a:gd name="connsiteY36" fmla="*/ 230262 h 488399"/>
              <a:gd name="connsiteX37" fmla="*/ 252115 w 488399"/>
              <a:gd name="connsiteY37" fmla="*/ 234198 h 488399"/>
              <a:gd name="connsiteX38" fmla="*/ 229891 w 488399"/>
              <a:gd name="connsiteY38" fmla="*/ 246107 h 488399"/>
              <a:gd name="connsiteX39" fmla="*/ 253075 w 488399"/>
              <a:gd name="connsiteY39" fmla="*/ 257316 h 488399"/>
              <a:gd name="connsiteX40" fmla="*/ 273179 w 488399"/>
              <a:gd name="connsiteY40" fmla="*/ 259613 h 488399"/>
              <a:gd name="connsiteX41" fmla="*/ 270882 w 488399"/>
              <a:gd name="connsiteY41" fmla="*/ 279718 h 488399"/>
              <a:gd name="connsiteX42" fmla="*/ 201274 w 488399"/>
              <a:gd name="connsiteY42" fmla="*/ 246107 h 488399"/>
              <a:gd name="connsiteX43" fmla="*/ 245693 w 488399"/>
              <a:gd name="connsiteY43" fmla="*/ 203186 h 488399"/>
              <a:gd name="connsiteX44" fmla="*/ 244199 w 488399"/>
              <a:gd name="connsiteY44" fmla="*/ 174564 h 488399"/>
              <a:gd name="connsiteX45" fmla="*/ 172656 w 488399"/>
              <a:gd name="connsiteY45" fmla="*/ 246107 h 488399"/>
              <a:gd name="connsiteX46" fmla="*/ 244199 w 488399"/>
              <a:gd name="connsiteY46" fmla="*/ 317650 h 488399"/>
              <a:gd name="connsiteX47" fmla="*/ 315742 w 488399"/>
              <a:gd name="connsiteY47" fmla="*/ 246107 h 488399"/>
              <a:gd name="connsiteX48" fmla="*/ 244199 w 488399"/>
              <a:gd name="connsiteY48" fmla="*/ 174564 h 488399"/>
              <a:gd name="connsiteX49" fmla="*/ 244199 w 488399"/>
              <a:gd name="connsiteY49" fmla="*/ 145947 h 488399"/>
              <a:gd name="connsiteX50" fmla="*/ 344359 w 488399"/>
              <a:gd name="connsiteY50" fmla="*/ 246107 h 488399"/>
              <a:gd name="connsiteX51" fmla="*/ 244199 w 488399"/>
              <a:gd name="connsiteY51" fmla="*/ 346267 h 488399"/>
              <a:gd name="connsiteX52" fmla="*/ 144039 w 488399"/>
              <a:gd name="connsiteY52" fmla="*/ 246107 h 488399"/>
              <a:gd name="connsiteX53" fmla="*/ 244199 w 488399"/>
              <a:gd name="connsiteY53" fmla="*/ 145947 h 488399"/>
              <a:gd name="connsiteX54" fmla="*/ 231275 w 488399"/>
              <a:gd name="connsiteY54" fmla="*/ 117969 h 488399"/>
              <a:gd name="connsiteX55" fmla="*/ 115907 w 488399"/>
              <a:gd name="connsiteY55" fmla="*/ 242770 h 488399"/>
              <a:gd name="connsiteX56" fmla="*/ 163198 w 488399"/>
              <a:gd name="connsiteY56" fmla="*/ 345082 h 488399"/>
              <a:gd name="connsiteX57" fmla="*/ 187119 w 488399"/>
              <a:gd name="connsiteY57" fmla="*/ 389128 h 488399"/>
              <a:gd name="connsiteX58" fmla="*/ 301301 w 488399"/>
              <a:gd name="connsiteY58" fmla="*/ 389128 h 488399"/>
              <a:gd name="connsiteX59" fmla="*/ 325286 w 488399"/>
              <a:gd name="connsiteY59" fmla="*/ 345012 h 488399"/>
              <a:gd name="connsiteX60" fmla="*/ 334644 w 488399"/>
              <a:gd name="connsiteY60" fmla="*/ 154524 h 488399"/>
              <a:gd name="connsiteX61" fmla="*/ 231275 w 488399"/>
              <a:gd name="connsiteY61" fmla="*/ 117969 h 488399"/>
              <a:gd name="connsiteX62" fmla="*/ 244034 w 488399"/>
              <a:gd name="connsiteY62" fmla="*/ 88585 h 488399"/>
              <a:gd name="connsiteX63" fmla="*/ 354816 w 488399"/>
              <a:gd name="connsiteY63" fmla="*/ 134224 h 488399"/>
              <a:gd name="connsiteX64" fmla="*/ 343383 w 488399"/>
              <a:gd name="connsiteY64" fmla="*/ 367181 h 488399"/>
              <a:gd name="connsiteX65" fmla="*/ 329527 w 488399"/>
              <a:gd name="connsiteY65" fmla="*/ 396297 h 488399"/>
              <a:gd name="connsiteX66" fmla="*/ 329527 w 488399"/>
              <a:gd name="connsiteY66" fmla="*/ 473205 h 488399"/>
              <a:gd name="connsiteX67" fmla="*/ 315308 w 488399"/>
              <a:gd name="connsiteY67" fmla="*/ 487513 h 488399"/>
              <a:gd name="connsiteX68" fmla="*/ 173270 w 488399"/>
              <a:gd name="connsiteY68" fmla="*/ 488399 h 488399"/>
              <a:gd name="connsiteX69" fmla="*/ 158872 w 488399"/>
              <a:gd name="connsiteY69" fmla="*/ 474091 h 488399"/>
              <a:gd name="connsiteX70" fmla="*/ 158872 w 488399"/>
              <a:gd name="connsiteY70" fmla="*/ 396001 h 488399"/>
              <a:gd name="connsiteX71" fmla="*/ 145120 w 488399"/>
              <a:gd name="connsiteY71" fmla="*/ 367266 h 488399"/>
              <a:gd name="connsiteX72" fmla="*/ 133940 w 488399"/>
              <a:gd name="connsiteY72" fmla="*/ 133624 h 488399"/>
              <a:gd name="connsiteX73" fmla="*/ 244034 w 488399"/>
              <a:gd name="connsiteY73" fmla="*/ 88585 h 488399"/>
              <a:gd name="connsiteX74" fmla="*/ 81642 w 488399"/>
              <a:gd name="connsiteY74" fmla="*/ 67268 h 488399"/>
              <a:gd name="connsiteX75" fmla="*/ 91760 w 488399"/>
              <a:gd name="connsiteY75" fmla="*/ 71459 h 488399"/>
              <a:gd name="connsiteX76" fmla="*/ 112670 w 488399"/>
              <a:gd name="connsiteY76" fmla="*/ 92370 h 488399"/>
              <a:gd name="connsiteX77" fmla="*/ 102552 w 488399"/>
              <a:gd name="connsiteY77" fmla="*/ 116795 h 488399"/>
              <a:gd name="connsiteX78" fmla="*/ 92434 w 488399"/>
              <a:gd name="connsiteY78" fmla="*/ 112604 h 488399"/>
              <a:gd name="connsiteX79" fmla="*/ 71525 w 488399"/>
              <a:gd name="connsiteY79" fmla="*/ 91694 h 488399"/>
              <a:gd name="connsiteX80" fmla="*/ 71525 w 488399"/>
              <a:gd name="connsiteY80" fmla="*/ 71459 h 488399"/>
              <a:gd name="connsiteX81" fmla="*/ 81642 w 488399"/>
              <a:gd name="connsiteY81" fmla="*/ 67268 h 488399"/>
              <a:gd name="connsiteX82" fmla="*/ 406758 w 488399"/>
              <a:gd name="connsiteY82" fmla="*/ 67267 h 488399"/>
              <a:gd name="connsiteX83" fmla="*/ 416876 w 488399"/>
              <a:gd name="connsiteY83" fmla="*/ 71457 h 488399"/>
              <a:gd name="connsiteX84" fmla="*/ 416876 w 488399"/>
              <a:gd name="connsiteY84" fmla="*/ 91693 h 488399"/>
              <a:gd name="connsiteX85" fmla="*/ 395966 w 488399"/>
              <a:gd name="connsiteY85" fmla="*/ 112603 h 488399"/>
              <a:gd name="connsiteX86" fmla="*/ 385848 w 488399"/>
              <a:gd name="connsiteY86" fmla="*/ 116795 h 488399"/>
              <a:gd name="connsiteX87" fmla="*/ 375730 w 488399"/>
              <a:gd name="connsiteY87" fmla="*/ 92369 h 488399"/>
              <a:gd name="connsiteX88" fmla="*/ 396639 w 488399"/>
              <a:gd name="connsiteY88" fmla="*/ 71458 h 488399"/>
              <a:gd name="connsiteX89" fmla="*/ 406758 w 488399"/>
              <a:gd name="connsiteY89" fmla="*/ 67267 h 488399"/>
              <a:gd name="connsiteX90" fmla="*/ 244200 w 488399"/>
              <a:gd name="connsiteY90" fmla="*/ 0 h 488399"/>
              <a:gd name="connsiteX91" fmla="*/ 258508 w 488399"/>
              <a:gd name="connsiteY91" fmla="*/ 14309 h 488399"/>
              <a:gd name="connsiteX92" fmla="*/ 258508 w 488399"/>
              <a:gd name="connsiteY92" fmla="*/ 43880 h 488399"/>
              <a:gd name="connsiteX93" fmla="*/ 244200 w 488399"/>
              <a:gd name="connsiteY93" fmla="*/ 58188 h 488399"/>
              <a:gd name="connsiteX94" fmla="*/ 229891 w 488399"/>
              <a:gd name="connsiteY94" fmla="*/ 43880 h 488399"/>
              <a:gd name="connsiteX95" fmla="*/ 229891 w 488399"/>
              <a:gd name="connsiteY95" fmla="*/ 14309 h 488399"/>
              <a:gd name="connsiteX96" fmla="*/ 244200 w 488399"/>
              <a:gd name="connsiteY96" fmla="*/ 0 h 488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88399" h="488399">
                <a:moveTo>
                  <a:pt x="187489" y="417745"/>
                </a:moveTo>
                <a:lnTo>
                  <a:pt x="187489" y="459693"/>
                </a:lnTo>
                <a:lnTo>
                  <a:pt x="300909" y="458984"/>
                </a:lnTo>
                <a:lnTo>
                  <a:pt x="300909" y="417745"/>
                </a:lnTo>
                <a:close/>
                <a:moveTo>
                  <a:pt x="385848" y="371474"/>
                </a:moveTo>
                <a:cubicBezTo>
                  <a:pt x="389510" y="371474"/>
                  <a:pt x="393172" y="372871"/>
                  <a:pt x="395965" y="375664"/>
                </a:cubicBezTo>
                <a:lnTo>
                  <a:pt x="416875" y="396574"/>
                </a:lnTo>
                <a:cubicBezTo>
                  <a:pt x="422462" y="402162"/>
                  <a:pt x="422462" y="411222"/>
                  <a:pt x="416875" y="416809"/>
                </a:cubicBezTo>
                <a:cubicBezTo>
                  <a:pt x="411287" y="422397"/>
                  <a:pt x="402229" y="422398"/>
                  <a:pt x="396640" y="416809"/>
                </a:cubicBezTo>
                <a:lnTo>
                  <a:pt x="375730" y="395899"/>
                </a:lnTo>
                <a:cubicBezTo>
                  <a:pt x="370143" y="390312"/>
                  <a:pt x="370143" y="381251"/>
                  <a:pt x="375730" y="375664"/>
                </a:cubicBezTo>
                <a:cubicBezTo>
                  <a:pt x="378524" y="372871"/>
                  <a:pt x="382186" y="371474"/>
                  <a:pt x="385848" y="371474"/>
                </a:cubicBezTo>
                <a:close/>
                <a:moveTo>
                  <a:pt x="102552" y="371473"/>
                </a:moveTo>
                <a:cubicBezTo>
                  <a:pt x="106213" y="371473"/>
                  <a:pt x="109875" y="372870"/>
                  <a:pt x="112669" y="375664"/>
                </a:cubicBezTo>
                <a:cubicBezTo>
                  <a:pt x="118257" y="381252"/>
                  <a:pt x="118257" y="390312"/>
                  <a:pt x="112669" y="395899"/>
                </a:cubicBezTo>
                <a:lnTo>
                  <a:pt x="91759" y="416809"/>
                </a:lnTo>
                <a:cubicBezTo>
                  <a:pt x="86170" y="422399"/>
                  <a:pt x="77111" y="422396"/>
                  <a:pt x="71524" y="416809"/>
                </a:cubicBezTo>
                <a:cubicBezTo>
                  <a:pt x="65936" y="411221"/>
                  <a:pt x="65936" y="402161"/>
                  <a:pt x="71524" y="396574"/>
                </a:cubicBezTo>
                <a:lnTo>
                  <a:pt x="92434" y="375664"/>
                </a:lnTo>
                <a:cubicBezTo>
                  <a:pt x="95228" y="372870"/>
                  <a:pt x="98890" y="371473"/>
                  <a:pt x="102552" y="371473"/>
                </a:cubicBezTo>
                <a:close/>
                <a:moveTo>
                  <a:pt x="444520" y="229826"/>
                </a:moveTo>
                <a:lnTo>
                  <a:pt x="474091" y="229826"/>
                </a:lnTo>
                <a:cubicBezTo>
                  <a:pt x="481993" y="229826"/>
                  <a:pt x="488399" y="236232"/>
                  <a:pt x="488399" y="244135"/>
                </a:cubicBezTo>
                <a:cubicBezTo>
                  <a:pt x="488399" y="252037"/>
                  <a:pt x="481993" y="258443"/>
                  <a:pt x="474091" y="258443"/>
                </a:cubicBezTo>
                <a:lnTo>
                  <a:pt x="444520" y="258443"/>
                </a:lnTo>
                <a:cubicBezTo>
                  <a:pt x="436617" y="258443"/>
                  <a:pt x="430211" y="252037"/>
                  <a:pt x="430211" y="244135"/>
                </a:cubicBezTo>
                <a:cubicBezTo>
                  <a:pt x="430211" y="236232"/>
                  <a:pt x="436617" y="229826"/>
                  <a:pt x="444520" y="229826"/>
                </a:cubicBezTo>
                <a:close/>
                <a:moveTo>
                  <a:pt x="14309" y="229826"/>
                </a:moveTo>
                <a:lnTo>
                  <a:pt x="43880" y="229826"/>
                </a:lnTo>
                <a:cubicBezTo>
                  <a:pt x="51782" y="229826"/>
                  <a:pt x="58188" y="236232"/>
                  <a:pt x="58188" y="244135"/>
                </a:cubicBezTo>
                <a:cubicBezTo>
                  <a:pt x="58188" y="252037"/>
                  <a:pt x="51782" y="258443"/>
                  <a:pt x="43880" y="258443"/>
                </a:cubicBezTo>
                <a:lnTo>
                  <a:pt x="14309" y="258443"/>
                </a:lnTo>
                <a:cubicBezTo>
                  <a:pt x="6406" y="258443"/>
                  <a:pt x="0" y="252037"/>
                  <a:pt x="0" y="244135"/>
                </a:cubicBezTo>
                <a:cubicBezTo>
                  <a:pt x="0" y="236232"/>
                  <a:pt x="6406" y="229826"/>
                  <a:pt x="14309" y="229826"/>
                </a:cubicBezTo>
                <a:close/>
                <a:moveTo>
                  <a:pt x="245693" y="203186"/>
                </a:moveTo>
                <a:cubicBezTo>
                  <a:pt x="253274" y="203414"/>
                  <a:pt x="260973" y="205693"/>
                  <a:pt x="268027" y="210412"/>
                </a:cubicBezTo>
                <a:cubicBezTo>
                  <a:pt x="274596" y="214806"/>
                  <a:pt x="276359" y="223693"/>
                  <a:pt x="271964" y="230262"/>
                </a:cubicBezTo>
                <a:cubicBezTo>
                  <a:pt x="267570" y="236830"/>
                  <a:pt x="258682" y="238592"/>
                  <a:pt x="252115" y="234198"/>
                </a:cubicBezTo>
                <a:cubicBezTo>
                  <a:pt x="242727" y="227918"/>
                  <a:pt x="229891" y="234644"/>
                  <a:pt x="229891" y="246107"/>
                </a:cubicBezTo>
                <a:cubicBezTo>
                  <a:pt x="229891" y="258101"/>
                  <a:pt x="243797" y="264692"/>
                  <a:pt x="253075" y="257316"/>
                </a:cubicBezTo>
                <a:cubicBezTo>
                  <a:pt x="259262" y="252400"/>
                  <a:pt x="268262" y="253429"/>
                  <a:pt x="273179" y="259613"/>
                </a:cubicBezTo>
                <a:cubicBezTo>
                  <a:pt x="278097" y="265799"/>
                  <a:pt x="277068" y="274801"/>
                  <a:pt x="270882" y="279718"/>
                </a:cubicBezTo>
                <a:cubicBezTo>
                  <a:pt x="242994" y="301885"/>
                  <a:pt x="201274" y="282085"/>
                  <a:pt x="201274" y="246107"/>
                </a:cubicBezTo>
                <a:cubicBezTo>
                  <a:pt x="201274" y="220295"/>
                  <a:pt x="222951" y="202504"/>
                  <a:pt x="245693" y="203186"/>
                </a:cubicBezTo>
                <a:close/>
                <a:moveTo>
                  <a:pt x="244199" y="174564"/>
                </a:moveTo>
                <a:cubicBezTo>
                  <a:pt x="204750" y="174564"/>
                  <a:pt x="172656" y="206658"/>
                  <a:pt x="172656" y="246107"/>
                </a:cubicBezTo>
                <a:cubicBezTo>
                  <a:pt x="172656" y="285556"/>
                  <a:pt x="204750" y="317650"/>
                  <a:pt x="244199" y="317650"/>
                </a:cubicBezTo>
                <a:cubicBezTo>
                  <a:pt x="283648" y="317650"/>
                  <a:pt x="315742" y="285556"/>
                  <a:pt x="315742" y="246107"/>
                </a:cubicBezTo>
                <a:cubicBezTo>
                  <a:pt x="315742" y="206658"/>
                  <a:pt x="283648" y="174564"/>
                  <a:pt x="244199" y="174564"/>
                </a:cubicBezTo>
                <a:close/>
                <a:moveTo>
                  <a:pt x="244199" y="145947"/>
                </a:moveTo>
                <a:cubicBezTo>
                  <a:pt x="299427" y="145947"/>
                  <a:pt x="344359" y="190879"/>
                  <a:pt x="344359" y="246107"/>
                </a:cubicBezTo>
                <a:cubicBezTo>
                  <a:pt x="344359" y="301335"/>
                  <a:pt x="299427" y="346267"/>
                  <a:pt x="244199" y="346267"/>
                </a:cubicBezTo>
                <a:cubicBezTo>
                  <a:pt x="188971" y="346267"/>
                  <a:pt x="144039" y="301335"/>
                  <a:pt x="144039" y="246107"/>
                </a:cubicBezTo>
                <a:cubicBezTo>
                  <a:pt x="144039" y="190879"/>
                  <a:pt x="188971" y="145947"/>
                  <a:pt x="244199" y="145947"/>
                </a:cubicBezTo>
                <a:close/>
                <a:moveTo>
                  <a:pt x="231275" y="117969"/>
                </a:moveTo>
                <a:cubicBezTo>
                  <a:pt x="171548" y="124403"/>
                  <a:pt x="117403" y="171880"/>
                  <a:pt x="115907" y="242770"/>
                </a:cubicBezTo>
                <a:cubicBezTo>
                  <a:pt x="115066" y="282614"/>
                  <a:pt x="132303" y="319904"/>
                  <a:pt x="163198" y="345082"/>
                </a:cubicBezTo>
                <a:cubicBezTo>
                  <a:pt x="176832" y="356192"/>
                  <a:pt x="185319" y="371969"/>
                  <a:pt x="187119" y="389128"/>
                </a:cubicBezTo>
                <a:lnTo>
                  <a:pt x="301301" y="389128"/>
                </a:lnTo>
                <a:cubicBezTo>
                  <a:pt x="303161" y="371921"/>
                  <a:pt x="311668" y="356129"/>
                  <a:pt x="325286" y="345012"/>
                </a:cubicBezTo>
                <a:cubicBezTo>
                  <a:pt x="383840" y="297213"/>
                  <a:pt x="389123" y="208656"/>
                  <a:pt x="334644" y="154524"/>
                </a:cubicBezTo>
                <a:cubicBezTo>
                  <a:pt x="304956" y="125024"/>
                  <a:pt x="267111" y="114109"/>
                  <a:pt x="231275" y="117969"/>
                </a:cubicBezTo>
                <a:close/>
                <a:moveTo>
                  <a:pt x="244034" y="88585"/>
                </a:moveTo>
                <a:cubicBezTo>
                  <a:pt x="283976" y="88555"/>
                  <a:pt x="324033" y="103637"/>
                  <a:pt x="354816" y="134224"/>
                </a:cubicBezTo>
                <a:cubicBezTo>
                  <a:pt x="421359" y="200346"/>
                  <a:pt x="415059" y="308668"/>
                  <a:pt x="343383" y="367181"/>
                </a:cubicBezTo>
                <a:cubicBezTo>
                  <a:pt x="334577" y="374369"/>
                  <a:pt x="329527" y="384982"/>
                  <a:pt x="329527" y="396297"/>
                </a:cubicBezTo>
                <a:lnTo>
                  <a:pt x="329527" y="473205"/>
                </a:lnTo>
                <a:cubicBezTo>
                  <a:pt x="329527" y="481073"/>
                  <a:pt x="323175" y="487464"/>
                  <a:pt x="315308" y="487513"/>
                </a:cubicBezTo>
                <a:lnTo>
                  <a:pt x="173270" y="488399"/>
                </a:lnTo>
                <a:cubicBezTo>
                  <a:pt x="165065" y="488399"/>
                  <a:pt x="158872" y="481808"/>
                  <a:pt x="158872" y="474091"/>
                </a:cubicBezTo>
                <a:lnTo>
                  <a:pt x="158872" y="396001"/>
                </a:lnTo>
                <a:cubicBezTo>
                  <a:pt x="158872" y="384861"/>
                  <a:pt x="153860" y="374388"/>
                  <a:pt x="145120" y="367266"/>
                </a:cubicBezTo>
                <a:cubicBezTo>
                  <a:pt x="71722" y="307453"/>
                  <a:pt x="68282" y="198288"/>
                  <a:pt x="133940" y="133624"/>
                </a:cubicBezTo>
                <a:cubicBezTo>
                  <a:pt x="164264" y="103759"/>
                  <a:pt x="204092" y="88616"/>
                  <a:pt x="244034" y="88585"/>
                </a:cubicBezTo>
                <a:close/>
                <a:moveTo>
                  <a:pt x="81642" y="67268"/>
                </a:moveTo>
                <a:cubicBezTo>
                  <a:pt x="85304" y="67268"/>
                  <a:pt x="88966" y="68664"/>
                  <a:pt x="91760" y="71459"/>
                </a:cubicBezTo>
                <a:lnTo>
                  <a:pt x="112670" y="92370"/>
                </a:lnTo>
                <a:cubicBezTo>
                  <a:pt x="121708" y="101408"/>
                  <a:pt x="115185" y="116795"/>
                  <a:pt x="102552" y="116795"/>
                </a:cubicBezTo>
                <a:cubicBezTo>
                  <a:pt x="98890" y="116795"/>
                  <a:pt x="95229" y="115399"/>
                  <a:pt x="92434" y="112604"/>
                </a:cubicBezTo>
                <a:lnTo>
                  <a:pt x="71525" y="91694"/>
                </a:lnTo>
                <a:cubicBezTo>
                  <a:pt x="65937" y="86106"/>
                  <a:pt x="65937" y="77046"/>
                  <a:pt x="71525" y="71459"/>
                </a:cubicBezTo>
                <a:cubicBezTo>
                  <a:pt x="74319" y="68665"/>
                  <a:pt x="77981" y="67268"/>
                  <a:pt x="81642" y="67268"/>
                </a:cubicBezTo>
                <a:close/>
                <a:moveTo>
                  <a:pt x="406758" y="67267"/>
                </a:moveTo>
                <a:cubicBezTo>
                  <a:pt x="410420" y="67267"/>
                  <a:pt x="414082" y="68664"/>
                  <a:pt x="416876" y="71457"/>
                </a:cubicBezTo>
                <a:cubicBezTo>
                  <a:pt x="422463" y="77045"/>
                  <a:pt x="422463" y="86106"/>
                  <a:pt x="416876" y="91693"/>
                </a:cubicBezTo>
                <a:lnTo>
                  <a:pt x="395966" y="112603"/>
                </a:lnTo>
                <a:cubicBezTo>
                  <a:pt x="393172" y="115397"/>
                  <a:pt x="389510" y="116795"/>
                  <a:pt x="385848" y="116795"/>
                </a:cubicBezTo>
                <a:cubicBezTo>
                  <a:pt x="373217" y="116795"/>
                  <a:pt x="366689" y="101410"/>
                  <a:pt x="375730" y="92369"/>
                </a:cubicBezTo>
                <a:lnTo>
                  <a:pt x="396639" y="71458"/>
                </a:lnTo>
                <a:cubicBezTo>
                  <a:pt x="399433" y="68664"/>
                  <a:pt x="403095" y="67268"/>
                  <a:pt x="406758" y="67267"/>
                </a:cubicBezTo>
                <a:close/>
                <a:moveTo>
                  <a:pt x="244200" y="0"/>
                </a:moveTo>
                <a:cubicBezTo>
                  <a:pt x="252102" y="0"/>
                  <a:pt x="258508" y="6406"/>
                  <a:pt x="258508" y="14309"/>
                </a:cubicBezTo>
                <a:lnTo>
                  <a:pt x="258508" y="43880"/>
                </a:lnTo>
                <a:cubicBezTo>
                  <a:pt x="258508" y="51782"/>
                  <a:pt x="252102" y="58188"/>
                  <a:pt x="244200" y="58188"/>
                </a:cubicBezTo>
                <a:cubicBezTo>
                  <a:pt x="236297" y="58188"/>
                  <a:pt x="229891" y="51782"/>
                  <a:pt x="229891" y="43880"/>
                </a:cubicBezTo>
                <a:lnTo>
                  <a:pt x="229891" y="14309"/>
                </a:lnTo>
                <a:cubicBezTo>
                  <a:pt x="229891" y="6406"/>
                  <a:pt x="236297" y="0"/>
                  <a:pt x="244200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5" name="Freeform: Shape 434">
            <a:extLst>
              <a:ext uri="{FF2B5EF4-FFF2-40B4-BE49-F238E27FC236}">
                <a16:creationId xmlns:a16="http://schemas.microsoft.com/office/drawing/2014/main" xmlns="" id="{06A77483-4B8A-4D03-ACF4-1D1C52FA339C}"/>
              </a:ext>
            </a:extLst>
          </p:cNvPr>
          <p:cNvSpPr/>
          <p:nvPr/>
        </p:nvSpPr>
        <p:spPr>
          <a:xfrm>
            <a:off x="764735" y="5627756"/>
            <a:ext cx="459785" cy="488400"/>
          </a:xfrm>
          <a:custGeom>
            <a:avLst/>
            <a:gdLst>
              <a:gd name="connsiteX0" fmla="*/ 258397 w 459785"/>
              <a:gd name="connsiteY0" fmla="*/ 422575 h 488400"/>
              <a:gd name="connsiteX1" fmla="*/ 220715 w 459785"/>
              <a:gd name="connsiteY1" fmla="*/ 444454 h 488400"/>
              <a:gd name="connsiteX2" fmla="*/ 201166 w 459785"/>
              <a:gd name="connsiteY2" fmla="*/ 439281 h 488400"/>
              <a:gd name="connsiteX3" fmla="*/ 196439 w 459785"/>
              <a:gd name="connsiteY3" fmla="*/ 431166 h 488400"/>
              <a:gd name="connsiteX4" fmla="*/ 114469 w 459785"/>
              <a:gd name="connsiteY4" fmla="*/ 431166 h 488400"/>
              <a:gd name="connsiteX5" fmla="*/ 114469 w 459785"/>
              <a:gd name="connsiteY5" fmla="*/ 459783 h 488400"/>
              <a:gd name="connsiteX6" fmla="*/ 272453 w 459785"/>
              <a:gd name="connsiteY6" fmla="*/ 459783 h 488400"/>
              <a:gd name="connsiteX7" fmla="*/ 272381 w 459785"/>
              <a:gd name="connsiteY7" fmla="*/ 430604 h 488400"/>
              <a:gd name="connsiteX8" fmla="*/ 258397 w 459785"/>
              <a:gd name="connsiteY8" fmla="*/ 422575 h 488400"/>
              <a:gd name="connsiteX9" fmla="*/ 372157 w 459785"/>
              <a:gd name="connsiteY9" fmla="*/ 422155 h 488400"/>
              <a:gd name="connsiteX10" fmla="*/ 358232 w 459785"/>
              <a:gd name="connsiteY10" fmla="*/ 430287 h 488400"/>
              <a:gd name="connsiteX11" fmla="*/ 358304 w 459785"/>
              <a:gd name="connsiteY11" fmla="*/ 459783 h 488400"/>
              <a:gd name="connsiteX12" fmla="*/ 386074 w 459785"/>
              <a:gd name="connsiteY12" fmla="*/ 459783 h 488400"/>
              <a:gd name="connsiteX13" fmla="*/ 386074 w 459785"/>
              <a:gd name="connsiteY13" fmla="*/ 430144 h 488400"/>
              <a:gd name="connsiteX14" fmla="*/ 72497 w 459785"/>
              <a:gd name="connsiteY14" fmla="*/ 344360 h 488400"/>
              <a:gd name="connsiteX15" fmla="*/ 129731 w 459785"/>
              <a:gd name="connsiteY15" fmla="*/ 344360 h 488400"/>
              <a:gd name="connsiteX16" fmla="*/ 144040 w 459785"/>
              <a:gd name="connsiteY16" fmla="*/ 358669 h 488400"/>
              <a:gd name="connsiteX17" fmla="*/ 129731 w 459785"/>
              <a:gd name="connsiteY17" fmla="*/ 372977 h 488400"/>
              <a:gd name="connsiteX18" fmla="*/ 72497 w 459785"/>
              <a:gd name="connsiteY18" fmla="*/ 372977 h 488400"/>
              <a:gd name="connsiteX19" fmla="*/ 58188 w 459785"/>
              <a:gd name="connsiteY19" fmla="*/ 358669 h 488400"/>
              <a:gd name="connsiteX20" fmla="*/ 72497 w 459785"/>
              <a:gd name="connsiteY20" fmla="*/ 344360 h 488400"/>
              <a:gd name="connsiteX21" fmla="*/ 314918 w 459785"/>
              <a:gd name="connsiteY21" fmla="*/ 325650 h 488400"/>
              <a:gd name="connsiteX22" fmla="*/ 300665 w 459785"/>
              <a:gd name="connsiteY22" fmla="*/ 340014 h 488400"/>
              <a:gd name="connsiteX23" fmla="*/ 314971 w 459785"/>
              <a:gd name="connsiteY23" fmla="*/ 354267 h 488400"/>
              <a:gd name="connsiteX24" fmla="*/ 315027 w 459785"/>
              <a:gd name="connsiteY24" fmla="*/ 354267 h 488400"/>
              <a:gd name="connsiteX25" fmla="*/ 329281 w 459785"/>
              <a:gd name="connsiteY25" fmla="*/ 339903 h 488400"/>
              <a:gd name="connsiteX26" fmla="*/ 314974 w 459785"/>
              <a:gd name="connsiteY26" fmla="*/ 325650 h 488400"/>
              <a:gd name="connsiteX27" fmla="*/ 314808 w 459785"/>
              <a:gd name="connsiteY27" fmla="*/ 297033 h 488400"/>
              <a:gd name="connsiteX28" fmla="*/ 314975 w 459785"/>
              <a:gd name="connsiteY28" fmla="*/ 297033 h 488400"/>
              <a:gd name="connsiteX29" fmla="*/ 357898 w 459785"/>
              <a:gd name="connsiteY29" fmla="*/ 339794 h 488400"/>
              <a:gd name="connsiteX30" fmla="*/ 315137 w 459785"/>
              <a:gd name="connsiteY30" fmla="*/ 382885 h 488400"/>
              <a:gd name="connsiteX31" fmla="*/ 314970 w 459785"/>
              <a:gd name="connsiteY31" fmla="*/ 382885 h 488400"/>
              <a:gd name="connsiteX32" fmla="*/ 272047 w 459785"/>
              <a:gd name="connsiteY32" fmla="*/ 340124 h 488400"/>
              <a:gd name="connsiteX33" fmla="*/ 314808 w 459785"/>
              <a:gd name="connsiteY33" fmla="*/ 297033 h 488400"/>
              <a:gd name="connsiteX34" fmla="*/ 72497 w 459785"/>
              <a:gd name="connsiteY34" fmla="*/ 287125 h 488400"/>
              <a:gd name="connsiteX35" fmla="*/ 129731 w 459785"/>
              <a:gd name="connsiteY35" fmla="*/ 287125 h 488400"/>
              <a:gd name="connsiteX36" fmla="*/ 144040 w 459785"/>
              <a:gd name="connsiteY36" fmla="*/ 301434 h 488400"/>
              <a:gd name="connsiteX37" fmla="*/ 129731 w 459785"/>
              <a:gd name="connsiteY37" fmla="*/ 315742 h 488400"/>
              <a:gd name="connsiteX38" fmla="*/ 72497 w 459785"/>
              <a:gd name="connsiteY38" fmla="*/ 315742 h 488400"/>
              <a:gd name="connsiteX39" fmla="*/ 58188 w 459785"/>
              <a:gd name="connsiteY39" fmla="*/ 301434 h 488400"/>
              <a:gd name="connsiteX40" fmla="*/ 72497 w 459785"/>
              <a:gd name="connsiteY40" fmla="*/ 287125 h 488400"/>
              <a:gd name="connsiteX41" fmla="*/ 72497 w 459785"/>
              <a:gd name="connsiteY41" fmla="*/ 229891 h 488400"/>
              <a:gd name="connsiteX42" fmla="*/ 158348 w 459785"/>
              <a:gd name="connsiteY42" fmla="*/ 229891 h 488400"/>
              <a:gd name="connsiteX43" fmla="*/ 172657 w 459785"/>
              <a:gd name="connsiteY43" fmla="*/ 244200 h 488400"/>
              <a:gd name="connsiteX44" fmla="*/ 158348 w 459785"/>
              <a:gd name="connsiteY44" fmla="*/ 258508 h 488400"/>
              <a:gd name="connsiteX45" fmla="*/ 72497 w 459785"/>
              <a:gd name="connsiteY45" fmla="*/ 258508 h 488400"/>
              <a:gd name="connsiteX46" fmla="*/ 58188 w 459785"/>
              <a:gd name="connsiteY46" fmla="*/ 244200 h 488400"/>
              <a:gd name="connsiteX47" fmla="*/ 72497 w 459785"/>
              <a:gd name="connsiteY47" fmla="*/ 229891 h 488400"/>
              <a:gd name="connsiteX48" fmla="*/ 328873 w 459785"/>
              <a:gd name="connsiteY48" fmla="*/ 220188 h 488400"/>
              <a:gd name="connsiteX49" fmla="*/ 300255 w 459785"/>
              <a:gd name="connsiteY49" fmla="*/ 220297 h 488400"/>
              <a:gd name="connsiteX50" fmla="*/ 300351 w 459785"/>
              <a:gd name="connsiteY50" fmla="*/ 259091 h 488400"/>
              <a:gd name="connsiteX51" fmla="*/ 290876 w 459785"/>
              <a:gd name="connsiteY51" fmla="*/ 272594 h 488400"/>
              <a:gd name="connsiteX52" fmla="*/ 268316 w 459785"/>
              <a:gd name="connsiteY52" fmla="*/ 285774 h 488400"/>
              <a:gd name="connsiteX53" fmla="*/ 251846 w 459785"/>
              <a:gd name="connsiteY53" fmla="*/ 287348 h 488400"/>
              <a:gd name="connsiteX54" fmla="*/ 218197 w 459785"/>
              <a:gd name="connsiteY54" fmla="*/ 268031 h 488400"/>
              <a:gd name="connsiteX55" fmla="*/ 203984 w 459785"/>
              <a:gd name="connsiteY55" fmla="*/ 292869 h 488400"/>
              <a:gd name="connsiteX56" fmla="*/ 237625 w 459785"/>
              <a:gd name="connsiteY56" fmla="*/ 312181 h 488400"/>
              <a:gd name="connsiteX57" fmla="*/ 244580 w 459785"/>
              <a:gd name="connsiteY57" fmla="*/ 327146 h 488400"/>
              <a:gd name="connsiteX58" fmla="*/ 244680 w 459785"/>
              <a:gd name="connsiteY58" fmla="*/ 353307 h 488400"/>
              <a:gd name="connsiteX59" fmla="*/ 237806 w 459785"/>
              <a:gd name="connsiteY59" fmla="*/ 368344 h 488400"/>
              <a:gd name="connsiteX60" fmla="*/ 204296 w 459785"/>
              <a:gd name="connsiteY60" fmla="*/ 387801 h 488400"/>
              <a:gd name="connsiteX61" fmla="*/ 218700 w 459785"/>
              <a:gd name="connsiteY61" fmla="*/ 412529 h 488400"/>
              <a:gd name="connsiteX62" fmla="*/ 252287 w 459785"/>
              <a:gd name="connsiteY62" fmla="*/ 393028 h 488400"/>
              <a:gd name="connsiteX63" fmla="*/ 268734 w 459785"/>
              <a:gd name="connsiteY63" fmla="*/ 394496 h 488400"/>
              <a:gd name="connsiteX64" fmla="*/ 291395 w 459785"/>
              <a:gd name="connsiteY64" fmla="*/ 407504 h 488400"/>
              <a:gd name="connsiteX65" fmla="*/ 300974 w 459785"/>
              <a:gd name="connsiteY65" fmla="*/ 420972 h 488400"/>
              <a:gd name="connsiteX66" fmla="*/ 301069 w 459785"/>
              <a:gd name="connsiteY66" fmla="*/ 459727 h 488400"/>
              <a:gd name="connsiteX67" fmla="*/ 329686 w 459785"/>
              <a:gd name="connsiteY67" fmla="*/ 459617 h 488400"/>
              <a:gd name="connsiteX68" fmla="*/ 329591 w 459785"/>
              <a:gd name="connsiteY68" fmla="*/ 420823 h 488400"/>
              <a:gd name="connsiteX69" fmla="*/ 339066 w 459785"/>
              <a:gd name="connsiteY69" fmla="*/ 407321 h 488400"/>
              <a:gd name="connsiteX70" fmla="*/ 361626 w 459785"/>
              <a:gd name="connsiteY70" fmla="*/ 394141 h 488400"/>
              <a:gd name="connsiteX71" fmla="*/ 378096 w 459785"/>
              <a:gd name="connsiteY71" fmla="*/ 392567 h 488400"/>
              <a:gd name="connsiteX72" fmla="*/ 411744 w 459785"/>
              <a:gd name="connsiteY72" fmla="*/ 411883 h 488400"/>
              <a:gd name="connsiteX73" fmla="*/ 425956 w 459785"/>
              <a:gd name="connsiteY73" fmla="*/ 387045 h 488400"/>
              <a:gd name="connsiteX74" fmla="*/ 392316 w 459785"/>
              <a:gd name="connsiteY74" fmla="*/ 367733 h 488400"/>
              <a:gd name="connsiteX75" fmla="*/ 385361 w 459785"/>
              <a:gd name="connsiteY75" fmla="*/ 352768 h 488400"/>
              <a:gd name="connsiteX76" fmla="*/ 385261 w 459785"/>
              <a:gd name="connsiteY76" fmla="*/ 326608 h 488400"/>
              <a:gd name="connsiteX77" fmla="*/ 392135 w 459785"/>
              <a:gd name="connsiteY77" fmla="*/ 311571 h 488400"/>
              <a:gd name="connsiteX78" fmla="*/ 425644 w 459785"/>
              <a:gd name="connsiteY78" fmla="*/ 292114 h 488400"/>
              <a:gd name="connsiteX79" fmla="*/ 411241 w 459785"/>
              <a:gd name="connsiteY79" fmla="*/ 267386 h 488400"/>
              <a:gd name="connsiteX80" fmla="*/ 377654 w 459785"/>
              <a:gd name="connsiteY80" fmla="*/ 286887 h 488400"/>
              <a:gd name="connsiteX81" fmla="*/ 361207 w 459785"/>
              <a:gd name="connsiteY81" fmla="*/ 285419 h 488400"/>
              <a:gd name="connsiteX82" fmla="*/ 338546 w 459785"/>
              <a:gd name="connsiteY82" fmla="*/ 272411 h 488400"/>
              <a:gd name="connsiteX83" fmla="*/ 328968 w 459785"/>
              <a:gd name="connsiteY83" fmla="*/ 258943 h 488400"/>
              <a:gd name="connsiteX84" fmla="*/ 86805 w 459785"/>
              <a:gd name="connsiteY84" fmla="*/ 144039 h 488400"/>
              <a:gd name="connsiteX85" fmla="*/ 86805 w 459785"/>
              <a:gd name="connsiteY85" fmla="*/ 172656 h 488400"/>
              <a:gd name="connsiteX86" fmla="*/ 244200 w 459785"/>
              <a:gd name="connsiteY86" fmla="*/ 172656 h 488400"/>
              <a:gd name="connsiteX87" fmla="*/ 244200 w 459785"/>
              <a:gd name="connsiteY87" fmla="*/ 144039 h 488400"/>
              <a:gd name="connsiteX88" fmla="*/ 72497 w 459785"/>
              <a:gd name="connsiteY88" fmla="*/ 115422 h 488400"/>
              <a:gd name="connsiteX89" fmla="*/ 258508 w 459785"/>
              <a:gd name="connsiteY89" fmla="*/ 115422 h 488400"/>
              <a:gd name="connsiteX90" fmla="*/ 272817 w 459785"/>
              <a:gd name="connsiteY90" fmla="*/ 129731 h 488400"/>
              <a:gd name="connsiteX91" fmla="*/ 272817 w 459785"/>
              <a:gd name="connsiteY91" fmla="*/ 186965 h 488400"/>
              <a:gd name="connsiteX92" fmla="*/ 258508 w 459785"/>
              <a:gd name="connsiteY92" fmla="*/ 201274 h 488400"/>
              <a:gd name="connsiteX93" fmla="*/ 72497 w 459785"/>
              <a:gd name="connsiteY93" fmla="*/ 201274 h 488400"/>
              <a:gd name="connsiteX94" fmla="*/ 58188 w 459785"/>
              <a:gd name="connsiteY94" fmla="*/ 186965 h 488400"/>
              <a:gd name="connsiteX95" fmla="*/ 58188 w 459785"/>
              <a:gd name="connsiteY95" fmla="*/ 129731 h 488400"/>
              <a:gd name="connsiteX96" fmla="*/ 72497 w 459785"/>
              <a:gd name="connsiteY96" fmla="*/ 115422 h 488400"/>
              <a:gd name="connsiteX97" fmla="*/ 329794 w 459785"/>
              <a:gd name="connsiteY97" fmla="*/ 86438 h 488400"/>
              <a:gd name="connsiteX98" fmla="*/ 329794 w 459785"/>
              <a:gd name="connsiteY98" fmla="*/ 191567 h 488400"/>
              <a:gd name="connsiteX99" fmla="*/ 343093 w 459785"/>
              <a:gd name="connsiteY99" fmla="*/ 191517 h 488400"/>
              <a:gd name="connsiteX100" fmla="*/ 357457 w 459785"/>
              <a:gd name="connsiteY100" fmla="*/ 205790 h 488400"/>
              <a:gd name="connsiteX101" fmla="*/ 357564 w 459785"/>
              <a:gd name="connsiteY101" fmla="*/ 249313 h 488400"/>
              <a:gd name="connsiteX102" fmla="*/ 371549 w 459785"/>
              <a:gd name="connsiteY102" fmla="*/ 257343 h 488400"/>
              <a:gd name="connsiteX103" fmla="*/ 386074 w 459785"/>
              <a:gd name="connsiteY103" fmla="*/ 248909 h 488400"/>
              <a:gd name="connsiteX104" fmla="*/ 386074 w 459785"/>
              <a:gd name="connsiteY104" fmla="*/ 86438 h 488400"/>
              <a:gd name="connsiteX105" fmla="*/ 72497 w 459785"/>
              <a:gd name="connsiteY105" fmla="*/ 58188 h 488400"/>
              <a:gd name="connsiteX106" fmla="*/ 258508 w 459785"/>
              <a:gd name="connsiteY106" fmla="*/ 58188 h 488400"/>
              <a:gd name="connsiteX107" fmla="*/ 272817 w 459785"/>
              <a:gd name="connsiteY107" fmla="*/ 72497 h 488400"/>
              <a:gd name="connsiteX108" fmla="*/ 258508 w 459785"/>
              <a:gd name="connsiteY108" fmla="*/ 86805 h 488400"/>
              <a:gd name="connsiteX109" fmla="*/ 72497 w 459785"/>
              <a:gd name="connsiteY109" fmla="*/ 86805 h 488400"/>
              <a:gd name="connsiteX110" fmla="*/ 58188 w 459785"/>
              <a:gd name="connsiteY110" fmla="*/ 72497 h 488400"/>
              <a:gd name="connsiteX111" fmla="*/ 72497 w 459785"/>
              <a:gd name="connsiteY111" fmla="*/ 58188 h 488400"/>
              <a:gd name="connsiteX112" fmla="*/ 28617 w 459785"/>
              <a:gd name="connsiteY112" fmla="*/ 28617 h 488400"/>
              <a:gd name="connsiteX113" fmla="*/ 28617 w 459785"/>
              <a:gd name="connsiteY113" fmla="*/ 402548 h 488400"/>
              <a:gd name="connsiteX114" fmla="*/ 179769 w 459785"/>
              <a:gd name="connsiteY114" fmla="*/ 402548 h 488400"/>
              <a:gd name="connsiteX115" fmla="*/ 172358 w 459785"/>
              <a:gd name="connsiteY115" fmla="*/ 389823 h 488400"/>
              <a:gd name="connsiteX116" fmla="*/ 177538 w 459785"/>
              <a:gd name="connsiteY116" fmla="*/ 370248 h 488400"/>
              <a:gd name="connsiteX117" fmla="*/ 215170 w 459785"/>
              <a:gd name="connsiteY117" fmla="*/ 348398 h 488400"/>
              <a:gd name="connsiteX118" fmla="*/ 215110 w 459785"/>
              <a:gd name="connsiteY118" fmla="*/ 332252 h 488400"/>
              <a:gd name="connsiteX119" fmla="*/ 177348 w 459785"/>
              <a:gd name="connsiteY119" fmla="*/ 310574 h 488400"/>
              <a:gd name="connsiteX120" fmla="*/ 172053 w 459785"/>
              <a:gd name="connsiteY120" fmla="*/ 291058 h 488400"/>
              <a:gd name="connsiteX121" fmla="*/ 200481 w 459785"/>
              <a:gd name="connsiteY121" fmla="*/ 241382 h 488400"/>
              <a:gd name="connsiteX122" fmla="*/ 209153 w 459785"/>
              <a:gd name="connsiteY122" fmla="*/ 234680 h 488400"/>
              <a:gd name="connsiteX123" fmla="*/ 220023 w 459785"/>
              <a:gd name="connsiteY123" fmla="*/ 236080 h 488400"/>
              <a:gd name="connsiteX124" fmla="*/ 257788 w 459785"/>
              <a:gd name="connsiteY124" fmla="*/ 257762 h 488400"/>
              <a:gd name="connsiteX125" fmla="*/ 271714 w 459785"/>
              <a:gd name="connsiteY125" fmla="*/ 249630 h 488400"/>
              <a:gd name="connsiteX126" fmla="*/ 271607 w 459785"/>
              <a:gd name="connsiteY126" fmla="*/ 206080 h 488400"/>
              <a:gd name="connsiteX127" fmla="*/ 285861 w 459785"/>
              <a:gd name="connsiteY127" fmla="*/ 191736 h 488400"/>
              <a:gd name="connsiteX128" fmla="*/ 301178 w 459785"/>
              <a:gd name="connsiteY128" fmla="*/ 191677 h 488400"/>
              <a:gd name="connsiteX129" fmla="*/ 301178 w 459785"/>
              <a:gd name="connsiteY129" fmla="*/ 28617 h 488400"/>
              <a:gd name="connsiteX130" fmla="*/ 14309 w 459785"/>
              <a:gd name="connsiteY130" fmla="*/ 0 h 488400"/>
              <a:gd name="connsiteX131" fmla="*/ 315486 w 459785"/>
              <a:gd name="connsiteY131" fmla="*/ 0 h 488400"/>
              <a:gd name="connsiteX132" fmla="*/ 329795 w 459785"/>
              <a:gd name="connsiteY132" fmla="*/ 14309 h 488400"/>
              <a:gd name="connsiteX133" fmla="*/ 329795 w 459785"/>
              <a:gd name="connsiteY133" fmla="*/ 57821 h 488400"/>
              <a:gd name="connsiteX134" fmla="*/ 400383 w 459785"/>
              <a:gd name="connsiteY134" fmla="*/ 57821 h 488400"/>
              <a:gd name="connsiteX135" fmla="*/ 414692 w 459785"/>
              <a:gd name="connsiteY135" fmla="*/ 72130 h 488400"/>
              <a:gd name="connsiteX136" fmla="*/ 414692 w 459785"/>
              <a:gd name="connsiteY136" fmla="*/ 233633 h 488400"/>
              <a:gd name="connsiteX137" fmla="*/ 428781 w 459785"/>
              <a:gd name="connsiteY137" fmla="*/ 240635 h 488400"/>
              <a:gd name="connsiteX138" fmla="*/ 457588 w 459785"/>
              <a:gd name="connsiteY138" fmla="*/ 290091 h 488400"/>
              <a:gd name="connsiteX139" fmla="*/ 452408 w 459785"/>
              <a:gd name="connsiteY139" fmla="*/ 309667 h 488400"/>
              <a:gd name="connsiteX140" fmla="*/ 414777 w 459785"/>
              <a:gd name="connsiteY140" fmla="*/ 331517 h 488400"/>
              <a:gd name="connsiteX141" fmla="*/ 414837 w 459785"/>
              <a:gd name="connsiteY141" fmla="*/ 347663 h 488400"/>
              <a:gd name="connsiteX142" fmla="*/ 452598 w 459785"/>
              <a:gd name="connsiteY142" fmla="*/ 369341 h 488400"/>
              <a:gd name="connsiteX143" fmla="*/ 457893 w 459785"/>
              <a:gd name="connsiteY143" fmla="*/ 388858 h 488400"/>
              <a:gd name="connsiteX144" fmla="*/ 429466 w 459785"/>
              <a:gd name="connsiteY144" fmla="*/ 438534 h 488400"/>
              <a:gd name="connsiteX145" fmla="*/ 414692 w 459785"/>
              <a:gd name="connsiteY145" fmla="*/ 445524 h 488400"/>
              <a:gd name="connsiteX146" fmla="*/ 414692 w 459785"/>
              <a:gd name="connsiteY146" fmla="*/ 474091 h 488400"/>
              <a:gd name="connsiteX147" fmla="*/ 400383 w 459785"/>
              <a:gd name="connsiteY147" fmla="*/ 488400 h 488400"/>
              <a:gd name="connsiteX148" fmla="*/ 100160 w 459785"/>
              <a:gd name="connsiteY148" fmla="*/ 488400 h 488400"/>
              <a:gd name="connsiteX149" fmla="*/ 85852 w 459785"/>
              <a:gd name="connsiteY149" fmla="*/ 474091 h 488400"/>
              <a:gd name="connsiteX150" fmla="*/ 85852 w 459785"/>
              <a:gd name="connsiteY150" fmla="*/ 431166 h 488400"/>
              <a:gd name="connsiteX151" fmla="*/ 14309 w 459785"/>
              <a:gd name="connsiteY151" fmla="*/ 431166 h 488400"/>
              <a:gd name="connsiteX152" fmla="*/ 0 w 459785"/>
              <a:gd name="connsiteY152" fmla="*/ 416857 h 488400"/>
              <a:gd name="connsiteX153" fmla="*/ 0 w 459785"/>
              <a:gd name="connsiteY153" fmla="*/ 14309 h 488400"/>
              <a:gd name="connsiteX154" fmla="*/ 14309 w 459785"/>
              <a:gd name="connsiteY154" fmla="*/ 0 h 48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459785" h="488400">
                <a:moveTo>
                  <a:pt x="258397" y="422575"/>
                </a:moveTo>
                <a:lnTo>
                  <a:pt x="220715" y="444454"/>
                </a:lnTo>
                <a:cubicBezTo>
                  <a:pt x="213888" y="448417"/>
                  <a:pt x="205140" y="446103"/>
                  <a:pt x="201166" y="439281"/>
                </a:cubicBezTo>
                <a:lnTo>
                  <a:pt x="196439" y="431166"/>
                </a:lnTo>
                <a:lnTo>
                  <a:pt x="114469" y="431166"/>
                </a:lnTo>
                <a:lnTo>
                  <a:pt x="114469" y="459783"/>
                </a:lnTo>
                <a:lnTo>
                  <a:pt x="272453" y="459783"/>
                </a:lnTo>
                <a:lnTo>
                  <a:pt x="272381" y="430604"/>
                </a:lnTo>
                <a:cubicBezTo>
                  <a:pt x="267512" y="428311"/>
                  <a:pt x="262842" y="425629"/>
                  <a:pt x="258397" y="422575"/>
                </a:cubicBezTo>
                <a:close/>
                <a:moveTo>
                  <a:pt x="372157" y="422155"/>
                </a:moveTo>
                <a:cubicBezTo>
                  <a:pt x="367735" y="425243"/>
                  <a:pt x="363084" y="427959"/>
                  <a:pt x="358232" y="430287"/>
                </a:cubicBezTo>
                <a:lnTo>
                  <a:pt x="358304" y="459783"/>
                </a:lnTo>
                <a:lnTo>
                  <a:pt x="386074" y="459783"/>
                </a:lnTo>
                <a:lnTo>
                  <a:pt x="386074" y="430144"/>
                </a:lnTo>
                <a:close/>
                <a:moveTo>
                  <a:pt x="72497" y="344360"/>
                </a:moveTo>
                <a:lnTo>
                  <a:pt x="129731" y="344360"/>
                </a:lnTo>
                <a:cubicBezTo>
                  <a:pt x="137633" y="344360"/>
                  <a:pt x="144040" y="350766"/>
                  <a:pt x="144040" y="358669"/>
                </a:cubicBezTo>
                <a:cubicBezTo>
                  <a:pt x="144040" y="366571"/>
                  <a:pt x="137633" y="372977"/>
                  <a:pt x="129731" y="372977"/>
                </a:cubicBezTo>
                <a:lnTo>
                  <a:pt x="72497" y="372977"/>
                </a:lnTo>
                <a:cubicBezTo>
                  <a:pt x="64594" y="372977"/>
                  <a:pt x="58188" y="366571"/>
                  <a:pt x="58188" y="358669"/>
                </a:cubicBezTo>
                <a:cubicBezTo>
                  <a:pt x="58188" y="350766"/>
                  <a:pt x="64594" y="344360"/>
                  <a:pt x="72497" y="344360"/>
                </a:cubicBezTo>
                <a:close/>
                <a:moveTo>
                  <a:pt x="314918" y="325650"/>
                </a:moveTo>
                <a:cubicBezTo>
                  <a:pt x="307009" y="325682"/>
                  <a:pt x="300634" y="332105"/>
                  <a:pt x="300665" y="340014"/>
                </a:cubicBezTo>
                <a:cubicBezTo>
                  <a:pt x="300694" y="347907"/>
                  <a:pt x="307093" y="354267"/>
                  <a:pt x="314971" y="354267"/>
                </a:cubicBezTo>
                <a:cubicBezTo>
                  <a:pt x="314990" y="354267"/>
                  <a:pt x="315008" y="354267"/>
                  <a:pt x="315027" y="354267"/>
                </a:cubicBezTo>
                <a:cubicBezTo>
                  <a:pt x="322937" y="354236"/>
                  <a:pt x="329312" y="347812"/>
                  <a:pt x="329281" y="339903"/>
                </a:cubicBezTo>
                <a:cubicBezTo>
                  <a:pt x="329251" y="332011"/>
                  <a:pt x="322852" y="325650"/>
                  <a:pt x="314974" y="325650"/>
                </a:cubicBezTo>
                <a:close/>
                <a:moveTo>
                  <a:pt x="314808" y="297033"/>
                </a:moveTo>
                <a:cubicBezTo>
                  <a:pt x="314862" y="297033"/>
                  <a:pt x="314920" y="297033"/>
                  <a:pt x="314975" y="297033"/>
                </a:cubicBezTo>
                <a:cubicBezTo>
                  <a:pt x="338570" y="297033"/>
                  <a:pt x="357808" y="316180"/>
                  <a:pt x="357898" y="339794"/>
                </a:cubicBezTo>
                <a:cubicBezTo>
                  <a:pt x="357989" y="363464"/>
                  <a:pt x="338806" y="382794"/>
                  <a:pt x="315137" y="382885"/>
                </a:cubicBezTo>
                <a:lnTo>
                  <a:pt x="314970" y="382885"/>
                </a:lnTo>
                <a:cubicBezTo>
                  <a:pt x="291376" y="382886"/>
                  <a:pt x="272138" y="363738"/>
                  <a:pt x="272047" y="340124"/>
                </a:cubicBezTo>
                <a:cubicBezTo>
                  <a:pt x="271956" y="316396"/>
                  <a:pt x="291085" y="297124"/>
                  <a:pt x="314808" y="297033"/>
                </a:cubicBezTo>
                <a:close/>
                <a:moveTo>
                  <a:pt x="72497" y="287125"/>
                </a:moveTo>
                <a:lnTo>
                  <a:pt x="129731" y="287125"/>
                </a:lnTo>
                <a:cubicBezTo>
                  <a:pt x="137633" y="287125"/>
                  <a:pt x="144040" y="293531"/>
                  <a:pt x="144040" y="301434"/>
                </a:cubicBezTo>
                <a:cubicBezTo>
                  <a:pt x="144040" y="309336"/>
                  <a:pt x="137633" y="315742"/>
                  <a:pt x="129731" y="315742"/>
                </a:cubicBezTo>
                <a:lnTo>
                  <a:pt x="72497" y="315742"/>
                </a:lnTo>
                <a:cubicBezTo>
                  <a:pt x="64594" y="315742"/>
                  <a:pt x="58188" y="309336"/>
                  <a:pt x="58188" y="301434"/>
                </a:cubicBezTo>
                <a:cubicBezTo>
                  <a:pt x="58188" y="293531"/>
                  <a:pt x="64594" y="287125"/>
                  <a:pt x="72497" y="287125"/>
                </a:cubicBezTo>
                <a:close/>
                <a:moveTo>
                  <a:pt x="72497" y="229891"/>
                </a:moveTo>
                <a:lnTo>
                  <a:pt x="158348" y="229891"/>
                </a:lnTo>
                <a:cubicBezTo>
                  <a:pt x="166250" y="229891"/>
                  <a:pt x="172657" y="236297"/>
                  <a:pt x="172657" y="244200"/>
                </a:cubicBezTo>
                <a:cubicBezTo>
                  <a:pt x="172657" y="252102"/>
                  <a:pt x="166250" y="258508"/>
                  <a:pt x="158348" y="258508"/>
                </a:cubicBezTo>
                <a:lnTo>
                  <a:pt x="72497" y="258508"/>
                </a:lnTo>
                <a:cubicBezTo>
                  <a:pt x="64594" y="258508"/>
                  <a:pt x="58188" y="252102"/>
                  <a:pt x="58188" y="244200"/>
                </a:cubicBezTo>
                <a:cubicBezTo>
                  <a:pt x="58188" y="236297"/>
                  <a:pt x="64594" y="229891"/>
                  <a:pt x="72497" y="229891"/>
                </a:cubicBezTo>
                <a:close/>
                <a:moveTo>
                  <a:pt x="328873" y="220188"/>
                </a:moveTo>
                <a:cubicBezTo>
                  <a:pt x="315814" y="220338"/>
                  <a:pt x="302756" y="220298"/>
                  <a:pt x="300255" y="220297"/>
                </a:cubicBezTo>
                <a:lnTo>
                  <a:pt x="300351" y="259091"/>
                </a:lnTo>
                <a:cubicBezTo>
                  <a:pt x="300366" y="265143"/>
                  <a:pt x="296571" y="270550"/>
                  <a:pt x="290876" y="272594"/>
                </a:cubicBezTo>
                <a:cubicBezTo>
                  <a:pt x="282603" y="275563"/>
                  <a:pt x="275013" y="279997"/>
                  <a:pt x="268316" y="285774"/>
                </a:cubicBezTo>
                <a:cubicBezTo>
                  <a:pt x="263716" y="289742"/>
                  <a:pt x="257114" y="290372"/>
                  <a:pt x="251846" y="287348"/>
                </a:cubicBezTo>
                <a:lnTo>
                  <a:pt x="218197" y="268031"/>
                </a:lnTo>
                <a:lnTo>
                  <a:pt x="203984" y="292869"/>
                </a:lnTo>
                <a:lnTo>
                  <a:pt x="237625" y="312181"/>
                </a:lnTo>
                <a:cubicBezTo>
                  <a:pt x="242876" y="315196"/>
                  <a:pt x="245660" y="321189"/>
                  <a:pt x="244580" y="327146"/>
                </a:cubicBezTo>
                <a:cubicBezTo>
                  <a:pt x="243011" y="335796"/>
                  <a:pt x="243046" y="344678"/>
                  <a:pt x="244680" y="353307"/>
                </a:cubicBezTo>
                <a:cubicBezTo>
                  <a:pt x="245809" y="359270"/>
                  <a:pt x="243054" y="365297"/>
                  <a:pt x="237806" y="368344"/>
                </a:cubicBezTo>
                <a:lnTo>
                  <a:pt x="204296" y="387801"/>
                </a:lnTo>
                <a:lnTo>
                  <a:pt x="218700" y="412529"/>
                </a:lnTo>
                <a:lnTo>
                  <a:pt x="252287" y="393028"/>
                </a:lnTo>
                <a:cubicBezTo>
                  <a:pt x="257517" y="389990"/>
                  <a:pt x="264109" y="390567"/>
                  <a:pt x="268734" y="394496"/>
                </a:cubicBezTo>
                <a:cubicBezTo>
                  <a:pt x="275477" y="400221"/>
                  <a:pt x="283100" y="404597"/>
                  <a:pt x="291395" y="407504"/>
                </a:cubicBezTo>
                <a:cubicBezTo>
                  <a:pt x="297121" y="409509"/>
                  <a:pt x="300958" y="414907"/>
                  <a:pt x="300974" y="420972"/>
                </a:cubicBezTo>
                <a:lnTo>
                  <a:pt x="301069" y="459727"/>
                </a:lnTo>
                <a:lnTo>
                  <a:pt x="329686" y="459617"/>
                </a:lnTo>
                <a:lnTo>
                  <a:pt x="329591" y="420823"/>
                </a:lnTo>
                <a:cubicBezTo>
                  <a:pt x="329576" y="414772"/>
                  <a:pt x="333370" y="409365"/>
                  <a:pt x="339066" y="407321"/>
                </a:cubicBezTo>
                <a:cubicBezTo>
                  <a:pt x="347338" y="404352"/>
                  <a:pt x="354929" y="399918"/>
                  <a:pt x="361626" y="394141"/>
                </a:cubicBezTo>
                <a:cubicBezTo>
                  <a:pt x="366227" y="390173"/>
                  <a:pt x="372829" y="389544"/>
                  <a:pt x="378096" y="392567"/>
                </a:cubicBezTo>
                <a:lnTo>
                  <a:pt x="411744" y="411883"/>
                </a:lnTo>
                <a:lnTo>
                  <a:pt x="425956" y="387045"/>
                </a:lnTo>
                <a:lnTo>
                  <a:pt x="392316" y="367733"/>
                </a:lnTo>
                <a:cubicBezTo>
                  <a:pt x="387065" y="364718"/>
                  <a:pt x="384279" y="358725"/>
                  <a:pt x="385361" y="352768"/>
                </a:cubicBezTo>
                <a:cubicBezTo>
                  <a:pt x="386931" y="344119"/>
                  <a:pt x="386894" y="335231"/>
                  <a:pt x="385261" y="326608"/>
                </a:cubicBezTo>
                <a:cubicBezTo>
                  <a:pt x="384131" y="320645"/>
                  <a:pt x="386886" y="314617"/>
                  <a:pt x="392135" y="311571"/>
                </a:cubicBezTo>
                <a:lnTo>
                  <a:pt x="425644" y="292114"/>
                </a:lnTo>
                <a:lnTo>
                  <a:pt x="411241" y="267386"/>
                </a:lnTo>
                <a:lnTo>
                  <a:pt x="377654" y="286887"/>
                </a:lnTo>
                <a:cubicBezTo>
                  <a:pt x="372414" y="289930"/>
                  <a:pt x="365825" y="289343"/>
                  <a:pt x="361207" y="285419"/>
                </a:cubicBezTo>
                <a:cubicBezTo>
                  <a:pt x="354465" y="279694"/>
                  <a:pt x="346840" y="275317"/>
                  <a:pt x="338546" y="272411"/>
                </a:cubicBezTo>
                <a:cubicBezTo>
                  <a:pt x="332822" y="270406"/>
                  <a:pt x="328983" y="265008"/>
                  <a:pt x="328968" y="258943"/>
                </a:cubicBezTo>
                <a:close/>
                <a:moveTo>
                  <a:pt x="86805" y="144039"/>
                </a:moveTo>
                <a:lnTo>
                  <a:pt x="86805" y="172656"/>
                </a:lnTo>
                <a:lnTo>
                  <a:pt x="244200" y="172656"/>
                </a:lnTo>
                <a:lnTo>
                  <a:pt x="244200" y="144039"/>
                </a:lnTo>
                <a:close/>
                <a:moveTo>
                  <a:pt x="72497" y="115422"/>
                </a:moveTo>
                <a:lnTo>
                  <a:pt x="258508" y="115422"/>
                </a:lnTo>
                <a:cubicBezTo>
                  <a:pt x="266410" y="115422"/>
                  <a:pt x="272817" y="121828"/>
                  <a:pt x="272817" y="129731"/>
                </a:cubicBezTo>
                <a:lnTo>
                  <a:pt x="272817" y="186965"/>
                </a:lnTo>
                <a:cubicBezTo>
                  <a:pt x="272817" y="194867"/>
                  <a:pt x="266410" y="201274"/>
                  <a:pt x="258508" y="201274"/>
                </a:cubicBezTo>
                <a:lnTo>
                  <a:pt x="72497" y="201274"/>
                </a:lnTo>
                <a:cubicBezTo>
                  <a:pt x="64594" y="201274"/>
                  <a:pt x="58188" y="194867"/>
                  <a:pt x="58188" y="186965"/>
                </a:cubicBezTo>
                <a:lnTo>
                  <a:pt x="58188" y="129731"/>
                </a:lnTo>
                <a:cubicBezTo>
                  <a:pt x="58188" y="121828"/>
                  <a:pt x="64594" y="115422"/>
                  <a:pt x="72497" y="115422"/>
                </a:cubicBezTo>
                <a:close/>
                <a:moveTo>
                  <a:pt x="329794" y="86438"/>
                </a:moveTo>
                <a:lnTo>
                  <a:pt x="329794" y="191567"/>
                </a:lnTo>
                <a:lnTo>
                  <a:pt x="343093" y="191517"/>
                </a:lnTo>
                <a:cubicBezTo>
                  <a:pt x="351158" y="191517"/>
                  <a:pt x="357438" y="198006"/>
                  <a:pt x="357457" y="205790"/>
                </a:cubicBezTo>
                <a:lnTo>
                  <a:pt x="357564" y="249313"/>
                </a:lnTo>
                <a:cubicBezTo>
                  <a:pt x="362434" y="251606"/>
                  <a:pt x="367104" y="254288"/>
                  <a:pt x="371549" y="257343"/>
                </a:cubicBezTo>
                <a:lnTo>
                  <a:pt x="386074" y="248909"/>
                </a:lnTo>
                <a:lnTo>
                  <a:pt x="386074" y="86438"/>
                </a:lnTo>
                <a:close/>
                <a:moveTo>
                  <a:pt x="72497" y="58188"/>
                </a:moveTo>
                <a:lnTo>
                  <a:pt x="258508" y="58188"/>
                </a:lnTo>
                <a:cubicBezTo>
                  <a:pt x="266410" y="58188"/>
                  <a:pt x="272817" y="64594"/>
                  <a:pt x="272817" y="72497"/>
                </a:cubicBezTo>
                <a:cubicBezTo>
                  <a:pt x="272817" y="80399"/>
                  <a:pt x="266410" y="86805"/>
                  <a:pt x="258508" y="86805"/>
                </a:cubicBezTo>
                <a:lnTo>
                  <a:pt x="72497" y="86805"/>
                </a:lnTo>
                <a:cubicBezTo>
                  <a:pt x="64594" y="86805"/>
                  <a:pt x="58188" y="80399"/>
                  <a:pt x="58188" y="72497"/>
                </a:cubicBezTo>
                <a:cubicBezTo>
                  <a:pt x="58188" y="64594"/>
                  <a:pt x="64594" y="58188"/>
                  <a:pt x="72497" y="58188"/>
                </a:cubicBezTo>
                <a:close/>
                <a:moveTo>
                  <a:pt x="28617" y="28617"/>
                </a:moveTo>
                <a:lnTo>
                  <a:pt x="28617" y="402548"/>
                </a:lnTo>
                <a:lnTo>
                  <a:pt x="179769" y="402548"/>
                </a:lnTo>
                <a:lnTo>
                  <a:pt x="172358" y="389823"/>
                </a:lnTo>
                <a:cubicBezTo>
                  <a:pt x="168378" y="382991"/>
                  <a:pt x="170702" y="374216"/>
                  <a:pt x="177538" y="370248"/>
                </a:cubicBezTo>
                <a:lnTo>
                  <a:pt x="215170" y="348398"/>
                </a:lnTo>
                <a:cubicBezTo>
                  <a:pt x="214715" y="343004"/>
                  <a:pt x="214695" y="337640"/>
                  <a:pt x="215110" y="332252"/>
                </a:cubicBezTo>
                <a:lnTo>
                  <a:pt x="177348" y="310574"/>
                </a:lnTo>
                <a:cubicBezTo>
                  <a:pt x="170502" y="306644"/>
                  <a:pt x="168132" y="297911"/>
                  <a:pt x="172053" y="291058"/>
                </a:cubicBezTo>
                <a:lnTo>
                  <a:pt x="200481" y="241382"/>
                </a:lnTo>
                <a:cubicBezTo>
                  <a:pt x="202366" y="238085"/>
                  <a:pt x="205487" y="235675"/>
                  <a:pt x="209153" y="234680"/>
                </a:cubicBezTo>
                <a:cubicBezTo>
                  <a:pt x="212819" y="233684"/>
                  <a:pt x="216729" y="234189"/>
                  <a:pt x="220023" y="236080"/>
                </a:cubicBezTo>
                <a:lnTo>
                  <a:pt x="257788" y="257762"/>
                </a:lnTo>
                <a:cubicBezTo>
                  <a:pt x="262211" y="254674"/>
                  <a:pt x="266861" y="251958"/>
                  <a:pt x="271714" y="249630"/>
                </a:cubicBezTo>
                <a:lnTo>
                  <a:pt x="271607" y="206080"/>
                </a:lnTo>
                <a:cubicBezTo>
                  <a:pt x="271588" y="198185"/>
                  <a:pt x="277966" y="191767"/>
                  <a:pt x="285861" y="191736"/>
                </a:cubicBezTo>
                <a:lnTo>
                  <a:pt x="301178" y="191677"/>
                </a:lnTo>
                <a:lnTo>
                  <a:pt x="301178" y="28617"/>
                </a:lnTo>
                <a:close/>
                <a:moveTo>
                  <a:pt x="14309" y="0"/>
                </a:moveTo>
                <a:lnTo>
                  <a:pt x="315486" y="0"/>
                </a:lnTo>
                <a:cubicBezTo>
                  <a:pt x="323389" y="0"/>
                  <a:pt x="329795" y="6406"/>
                  <a:pt x="329795" y="14309"/>
                </a:cubicBezTo>
                <a:lnTo>
                  <a:pt x="329795" y="57821"/>
                </a:lnTo>
                <a:lnTo>
                  <a:pt x="400383" y="57821"/>
                </a:lnTo>
                <a:cubicBezTo>
                  <a:pt x="408285" y="57821"/>
                  <a:pt x="414692" y="64227"/>
                  <a:pt x="414692" y="72130"/>
                </a:cubicBezTo>
                <a:lnTo>
                  <a:pt x="414692" y="233633"/>
                </a:lnTo>
                <a:cubicBezTo>
                  <a:pt x="420192" y="232968"/>
                  <a:pt x="425816" y="235545"/>
                  <a:pt x="428781" y="240635"/>
                </a:cubicBezTo>
                <a:lnTo>
                  <a:pt x="457588" y="290091"/>
                </a:lnTo>
                <a:cubicBezTo>
                  <a:pt x="461569" y="296924"/>
                  <a:pt x="459245" y="305698"/>
                  <a:pt x="452408" y="309667"/>
                </a:cubicBezTo>
                <a:lnTo>
                  <a:pt x="414777" y="331517"/>
                </a:lnTo>
                <a:cubicBezTo>
                  <a:pt x="415245" y="337063"/>
                  <a:pt x="415239" y="342435"/>
                  <a:pt x="414837" y="347663"/>
                </a:cubicBezTo>
                <a:lnTo>
                  <a:pt x="452598" y="369341"/>
                </a:lnTo>
                <a:cubicBezTo>
                  <a:pt x="459444" y="373272"/>
                  <a:pt x="461815" y="382005"/>
                  <a:pt x="457893" y="388858"/>
                </a:cubicBezTo>
                <a:lnTo>
                  <a:pt x="429466" y="438534"/>
                </a:lnTo>
                <a:cubicBezTo>
                  <a:pt x="426594" y="443554"/>
                  <a:pt x="420831" y="446549"/>
                  <a:pt x="414692" y="445524"/>
                </a:cubicBezTo>
                <a:lnTo>
                  <a:pt x="414692" y="474091"/>
                </a:lnTo>
                <a:cubicBezTo>
                  <a:pt x="414692" y="481994"/>
                  <a:pt x="408285" y="488400"/>
                  <a:pt x="400383" y="488400"/>
                </a:cubicBezTo>
                <a:lnTo>
                  <a:pt x="100160" y="488400"/>
                </a:lnTo>
                <a:cubicBezTo>
                  <a:pt x="92258" y="488400"/>
                  <a:pt x="85852" y="481994"/>
                  <a:pt x="85852" y="474091"/>
                </a:cubicBezTo>
                <a:lnTo>
                  <a:pt x="85852" y="431166"/>
                </a:lnTo>
                <a:lnTo>
                  <a:pt x="14309" y="431166"/>
                </a:lnTo>
                <a:cubicBezTo>
                  <a:pt x="6406" y="431166"/>
                  <a:pt x="0" y="424759"/>
                  <a:pt x="0" y="416857"/>
                </a:cubicBezTo>
                <a:lnTo>
                  <a:pt x="0" y="14309"/>
                </a:lnTo>
                <a:cubicBezTo>
                  <a:pt x="0" y="6406"/>
                  <a:pt x="6406" y="0"/>
                  <a:pt x="14309" y="0"/>
                </a:cubicBezTo>
                <a:close/>
              </a:path>
            </a:pathLst>
          </a:custGeom>
          <a:solidFill>
            <a:schemeClr val="accent3"/>
          </a:solidFill>
          <a:ln w="949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374903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DCE99169-F4BC-4CB6-B264-EBDDACA5E683}"/>
              </a:ext>
            </a:extLst>
          </p:cNvPr>
          <p:cNvSpPr txBox="1"/>
          <p:nvPr/>
        </p:nvSpPr>
        <p:spPr>
          <a:xfrm>
            <a:off x="4740861" y="349247"/>
            <a:ext cx="27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Big Data icons</a:t>
            </a: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xmlns="" id="{5FEC1168-03C8-45E4-B6E2-D451913E804F}"/>
              </a:ext>
            </a:extLst>
          </p:cNvPr>
          <p:cNvSpPr/>
          <p:nvPr/>
        </p:nvSpPr>
        <p:spPr>
          <a:xfrm>
            <a:off x="1019685" y="2232851"/>
            <a:ext cx="464400" cy="431669"/>
          </a:xfrm>
          <a:custGeom>
            <a:avLst/>
            <a:gdLst>
              <a:gd name="connsiteX0" fmla="*/ 232199 w 464400"/>
              <a:gd name="connsiteY0" fmla="*/ 281030 h 431669"/>
              <a:gd name="connsiteX1" fmla="*/ 245805 w 464400"/>
              <a:gd name="connsiteY1" fmla="*/ 294635 h 431669"/>
              <a:gd name="connsiteX2" fmla="*/ 245805 w 464400"/>
              <a:gd name="connsiteY2" fmla="*/ 335296 h 431669"/>
              <a:gd name="connsiteX3" fmla="*/ 232199 w 464400"/>
              <a:gd name="connsiteY3" fmla="*/ 348901 h 431669"/>
              <a:gd name="connsiteX4" fmla="*/ 218594 w 464400"/>
              <a:gd name="connsiteY4" fmla="*/ 335296 h 431669"/>
              <a:gd name="connsiteX5" fmla="*/ 218594 w 464400"/>
              <a:gd name="connsiteY5" fmla="*/ 294635 h 431669"/>
              <a:gd name="connsiteX6" fmla="*/ 232199 w 464400"/>
              <a:gd name="connsiteY6" fmla="*/ 281030 h 431669"/>
              <a:gd name="connsiteX7" fmla="*/ 164729 w 464400"/>
              <a:gd name="connsiteY7" fmla="*/ 253479 h 431669"/>
              <a:gd name="connsiteX8" fmla="*/ 174355 w 464400"/>
              <a:gd name="connsiteY8" fmla="*/ 257452 h 431669"/>
              <a:gd name="connsiteX9" fmla="*/ 174377 w 464400"/>
              <a:gd name="connsiteY9" fmla="*/ 276693 h 431669"/>
              <a:gd name="connsiteX10" fmla="*/ 145659 w 464400"/>
              <a:gd name="connsiteY10" fmla="*/ 305478 h 431669"/>
              <a:gd name="connsiteX11" fmla="*/ 126418 w 464400"/>
              <a:gd name="connsiteY11" fmla="*/ 305501 h 431669"/>
              <a:gd name="connsiteX12" fmla="*/ 126396 w 464400"/>
              <a:gd name="connsiteY12" fmla="*/ 286260 h 431669"/>
              <a:gd name="connsiteX13" fmla="*/ 155113 w 464400"/>
              <a:gd name="connsiteY13" fmla="*/ 257475 h 431669"/>
              <a:gd name="connsiteX14" fmla="*/ 164729 w 464400"/>
              <a:gd name="connsiteY14" fmla="*/ 253479 h 431669"/>
              <a:gd name="connsiteX15" fmla="*/ 280647 w 464400"/>
              <a:gd name="connsiteY15" fmla="*/ 247899 h 431669"/>
              <a:gd name="connsiteX16" fmla="*/ 316393 w 464400"/>
              <a:gd name="connsiteY16" fmla="*/ 381016 h 431669"/>
              <a:gd name="connsiteX17" fmla="*/ 330395 w 464400"/>
              <a:gd name="connsiteY17" fmla="*/ 357348 h 431669"/>
              <a:gd name="connsiteX18" fmla="*/ 351727 w 464400"/>
              <a:gd name="connsiteY18" fmla="*/ 354656 h 431669"/>
              <a:gd name="connsiteX19" fmla="*/ 395886 w 464400"/>
              <a:gd name="connsiteY19" fmla="*/ 398824 h 431669"/>
              <a:gd name="connsiteX20" fmla="*/ 431556 w 464400"/>
              <a:gd name="connsiteY20" fmla="*/ 363151 h 431669"/>
              <a:gd name="connsiteX21" fmla="*/ 387394 w 464400"/>
              <a:gd name="connsiteY21" fmla="*/ 318978 h 431669"/>
              <a:gd name="connsiteX22" fmla="*/ 390087 w 464400"/>
              <a:gd name="connsiteY22" fmla="*/ 297650 h 431669"/>
              <a:gd name="connsiteX23" fmla="*/ 413747 w 464400"/>
              <a:gd name="connsiteY23" fmla="*/ 283651 h 431669"/>
              <a:gd name="connsiteX24" fmla="*/ 96376 w 464400"/>
              <a:gd name="connsiteY24" fmla="*/ 185867 h 431669"/>
              <a:gd name="connsiteX25" fmla="*/ 137036 w 464400"/>
              <a:gd name="connsiteY25" fmla="*/ 185867 h 431669"/>
              <a:gd name="connsiteX26" fmla="*/ 150641 w 464400"/>
              <a:gd name="connsiteY26" fmla="*/ 199472 h 431669"/>
              <a:gd name="connsiteX27" fmla="*/ 137036 w 464400"/>
              <a:gd name="connsiteY27" fmla="*/ 213078 h 431669"/>
              <a:gd name="connsiteX28" fmla="*/ 96376 w 464400"/>
              <a:gd name="connsiteY28" fmla="*/ 213078 h 431669"/>
              <a:gd name="connsiteX29" fmla="*/ 82771 w 464400"/>
              <a:gd name="connsiteY29" fmla="*/ 199472 h 431669"/>
              <a:gd name="connsiteX30" fmla="*/ 96376 w 464400"/>
              <a:gd name="connsiteY30" fmla="*/ 185867 h 431669"/>
              <a:gd name="connsiteX31" fmla="*/ 232200 w 464400"/>
              <a:gd name="connsiteY31" fmla="*/ 172336 h 431669"/>
              <a:gd name="connsiteX32" fmla="*/ 205063 w 464400"/>
              <a:gd name="connsiteY32" fmla="*/ 199473 h 431669"/>
              <a:gd name="connsiteX33" fmla="*/ 232200 w 464400"/>
              <a:gd name="connsiteY33" fmla="*/ 226608 h 431669"/>
              <a:gd name="connsiteX34" fmla="*/ 259337 w 464400"/>
              <a:gd name="connsiteY34" fmla="*/ 199473 h 431669"/>
              <a:gd name="connsiteX35" fmla="*/ 232200 w 464400"/>
              <a:gd name="connsiteY35" fmla="*/ 172336 h 431669"/>
              <a:gd name="connsiteX36" fmla="*/ 410053 w 464400"/>
              <a:gd name="connsiteY36" fmla="*/ 27211 h 431669"/>
              <a:gd name="connsiteX37" fmla="*/ 382917 w 464400"/>
              <a:gd name="connsiteY37" fmla="*/ 54347 h 431669"/>
              <a:gd name="connsiteX38" fmla="*/ 410053 w 464400"/>
              <a:gd name="connsiteY38" fmla="*/ 81483 h 431669"/>
              <a:gd name="connsiteX39" fmla="*/ 437189 w 464400"/>
              <a:gd name="connsiteY39" fmla="*/ 54347 h 431669"/>
              <a:gd name="connsiteX40" fmla="*/ 410053 w 464400"/>
              <a:gd name="connsiteY40" fmla="*/ 27211 h 431669"/>
              <a:gd name="connsiteX41" fmla="*/ 54347 w 464400"/>
              <a:gd name="connsiteY41" fmla="*/ 27211 h 431669"/>
              <a:gd name="connsiteX42" fmla="*/ 27211 w 464400"/>
              <a:gd name="connsiteY42" fmla="*/ 54347 h 431669"/>
              <a:gd name="connsiteX43" fmla="*/ 54347 w 464400"/>
              <a:gd name="connsiteY43" fmla="*/ 81483 h 431669"/>
              <a:gd name="connsiteX44" fmla="*/ 81483 w 464400"/>
              <a:gd name="connsiteY44" fmla="*/ 54347 h 431669"/>
              <a:gd name="connsiteX45" fmla="*/ 54347 w 464400"/>
              <a:gd name="connsiteY45" fmla="*/ 27211 h 431669"/>
              <a:gd name="connsiteX46" fmla="*/ 54347 w 464400"/>
              <a:gd name="connsiteY46" fmla="*/ 0 h 431669"/>
              <a:gd name="connsiteX47" fmla="*/ 108693 w 464400"/>
              <a:gd name="connsiteY47" fmla="*/ 54347 h 431669"/>
              <a:gd name="connsiteX48" fmla="*/ 103701 w 464400"/>
              <a:gd name="connsiteY48" fmla="*/ 77060 h 431669"/>
              <a:gd name="connsiteX49" fmla="*/ 200059 w 464400"/>
              <a:gd name="connsiteY49" fmla="*/ 155683 h 431669"/>
              <a:gd name="connsiteX50" fmla="*/ 264340 w 464400"/>
              <a:gd name="connsiteY50" fmla="*/ 155683 h 431669"/>
              <a:gd name="connsiteX51" fmla="*/ 360698 w 464400"/>
              <a:gd name="connsiteY51" fmla="*/ 77060 h 431669"/>
              <a:gd name="connsiteX52" fmla="*/ 355706 w 464400"/>
              <a:gd name="connsiteY52" fmla="*/ 54347 h 431669"/>
              <a:gd name="connsiteX53" fmla="*/ 410053 w 464400"/>
              <a:gd name="connsiteY53" fmla="*/ 0 h 431669"/>
              <a:gd name="connsiteX54" fmla="*/ 464400 w 464400"/>
              <a:gd name="connsiteY54" fmla="*/ 54347 h 431669"/>
              <a:gd name="connsiteX55" fmla="*/ 410053 w 464400"/>
              <a:gd name="connsiteY55" fmla="*/ 108694 h 431669"/>
              <a:gd name="connsiteX56" fmla="*/ 377912 w 464400"/>
              <a:gd name="connsiteY56" fmla="*/ 98135 h 431669"/>
              <a:gd name="connsiteX57" fmla="*/ 281554 w 464400"/>
              <a:gd name="connsiteY57" fmla="*/ 176757 h 431669"/>
              <a:gd name="connsiteX58" fmla="*/ 282430 w 464400"/>
              <a:gd name="connsiteY58" fmla="*/ 220201 h 431669"/>
              <a:gd name="connsiteX59" fmla="*/ 452031 w 464400"/>
              <a:gd name="connsiteY59" fmla="*/ 265757 h 431669"/>
              <a:gd name="connsiteX60" fmla="*/ 455429 w 464400"/>
              <a:gd name="connsiteY60" fmla="*/ 290606 h 431669"/>
              <a:gd name="connsiteX61" fmla="*/ 419034 w 464400"/>
              <a:gd name="connsiteY61" fmla="*/ 312139 h 431669"/>
              <a:gd name="connsiteX62" fmla="*/ 460415 w 464400"/>
              <a:gd name="connsiteY62" fmla="*/ 353531 h 431669"/>
              <a:gd name="connsiteX63" fmla="*/ 460415 w 464400"/>
              <a:gd name="connsiteY63" fmla="*/ 372770 h 431669"/>
              <a:gd name="connsiteX64" fmla="*/ 405506 w 464400"/>
              <a:gd name="connsiteY64" fmla="*/ 427685 h 431669"/>
              <a:gd name="connsiteX65" fmla="*/ 386264 w 464400"/>
              <a:gd name="connsiteY65" fmla="*/ 427685 h 431669"/>
              <a:gd name="connsiteX66" fmla="*/ 344885 w 464400"/>
              <a:gd name="connsiteY66" fmla="*/ 386296 h 431669"/>
              <a:gd name="connsiteX67" fmla="*/ 323350 w 464400"/>
              <a:gd name="connsiteY67" fmla="*/ 422698 h 431669"/>
              <a:gd name="connsiteX68" fmla="*/ 298501 w 464400"/>
              <a:gd name="connsiteY68" fmla="*/ 419300 h 431669"/>
              <a:gd name="connsiteX69" fmla="*/ 252955 w 464400"/>
              <a:gd name="connsiteY69" fmla="*/ 249690 h 431669"/>
              <a:gd name="connsiteX70" fmla="*/ 232200 w 464400"/>
              <a:gd name="connsiteY70" fmla="*/ 253818 h 431669"/>
              <a:gd name="connsiteX71" fmla="*/ 177853 w 464400"/>
              <a:gd name="connsiteY71" fmla="*/ 199472 h 431669"/>
              <a:gd name="connsiteX72" fmla="*/ 182846 w 464400"/>
              <a:gd name="connsiteY72" fmla="*/ 176757 h 431669"/>
              <a:gd name="connsiteX73" fmla="*/ 86488 w 464400"/>
              <a:gd name="connsiteY73" fmla="*/ 98135 h 431669"/>
              <a:gd name="connsiteX74" fmla="*/ 54347 w 464400"/>
              <a:gd name="connsiteY74" fmla="*/ 108694 h 431669"/>
              <a:gd name="connsiteX75" fmla="*/ 0 w 464400"/>
              <a:gd name="connsiteY75" fmla="*/ 54347 h 431669"/>
              <a:gd name="connsiteX76" fmla="*/ 54347 w 464400"/>
              <a:gd name="connsiteY76" fmla="*/ 0 h 43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64400" h="431669">
                <a:moveTo>
                  <a:pt x="232199" y="281030"/>
                </a:moveTo>
                <a:cubicBezTo>
                  <a:pt x="239713" y="281030"/>
                  <a:pt x="245805" y="287122"/>
                  <a:pt x="245805" y="294635"/>
                </a:cubicBezTo>
                <a:lnTo>
                  <a:pt x="245805" y="335296"/>
                </a:lnTo>
                <a:cubicBezTo>
                  <a:pt x="245805" y="342811"/>
                  <a:pt x="239713" y="348901"/>
                  <a:pt x="232199" y="348901"/>
                </a:cubicBezTo>
                <a:cubicBezTo>
                  <a:pt x="224686" y="348901"/>
                  <a:pt x="218594" y="342810"/>
                  <a:pt x="218594" y="335296"/>
                </a:cubicBezTo>
                <a:lnTo>
                  <a:pt x="218594" y="294635"/>
                </a:lnTo>
                <a:cubicBezTo>
                  <a:pt x="218594" y="287122"/>
                  <a:pt x="224686" y="281030"/>
                  <a:pt x="232199" y="281030"/>
                </a:cubicBezTo>
                <a:close/>
                <a:moveTo>
                  <a:pt x="164729" y="253479"/>
                </a:moveTo>
                <a:cubicBezTo>
                  <a:pt x="168211" y="253474"/>
                  <a:pt x="171695" y="254799"/>
                  <a:pt x="174355" y="257452"/>
                </a:cubicBezTo>
                <a:cubicBezTo>
                  <a:pt x="179674" y="262759"/>
                  <a:pt x="179684" y="271373"/>
                  <a:pt x="174377" y="276693"/>
                </a:cubicBezTo>
                <a:lnTo>
                  <a:pt x="145659" y="305478"/>
                </a:lnTo>
                <a:cubicBezTo>
                  <a:pt x="140348" y="310801"/>
                  <a:pt x="131735" y="310803"/>
                  <a:pt x="126418" y="305501"/>
                </a:cubicBezTo>
                <a:cubicBezTo>
                  <a:pt x="121099" y="300194"/>
                  <a:pt x="121089" y="291579"/>
                  <a:pt x="126396" y="286260"/>
                </a:cubicBezTo>
                <a:lnTo>
                  <a:pt x="155113" y="257475"/>
                </a:lnTo>
                <a:cubicBezTo>
                  <a:pt x="157767" y="254816"/>
                  <a:pt x="161247" y="253483"/>
                  <a:pt x="164729" y="253479"/>
                </a:cubicBezTo>
                <a:close/>
                <a:moveTo>
                  <a:pt x="280647" y="247899"/>
                </a:moveTo>
                <a:lnTo>
                  <a:pt x="316393" y="381016"/>
                </a:lnTo>
                <a:lnTo>
                  <a:pt x="330395" y="357348"/>
                </a:lnTo>
                <a:cubicBezTo>
                  <a:pt x="334929" y="349684"/>
                  <a:pt x="345460" y="348386"/>
                  <a:pt x="351727" y="354656"/>
                </a:cubicBezTo>
                <a:lnTo>
                  <a:pt x="395886" y="398824"/>
                </a:lnTo>
                <a:lnTo>
                  <a:pt x="431556" y="363151"/>
                </a:lnTo>
                <a:lnTo>
                  <a:pt x="387394" y="318978"/>
                </a:lnTo>
                <a:cubicBezTo>
                  <a:pt x="381113" y="312696"/>
                  <a:pt x="382449" y="302168"/>
                  <a:pt x="390087" y="297650"/>
                </a:cubicBezTo>
                <a:lnTo>
                  <a:pt x="413747" y="283651"/>
                </a:lnTo>
                <a:close/>
                <a:moveTo>
                  <a:pt x="96376" y="185867"/>
                </a:moveTo>
                <a:lnTo>
                  <a:pt x="137036" y="185867"/>
                </a:lnTo>
                <a:cubicBezTo>
                  <a:pt x="144550" y="185867"/>
                  <a:pt x="150641" y="191959"/>
                  <a:pt x="150641" y="199472"/>
                </a:cubicBezTo>
                <a:cubicBezTo>
                  <a:pt x="150641" y="206986"/>
                  <a:pt x="144550" y="213078"/>
                  <a:pt x="137036" y="213078"/>
                </a:cubicBezTo>
                <a:lnTo>
                  <a:pt x="96376" y="213078"/>
                </a:lnTo>
                <a:cubicBezTo>
                  <a:pt x="88863" y="213078"/>
                  <a:pt x="82771" y="206986"/>
                  <a:pt x="82771" y="199472"/>
                </a:cubicBezTo>
                <a:cubicBezTo>
                  <a:pt x="82771" y="191959"/>
                  <a:pt x="88863" y="185867"/>
                  <a:pt x="96376" y="185867"/>
                </a:cubicBezTo>
                <a:close/>
                <a:moveTo>
                  <a:pt x="232200" y="172336"/>
                </a:moveTo>
                <a:cubicBezTo>
                  <a:pt x="217237" y="172336"/>
                  <a:pt x="205063" y="184509"/>
                  <a:pt x="205063" y="199473"/>
                </a:cubicBezTo>
                <a:cubicBezTo>
                  <a:pt x="205063" y="214435"/>
                  <a:pt x="217237" y="226608"/>
                  <a:pt x="232200" y="226608"/>
                </a:cubicBezTo>
                <a:cubicBezTo>
                  <a:pt x="247163" y="226608"/>
                  <a:pt x="259337" y="214436"/>
                  <a:pt x="259337" y="199473"/>
                </a:cubicBezTo>
                <a:cubicBezTo>
                  <a:pt x="259337" y="184509"/>
                  <a:pt x="247163" y="172336"/>
                  <a:pt x="232200" y="172336"/>
                </a:cubicBezTo>
                <a:close/>
                <a:moveTo>
                  <a:pt x="410053" y="27211"/>
                </a:moveTo>
                <a:cubicBezTo>
                  <a:pt x="395090" y="27211"/>
                  <a:pt x="382917" y="39385"/>
                  <a:pt x="382917" y="54347"/>
                </a:cubicBezTo>
                <a:cubicBezTo>
                  <a:pt x="382917" y="69310"/>
                  <a:pt x="395090" y="81483"/>
                  <a:pt x="410053" y="81483"/>
                </a:cubicBezTo>
                <a:cubicBezTo>
                  <a:pt x="425016" y="81483"/>
                  <a:pt x="437189" y="69311"/>
                  <a:pt x="437189" y="54347"/>
                </a:cubicBezTo>
                <a:cubicBezTo>
                  <a:pt x="437189" y="39384"/>
                  <a:pt x="425016" y="27211"/>
                  <a:pt x="410053" y="27211"/>
                </a:cubicBezTo>
                <a:close/>
                <a:moveTo>
                  <a:pt x="54347" y="27211"/>
                </a:moveTo>
                <a:cubicBezTo>
                  <a:pt x="39384" y="27211"/>
                  <a:pt x="27211" y="39384"/>
                  <a:pt x="27211" y="54347"/>
                </a:cubicBezTo>
                <a:cubicBezTo>
                  <a:pt x="27211" y="69310"/>
                  <a:pt x="39384" y="81483"/>
                  <a:pt x="54347" y="81483"/>
                </a:cubicBezTo>
                <a:cubicBezTo>
                  <a:pt x="69310" y="81483"/>
                  <a:pt x="81483" y="69311"/>
                  <a:pt x="81483" y="54347"/>
                </a:cubicBezTo>
                <a:cubicBezTo>
                  <a:pt x="81483" y="39384"/>
                  <a:pt x="69310" y="27211"/>
                  <a:pt x="54347" y="27211"/>
                </a:cubicBezTo>
                <a:close/>
                <a:moveTo>
                  <a:pt x="54347" y="0"/>
                </a:moveTo>
                <a:cubicBezTo>
                  <a:pt x="84313" y="0"/>
                  <a:pt x="108693" y="24380"/>
                  <a:pt x="108693" y="54347"/>
                </a:cubicBezTo>
                <a:cubicBezTo>
                  <a:pt x="108693" y="62454"/>
                  <a:pt x="106896" y="70144"/>
                  <a:pt x="103701" y="77060"/>
                </a:cubicBezTo>
                <a:lnTo>
                  <a:pt x="200059" y="155683"/>
                </a:lnTo>
                <a:cubicBezTo>
                  <a:pt x="219426" y="141430"/>
                  <a:pt x="245452" y="141783"/>
                  <a:pt x="264340" y="155683"/>
                </a:cubicBezTo>
                <a:lnTo>
                  <a:pt x="360698" y="77060"/>
                </a:lnTo>
                <a:cubicBezTo>
                  <a:pt x="357503" y="70144"/>
                  <a:pt x="355706" y="62454"/>
                  <a:pt x="355706" y="54347"/>
                </a:cubicBezTo>
                <a:cubicBezTo>
                  <a:pt x="355706" y="24380"/>
                  <a:pt x="380086" y="0"/>
                  <a:pt x="410053" y="0"/>
                </a:cubicBezTo>
                <a:cubicBezTo>
                  <a:pt x="440020" y="0"/>
                  <a:pt x="464400" y="24380"/>
                  <a:pt x="464400" y="54347"/>
                </a:cubicBezTo>
                <a:cubicBezTo>
                  <a:pt x="464400" y="84314"/>
                  <a:pt x="440020" y="108694"/>
                  <a:pt x="410053" y="108694"/>
                </a:cubicBezTo>
                <a:cubicBezTo>
                  <a:pt x="398034" y="108694"/>
                  <a:pt x="386921" y="104766"/>
                  <a:pt x="377912" y="98135"/>
                </a:cubicBezTo>
                <a:lnTo>
                  <a:pt x="281554" y="176757"/>
                </a:lnTo>
                <a:cubicBezTo>
                  <a:pt x="288054" y="190823"/>
                  <a:pt x="288066" y="206594"/>
                  <a:pt x="282430" y="220201"/>
                </a:cubicBezTo>
                <a:lnTo>
                  <a:pt x="452031" y="265757"/>
                </a:lnTo>
                <a:cubicBezTo>
                  <a:pt x="463646" y="268878"/>
                  <a:pt x="465769" y="284489"/>
                  <a:pt x="455429" y="290606"/>
                </a:cubicBezTo>
                <a:lnTo>
                  <a:pt x="419034" y="312139"/>
                </a:lnTo>
                <a:lnTo>
                  <a:pt x="460415" y="353531"/>
                </a:lnTo>
                <a:cubicBezTo>
                  <a:pt x="465727" y="358843"/>
                  <a:pt x="465727" y="367457"/>
                  <a:pt x="460415" y="372770"/>
                </a:cubicBezTo>
                <a:lnTo>
                  <a:pt x="405506" y="427685"/>
                </a:lnTo>
                <a:cubicBezTo>
                  <a:pt x="400193" y="432999"/>
                  <a:pt x="391574" y="432997"/>
                  <a:pt x="386264" y="427685"/>
                </a:cubicBezTo>
                <a:lnTo>
                  <a:pt x="344885" y="386296"/>
                </a:lnTo>
                <a:lnTo>
                  <a:pt x="323350" y="422698"/>
                </a:lnTo>
                <a:cubicBezTo>
                  <a:pt x="317225" y="433050"/>
                  <a:pt x="301617" y="430904"/>
                  <a:pt x="298501" y="419300"/>
                </a:cubicBezTo>
                <a:lnTo>
                  <a:pt x="252955" y="249690"/>
                </a:lnTo>
                <a:cubicBezTo>
                  <a:pt x="246556" y="252345"/>
                  <a:pt x="239548" y="253818"/>
                  <a:pt x="232200" y="253818"/>
                </a:cubicBezTo>
                <a:cubicBezTo>
                  <a:pt x="202233" y="253818"/>
                  <a:pt x="177853" y="229439"/>
                  <a:pt x="177853" y="199472"/>
                </a:cubicBezTo>
                <a:cubicBezTo>
                  <a:pt x="177853" y="191365"/>
                  <a:pt x="179649" y="183674"/>
                  <a:pt x="182846" y="176757"/>
                </a:cubicBezTo>
                <a:lnTo>
                  <a:pt x="86488" y="98135"/>
                </a:lnTo>
                <a:cubicBezTo>
                  <a:pt x="77480" y="104766"/>
                  <a:pt x="66366" y="108694"/>
                  <a:pt x="54347" y="108694"/>
                </a:cubicBezTo>
                <a:cubicBezTo>
                  <a:pt x="24380" y="108694"/>
                  <a:pt x="0" y="84315"/>
                  <a:pt x="0" y="54347"/>
                </a:cubicBezTo>
                <a:cubicBezTo>
                  <a:pt x="0" y="24380"/>
                  <a:pt x="24380" y="0"/>
                  <a:pt x="54347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xmlns="" id="{D09E37A8-BD58-49D7-9C76-DEAF03D8AE94}"/>
              </a:ext>
            </a:extLst>
          </p:cNvPr>
          <p:cNvSpPr/>
          <p:nvPr/>
        </p:nvSpPr>
        <p:spPr>
          <a:xfrm>
            <a:off x="2115559" y="2216486"/>
            <a:ext cx="443834" cy="464400"/>
          </a:xfrm>
          <a:custGeom>
            <a:avLst/>
            <a:gdLst>
              <a:gd name="connsiteX0" fmla="*/ 68030 w 443834"/>
              <a:gd name="connsiteY0" fmla="*/ 337546 h 464400"/>
              <a:gd name="connsiteX1" fmla="*/ 171135 w 443834"/>
              <a:gd name="connsiteY1" fmla="*/ 337546 h 464400"/>
              <a:gd name="connsiteX2" fmla="*/ 184740 w 443834"/>
              <a:gd name="connsiteY2" fmla="*/ 351151 h 464400"/>
              <a:gd name="connsiteX3" fmla="*/ 171135 w 443834"/>
              <a:gd name="connsiteY3" fmla="*/ 364757 h 464400"/>
              <a:gd name="connsiteX4" fmla="*/ 68030 w 443834"/>
              <a:gd name="connsiteY4" fmla="*/ 364757 h 464400"/>
              <a:gd name="connsiteX5" fmla="*/ 54425 w 443834"/>
              <a:gd name="connsiteY5" fmla="*/ 351151 h 464400"/>
              <a:gd name="connsiteX6" fmla="*/ 68030 w 443834"/>
              <a:gd name="connsiteY6" fmla="*/ 337546 h 464400"/>
              <a:gd name="connsiteX7" fmla="*/ 68030 w 443834"/>
              <a:gd name="connsiteY7" fmla="*/ 283124 h 464400"/>
              <a:gd name="connsiteX8" fmla="*/ 171135 w 443834"/>
              <a:gd name="connsiteY8" fmla="*/ 283124 h 464400"/>
              <a:gd name="connsiteX9" fmla="*/ 184740 w 443834"/>
              <a:gd name="connsiteY9" fmla="*/ 296729 h 464400"/>
              <a:gd name="connsiteX10" fmla="*/ 171135 w 443834"/>
              <a:gd name="connsiteY10" fmla="*/ 310335 h 464400"/>
              <a:gd name="connsiteX11" fmla="*/ 68030 w 443834"/>
              <a:gd name="connsiteY11" fmla="*/ 310335 h 464400"/>
              <a:gd name="connsiteX12" fmla="*/ 54425 w 443834"/>
              <a:gd name="connsiteY12" fmla="*/ 296729 h 464400"/>
              <a:gd name="connsiteX13" fmla="*/ 68030 w 443834"/>
              <a:gd name="connsiteY13" fmla="*/ 283124 h 464400"/>
              <a:gd name="connsiteX14" fmla="*/ 382314 w 443834"/>
              <a:gd name="connsiteY14" fmla="*/ 281832 h 464400"/>
              <a:gd name="connsiteX15" fmla="*/ 395920 w 443834"/>
              <a:gd name="connsiteY15" fmla="*/ 295437 h 464400"/>
              <a:gd name="connsiteX16" fmla="*/ 382314 w 443834"/>
              <a:gd name="connsiteY16" fmla="*/ 309043 h 464400"/>
              <a:gd name="connsiteX17" fmla="*/ 368709 w 443834"/>
              <a:gd name="connsiteY17" fmla="*/ 295437 h 464400"/>
              <a:gd name="connsiteX18" fmla="*/ 382314 w 443834"/>
              <a:gd name="connsiteY18" fmla="*/ 281832 h 464400"/>
              <a:gd name="connsiteX19" fmla="*/ 327892 w 443834"/>
              <a:gd name="connsiteY19" fmla="*/ 281832 h 464400"/>
              <a:gd name="connsiteX20" fmla="*/ 341498 w 443834"/>
              <a:gd name="connsiteY20" fmla="*/ 295437 h 464400"/>
              <a:gd name="connsiteX21" fmla="*/ 327892 w 443834"/>
              <a:gd name="connsiteY21" fmla="*/ 309043 h 464400"/>
              <a:gd name="connsiteX22" fmla="*/ 314287 w 443834"/>
              <a:gd name="connsiteY22" fmla="*/ 295437 h 464400"/>
              <a:gd name="connsiteX23" fmla="*/ 327892 w 443834"/>
              <a:gd name="connsiteY23" fmla="*/ 281832 h 464400"/>
              <a:gd name="connsiteX24" fmla="*/ 273470 w 443834"/>
              <a:gd name="connsiteY24" fmla="*/ 281832 h 464400"/>
              <a:gd name="connsiteX25" fmla="*/ 287076 w 443834"/>
              <a:gd name="connsiteY25" fmla="*/ 295437 h 464400"/>
              <a:gd name="connsiteX26" fmla="*/ 273470 w 443834"/>
              <a:gd name="connsiteY26" fmla="*/ 309043 h 464400"/>
              <a:gd name="connsiteX27" fmla="*/ 259865 w 443834"/>
              <a:gd name="connsiteY27" fmla="*/ 295437 h 464400"/>
              <a:gd name="connsiteX28" fmla="*/ 273470 w 443834"/>
              <a:gd name="connsiteY28" fmla="*/ 281832 h 464400"/>
              <a:gd name="connsiteX29" fmla="*/ 239163 w 443834"/>
              <a:gd name="connsiteY29" fmla="*/ 231785 h 464400"/>
              <a:gd name="connsiteX30" fmla="*/ 239163 w 443834"/>
              <a:gd name="connsiteY30" fmla="*/ 359089 h 464400"/>
              <a:gd name="connsiteX31" fmla="*/ 416624 w 443834"/>
              <a:gd name="connsiteY31" fmla="*/ 359089 h 464400"/>
              <a:gd name="connsiteX32" fmla="*/ 416624 w 443834"/>
              <a:gd name="connsiteY32" fmla="*/ 231785 h 464400"/>
              <a:gd name="connsiteX33" fmla="*/ 68030 w 443834"/>
              <a:gd name="connsiteY33" fmla="*/ 228702 h 464400"/>
              <a:gd name="connsiteX34" fmla="*/ 171135 w 443834"/>
              <a:gd name="connsiteY34" fmla="*/ 228702 h 464400"/>
              <a:gd name="connsiteX35" fmla="*/ 184740 w 443834"/>
              <a:gd name="connsiteY35" fmla="*/ 242307 h 464400"/>
              <a:gd name="connsiteX36" fmla="*/ 171135 w 443834"/>
              <a:gd name="connsiteY36" fmla="*/ 255913 h 464400"/>
              <a:gd name="connsiteX37" fmla="*/ 68030 w 443834"/>
              <a:gd name="connsiteY37" fmla="*/ 255913 h 464400"/>
              <a:gd name="connsiteX38" fmla="*/ 54425 w 443834"/>
              <a:gd name="connsiteY38" fmla="*/ 242307 h 464400"/>
              <a:gd name="connsiteX39" fmla="*/ 68030 w 443834"/>
              <a:gd name="connsiteY39" fmla="*/ 228702 h 464400"/>
              <a:gd name="connsiteX40" fmla="*/ 68030 w 443834"/>
              <a:gd name="connsiteY40" fmla="*/ 174280 h 464400"/>
              <a:gd name="connsiteX41" fmla="*/ 171135 w 443834"/>
              <a:gd name="connsiteY41" fmla="*/ 174280 h 464400"/>
              <a:gd name="connsiteX42" fmla="*/ 184740 w 443834"/>
              <a:gd name="connsiteY42" fmla="*/ 187885 h 464400"/>
              <a:gd name="connsiteX43" fmla="*/ 171135 w 443834"/>
              <a:gd name="connsiteY43" fmla="*/ 201491 h 464400"/>
              <a:gd name="connsiteX44" fmla="*/ 68030 w 443834"/>
              <a:gd name="connsiteY44" fmla="*/ 201491 h 464400"/>
              <a:gd name="connsiteX45" fmla="*/ 54425 w 443834"/>
              <a:gd name="connsiteY45" fmla="*/ 187885 h 464400"/>
              <a:gd name="connsiteX46" fmla="*/ 68030 w 443834"/>
              <a:gd name="connsiteY46" fmla="*/ 174280 h 464400"/>
              <a:gd name="connsiteX47" fmla="*/ 341499 w 443834"/>
              <a:gd name="connsiteY47" fmla="*/ 97620 h 464400"/>
              <a:gd name="connsiteX48" fmla="*/ 341499 w 443834"/>
              <a:gd name="connsiteY48" fmla="*/ 204575 h 464400"/>
              <a:gd name="connsiteX49" fmla="*/ 391777 w 443834"/>
              <a:gd name="connsiteY49" fmla="*/ 204575 h 464400"/>
              <a:gd name="connsiteX50" fmla="*/ 391777 w 443834"/>
              <a:gd name="connsiteY50" fmla="*/ 160030 h 464400"/>
              <a:gd name="connsiteX51" fmla="*/ 341499 w 443834"/>
              <a:gd name="connsiteY51" fmla="*/ 97620 h 464400"/>
              <a:gd name="connsiteX52" fmla="*/ 314287 w 443834"/>
              <a:gd name="connsiteY52" fmla="*/ 97620 h 464400"/>
              <a:gd name="connsiteX53" fmla="*/ 264010 w 443834"/>
              <a:gd name="connsiteY53" fmla="*/ 160030 h 464400"/>
              <a:gd name="connsiteX54" fmla="*/ 264010 w 443834"/>
              <a:gd name="connsiteY54" fmla="*/ 204575 h 464400"/>
              <a:gd name="connsiteX55" fmla="*/ 314287 w 443834"/>
              <a:gd name="connsiteY55" fmla="*/ 204575 h 464400"/>
              <a:gd name="connsiteX56" fmla="*/ 86986 w 443834"/>
              <a:gd name="connsiteY56" fmla="*/ 46449 h 464400"/>
              <a:gd name="connsiteX57" fmla="*/ 46460 w 443834"/>
              <a:gd name="connsiteY57" fmla="*/ 86975 h 464400"/>
              <a:gd name="connsiteX58" fmla="*/ 86986 w 443834"/>
              <a:gd name="connsiteY58" fmla="*/ 86975 h 464400"/>
              <a:gd name="connsiteX59" fmla="*/ 114196 w 443834"/>
              <a:gd name="connsiteY59" fmla="*/ 27211 h 464400"/>
              <a:gd name="connsiteX60" fmla="*/ 114196 w 443834"/>
              <a:gd name="connsiteY60" fmla="*/ 100581 h 464400"/>
              <a:gd name="connsiteX61" fmla="*/ 100591 w 443834"/>
              <a:gd name="connsiteY61" fmla="*/ 114186 h 464400"/>
              <a:gd name="connsiteX62" fmla="*/ 27212 w 443834"/>
              <a:gd name="connsiteY62" fmla="*/ 114186 h 464400"/>
              <a:gd name="connsiteX63" fmla="*/ 27212 w 443834"/>
              <a:gd name="connsiteY63" fmla="*/ 437189 h 464400"/>
              <a:gd name="connsiteX64" fmla="*/ 314287 w 443834"/>
              <a:gd name="connsiteY64" fmla="*/ 437189 h 464400"/>
              <a:gd name="connsiteX65" fmla="*/ 314287 w 443834"/>
              <a:gd name="connsiteY65" fmla="*/ 386300 h 464400"/>
              <a:gd name="connsiteX66" fmla="*/ 225557 w 443834"/>
              <a:gd name="connsiteY66" fmla="*/ 386300 h 464400"/>
              <a:gd name="connsiteX67" fmla="*/ 211951 w 443834"/>
              <a:gd name="connsiteY67" fmla="*/ 372695 h 464400"/>
              <a:gd name="connsiteX68" fmla="*/ 211951 w 443834"/>
              <a:gd name="connsiteY68" fmla="*/ 218180 h 464400"/>
              <a:gd name="connsiteX69" fmla="*/ 225557 w 443834"/>
              <a:gd name="connsiteY69" fmla="*/ 204575 h 464400"/>
              <a:gd name="connsiteX70" fmla="*/ 236799 w 443834"/>
              <a:gd name="connsiteY70" fmla="*/ 204575 h 464400"/>
              <a:gd name="connsiteX71" fmla="*/ 236799 w 443834"/>
              <a:gd name="connsiteY71" fmla="*/ 160030 h 464400"/>
              <a:gd name="connsiteX72" fmla="*/ 314287 w 443834"/>
              <a:gd name="connsiteY72" fmla="*/ 69953 h 464400"/>
              <a:gd name="connsiteX73" fmla="*/ 314287 w 443834"/>
              <a:gd name="connsiteY73" fmla="*/ 27211 h 464400"/>
              <a:gd name="connsiteX74" fmla="*/ 100593 w 443834"/>
              <a:gd name="connsiteY74" fmla="*/ 0 h 464400"/>
              <a:gd name="connsiteX75" fmla="*/ 327893 w 443834"/>
              <a:gd name="connsiteY75" fmla="*/ 0 h 464400"/>
              <a:gd name="connsiteX76" fmla="*/ 341498 w 443834"/>
              <a:gd name="connsiteY76" fmla="*/ 13605 h 464400"/>
              <a:gd name="connsiteX77" fmla="*/ 341498 w 443834"/>
              <a:gd name="connsiteY77" fmla="*/ 69953 h 464400"/>
              <a:gd name="connsiteX78" fmla="*/ 418987 w 443834"/>
              <a:gd name="connsiteY78" fmla="*/ 160030 h 464400"/>
              <a:gd name="connsiteX79" fmla="*/ 418987 w 443834"/>
              <a:gd name="connsiteY79" fmla="*/ 204575 h 464400"/>
              <a:gd name="connsiteX80" fmla="*/ 430229 w 443834"/>
              <a:gd name="connsiteY80" fmla="*/ 204575 h 464400"/>
              <a:gd name="connsiteX81" fmla="*/ 443834 w 443834"/>
              <a:gd name="connsiteY81" fmla="*/ 218180 h 464400"/>
              <a:gd name="connsiteX82" fmla="*/ 443834 w 443834"/>
              <a:gd name="connsiteY82" fmla="*/ 372695 h 464400"/>
              <a:gd name="connsiteX83" fmla="*/ 430229 w 443834"/>
              <a:gd name="connsiteY83" fmla="*/ 386300 h 464400"/>
              <a:gd name="connsiteX84" fmla="*/ 341498 w 443834"/>
              <a:gd name="connsiteY84" fmla="*/ 386300 h 464400"/>
              <a:gd name="connsiteX85" fmla="*/ 341498 w 443834"/>
              <a:gd name="connsiteY85" fmla="*/ 450795 h 464400"/>
              <a:gd name="connsiteX86" fmla="*/ 327893 w 443834"/>
              <a:gd name="connsiteY86" fmla="*/ 464400 h 464400"/>
              <a:gd name="connsiteX87" fmla="*/ 13606 w 443834"/>
              <a:gd name="connsiteY87" fmla="*/ 464400 h 464400"/>
              <a:gd name="connsiteX88" fmla="*/ 0 w 443834"/>
              <a:gd name="connsiteY88" fmla="*/ 450795 h 464400"/>
              <a:gd name="connsiteX89" fmla="*/ 0 w 443834"/>
              <a:gd name="connsiteY89" fmla="*/ 100582 h 464400"/>
              <a:gd name="connsiteX90" fmla="*/ 4061 w 443834"/>
              <a:gd name="connsiteY90" fmla="*/ 90893 h 464400"/>
              <a:gd name="connsiteX91" fmla="*/ 90968 w 443834"/>
              <a:gd name="connsiteY91" fmla="*/ 3985 h 464400"/>
              <a:gd name="connsiteX92" fmla="*/ 100593 w 443834"/>
              <a:gd name="connsiteY92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443834" h="464400">
                <a:moveTo>
                  <a:pt x="68030" y="337546"/>
                </a:moveTo>
                <a:lnTo>
                  <a:pt x="171135" y="337546"/>
                </a:lnTo>
                <a:cubicBezTo>
                  <a:pt x="178648" y="337546"/>
                  <a:pt x="184740" y="343638"/>
                  <a:pt x="184740" y="351151"/>
                </a:cubicBezTo>
                <a:cubicBezTo>
                  <a:pt x="184740" y="358665"/>
                  <a:pt x="178648" y="364757"/>
                  <a:pt x="171135" y="364757"/>
                </a:cubicBezTo>
                <a:lnTo>
                  <a:pt x="68030" y="364757"/>
                </a:lnTo>
                <a:cubicBezTo>
                  <a:pt x="60517" y="364757"/>
                  <a:pt x="54425" y="358665"/>
                  <a:pt x="54425" y="351151"/>
                </a:cubicBezTo>
                <a:cubicBezTo>
                  <a:pt x="54425" y="343638"/>
                  <a:pt x="60517" y="337546"/>
                  <a:pt x="68030" y="337546"/>
                </a:cubicBezTo>
                <a:close/>
                <a:moveTo>
                  <a:pt x="68030" y="283124"/>
                </a:moveTo>
                <a:lnTo>
                  <a:pt x="171135" y="283124"/>
                </a:lnTo>
                <a:cubicBezTo>
                  <a:pt x="178648" y="283124"/>
                  <a:pt x="184740" y="289216"/>
                  <a:pt x="184740" y="296729"/>
                </a:cubicBezTo>
                <a:cubicBezTo>
                  <a:pt x="184740" y="304243"/>
                  <a:pt x="178648" y="310335"/>
                  <a:pt x="171135" y="310335"/>
                </a:cubicBezTo>
                <a:lnTo>
                  <a:pt x="68030" y="310335"/>
                </a:lnTo>
                <a:cubicBezTo>
                  <a:pt x="60517" y="310335"/>
                  <a:pt x="54425" y="304243"/>
                  <a:pt x="54425" y="296729"/>
                </a:cubicBezTo>
                <a:cubicBezTo>
                  <a:pt x="54425" y="289216"/>
                  <a:pt x="60517" y="283124"/>
                  <a:pt x="68030" y="283124"/>
                </a:cubicBezTo>
                <a:close/>
                <a:moveTo>
                  <a:pt x="382314" y="281832"/>
                </a:moveTo>
                <a:cubicBezTo>
                  <a:pt x="389829" y="281832"/>
                  <a:pt x="395920" y="287923"/>
                  <a:pt x="395920" y="295437"/>
                </a:cubicBezTo>
                <a:cubicBezTo>
                  <a:pt x="395920" y="302952"/>
                  <a:pt x="389829" y="309043"/>
                  <a:pt x="382314" y="309043"/>
                </a:cubicBezTo>
                <a:cubicBezTo>
                  <a:pt x="374800" y="309043"/>
                  <a:pt x="368709" y="302952"/>
                  <a:pt x="368709" y="295437"/>
                </a:cubicBezTo>
                <a:cubicBezTo>
                  <a:pt x="368709" y="287923"/>
                  <a:pt x="374800" y="281832"/>
                  <a:pt x="382314" y="281832"/>
                </a:cubicBezTo>
                <a:close/>
                <a:moveTo>
                  <a:pt x="327892" y="281832"/>
                </a:moveTo>
                <a:cubicBezTo>
                  <a:pt x="335407" y="281832"/>
                  <a:pt x="341498" y="287923"/>
                  <a:pt x="341498" y="295437"/>
                </a:cubicBezTo>
                <a:cubicBezTo>
                  <a:pt x="341498" y="302952"/>
                  <a:pt x="335407" y="309043"/>
                  <a:pt x="327892" y="309043"/>
                </a:cubicBezTo>
                <a:cubicBezTo>
                  <a:pt x="320378" y="309043"/>
                  <a:pt x="314287" y="302952"/>
                  <a:pt x="314287" y="295437"/>
                </a:cubicBezTo>
                <a:cubicBezTo>
                  <a:pt x="314287" y="287923"/>
                  <a:pt x="320378" y="281832"/>
                  <a:pt x="327892" y="281832"/>
                </a:cubicBezTo>
                <a:close/>
                <a:moveTo>
                  <a:pt x="273470" y="281832"/>
                </a:moveTo>
                <a:cubicBezTo>
                  <a:pt x="280985" y="281832"/>
                  <a:pt x="287076" y="287923"/>
                  <a:pt x="287076" y="295437"/>
                </a:cubicBezTo>
                <a:cubicBezTo>
                  <a:pt x="287076" y="302952"/>
                  <a:pt x="280985" y="309043"/>
                  <a:pt x="273470" y="309043"/>
                </a:cubicBezTo>
                <a:cubicBezTo>
                  <a:pt x="265956" y="309043"/>
                  <a:pt x="259865" y="302952"/>
                  <a:pt x="259865" y="295437"/>
                </a:cubicBezTo>
                <a:cubicBezTo>
                  <a:pt x="259865" y="287923"/>
                  <a:pt x="265956" y="281832"/>
                  <a:pt x="273470" y="281832"/>
                </a:cubicBezTo>
                <a:close/>
                <a:moveTo>
                  <a:pt x="239163" y="231785"/>
                </a:moveTo>
                <a:lnTo>
                  <a:pt x="239163" y="359089"/>
                </a:lnTo>
                <a:cubicBezTo>
                  <a:pt x="256939" y="359089"/>
                  <a:pt x="413106" y="359089"/>
                  <a:pt x="416624" y="359089"/>
                </a:cubicBezTo>
                <a:lnTo>
                  <a:pt x="416624" y="231785"/>
                </a:lnTo>
                <a:close/>
                <a:moveTo>
                  <a:pt x="68030" y="228702"/>
                </a:moveTo>
                <a:lnTo>
                  <a:pt x="171135" y="228702"/>
                </a:lnTo>
                <a:cubicBezTo>
                  <a:pt x="178648" y="228702"/>
                  <a:pt x="184740" y="234794"/>
                  <a:pt x="184740" y="242307"/>
                </a:cubicBezTo>
                <a:cubicBezTo>
                  <a:pt x="184740" y="249821"/>
                  <a:pt x="178648" y="255913"/>
                  <a:pt x="171135" y="255913"/>
                </a:cubicBezTo>
                <a:lnTo>
                  <a:pt x="68030" y="255913"/>
                </a:lnTo>
                <a:cubicBezTo>
                  <a:pt x="60517" y="255913"/>
                  <a:pt x="54425" y="249821"/>
                  <a:pt x="54425" y="242307"/>
                </a:cubicBezTo>
                <a:cubicBezTo>
                  <a:pt x="54425" y="234794"/>
                  <a:pt x="60517" y="228702"/>
                  <a:pt x="68030" y="228702"/>
                </a:cubicBezTo>
                <a:close/>
                <a:moveTo>
                  <a:pt x="68030" y="174280"/>
                </a:moveTo>
                <a:lnTo>
                  <a:pt x="171135" y="174280"/>
                </a:lnTo>
                <a:cubicBezTo>
                  <a:pt x="178648" y="174280"/>
                  <a:pt x="184740" y="180372"/>
                  <a:pt x="184740" y="187885"/>
                </a:cubicBezTo>
                <a:cubicBezTo>
                  <a:pt x="184740" y="195399"/>
                  <a:pt x="178648" y="201491"/>
                  <a:pt x="171135" y="201491"/>
                </a:cubicBezTo>
                <a:lnTo>
                  <a:pt x="68030" y="201491"/>
                </a:lnTo>
                <a:cubicBezTo>
                  <a:pt x="60517" y="201491"/>
                  <a:pt x="54425" y="195399"/>
                  <a:pt x="54425" y="187885"/>
                </a:cubicBezTo>
                <a:cubicBezTo>
                  <a:pt x="54425" y="180372"/>
                  <a:pt x="60517" y="174280"/>
                  <a:pt x="68030" y="174280"/>
                </a:cubicBezTo>
                <a:close/>
                <a:moveTo>
                  <a:pt x="341499" y="97620"/>
                </a:moveTo>
                <a:lnTo>
                  <a:pt x="341499" y="204575"/>
                </a:lnTo>
                <a:lnTo>
                  <a:pt x="391777" y="204575"/>
                </a:lnTo>
                <a:lnTo>
                  <a:pt x="391777" y="160030"/>
                </a:lnTo>
                <a:cubicBezTo>
                  <a:pt x="391777" y="129474"/>
                  <a:pt x="370208" y="103874"/>
                  <a:pt x="341499" y="97620"/>
                </a:cubicBezTo>
                <a:close/>
                <a:moveTo>
                  <a:pt x="314287" y="97620"/>
                </a:moveTo>
                <a:cubicBezTo>
                  <a:pt x="285579" y="103874"/>
                  <a:pt x="264010" y="129474"/>
                  <a:pt x="264010" y="160030"/>
                </a:cubicBezTo>
                <a:lnTo>
                  <a:pt x="264010" y="204575"/>
                </a:lnTo>
                <a:lnTo>
                  <a:pt x="314287" y="204575"/>
                </a:lnTo>
                <a:close/>
                <a:moveTo>
                  <a:pt x="86986" y="46449"/>
                </a:moveTo>
                <a:lnTo>
                  <a:pt x="46460" y="86975"/>
                </a:lnTo>
                <a:lnTo>
                  <a:pt x="86986" y="86975"/>
                </a:lnTo>
                <a:close/>
                <a:moveTo>
                  <a:pt x="114196" y="27211"/>
                </a:moveTo>
                <a:lnTo>
                  <a:pt x="114196" y="100581"/>
                </a:lnTo>
                <a:cubicBezTo>
                  <a:pt x="114196" y="108095"/>
                  <a:pt x="108105" y="114186"/>
                  <a:pt x="100591" y="114186"/>
                </a:cubicBezTo>
                <a:lnTo>
                  <a:pt x="27212" y="114186"/>
                </a:lnTo>
                <a:lnTo>
                  <a:pt x="27212" y="437189"/>
                </a:lnTo>
                <a:lnTo>
                  <a:pt x="314287" y="437189"/>
                </a:lnTo>
                <a:lnTo>
                  <a:pt x="314287" y="386300"/>
                </a:lnTo>
                <a:lnTo>
                  <a:pt x="225557" y="386300"/>
                </a:lnTo>
                <a:cubicBezTo>
                  <a:pt x="218043" y="386300"/>
                  <a:pt x="211951" y="380208"/>
                  <a:pt x="211951" y="372695"/>
                </a:cubicBezTo>
                <a:lnTo>
                  <a:pt x="211951" y="218180"/>
                </a:lnTo>
                <a:cubicBezTo>
                  <a:pt x="211951" y="210666"/>
                  <a:pt x="218043" y="204575"/>
                  <a:pt x="225557" y="204575"/>
                </a:cubicBezTo>
                <a:lnTo>
                  <a:pt x="236799" y="204575"/>
                </a:lnTo>
                <a:lnTo>
                  <a:pt x="236799" y="160030"/>
                </a:lnTo>
                <a:cubicBezTo>
                  <a:pt x="236799" y="114424"/>
                  <a:pt x="270489" y="76541"/>
                  <a:pt x="314287" y="69953"/>
                </a:cubicBezTo>
                <a:lnTo>
                  <a:pt x="314287" y="27211"/>
                </a:lnTo>
                <a:close/>
                <a:moveTo>
                  <a:pt x="100593" y="0"/>
                </a:moveTo>
                <a:lnTo>
                  <a:pt x="327893" y="0"/>
                </a:lnTo>
                <a:cubicBezTo>
                  <a:pt x="335407" y="0"/>
                  <a:pt x="341498" y="6092"/>
                  <a:pt x="341498" y="13605"/>
                </a:cubicBezTo>
                <a:lnTo>
                  <a:pt x="341498" y="69953"/>
                </a:lnTo>
                <a:cubicBezTo>
                  <a:pt x="385297" y="76540"/>
                  <a:pt x="418987" y="114424"/>
                  <a:pt x="418987" y="160030"/>
                </a:cubicBezTo>
                <a:lnTo>
                  <a:pt x="418987" y="204575"/>
                </a:lnTo>
                <a:lnTo>
                  <a:pt x="430229" y="204575"/>
                </a:lnTo>
                <a:cubicBezTo>
                  <a:pt x="437742" y="204575"/>
                  <a:pt x="443834" y="210666"/>
                  <a:pt x="443834" y="218180"/>
                </a:cubicBezTo>
                <a:lnTo>
                  <a:pt x="443834" y="372695"/>
                </a:lnTo>
                <a:cubicBezTo>
                  <a:pt x="443834" y="380208"/>
                  <a:pt x="437742" y="386300"/>
                  <a:pt x="430229" y="386300"/>
                </a:cubicBezTo>
                <a:lnTo>
                  <a:pt x="341498" y="386300"/>
                </a:lnTo>
                <a:lnTo>
                  <a:pt x="341498" y="450795"/>
                </a:lnTo>
                <a:cubicBezTo>
                  <a:pt x="341498" y="458308"/>
                  <a:pt x="335407" y="464400"/>
                  <a:pt x="327893" y="464400"/>
                </a:cubicBezTo>
                <a:lnTo>
                  <a:pt x="13606" y="464400"/>
                </a:lnTo>
                <a:cubicBezTo>
                  <a:pt x="6093" y="464400"/>
                  <a:pt x="1" y="458308"/>
                  <a:pt x="0" y="450795"/>
                </a:cubicBezTo>
                <a:lnTo>
                  <a:pt x="0" y="100582"/>
                </a:lnTo>
                <a:cubicBezTo>
                  <a:pt x="0" y="97006"/>
                  <a:pt x="1451" y="93463"/>
                  <a:pt x="4061" y="90893"/>
                </a:cubicBezTo>
                <a:lnTo>
                  <a:pt x="90968" y="3985"/>
                </a:lnTo>
                <a:cubicBezTo>
                  <a:pt x="93424" y="1529"/>
                  <a:pt x="96895" y="-2"/>
                  <a:pt x="100593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Graphic 3">
            <a:extLst>
              <a:ext uri="{FF2B5EF4-FFF2-40B4-BE49-F238E27FC236}">
                <a16:creationId xmlns:a16="http://schemas.microsoft.com/office/drawing/2014/main" xmlns="" id="{7F509226-329C-4538-9C5F-73CBCF005779}"/>
              </a:ext>
            </a:extLst>
          </p:cNvPr>
          <p:cNvSpPr/>
          <p:nvPr/>
        </p:nvSpPr>
        <p:spPr>
          <a:xfrm>
            <a:off x="2118768" y="1157725"/>
            <a:ext cx="464400" cy="434949"/>
          </a:xfrm>
          <a:custGeom>
            <a:avLst/>
            <a:gdLst>
              <a:gd name="connsiteX0" fmla="*/ 415998 w 464400"/>
              <a:gd name="connsiteY0" fmla="*/ 117982 h 434949"/>
              <a:gd name="connsiteX1" fmla="*/ 396063 w 464400"/>
              <a:gd name="connsiteY1" fmla="*/ 72145 h 434949"/>
              <a:gd name="connsiteX2" fmla="*/ 341697 w 464400"/>
              <a:gd name="connsiteY2" fmla="*/ 48572 h 434949"/>
              <a:gd name="connsiteX3" fmla="*/ 322022 w 464400"/>
              <a:gd name="connsiteY3" fmla="*/ 51190 h 434949"/>
              <a:gd name="connsiteX4" fmla="*/ 232200 w 464400"/>
              <a:gd name="connsiteY4" fmla="*/ 0 h 434949"/>
              <a:gd name="connsiteX5" fmla="*/ 142379 w 464400"/>
              <a:gd name="connsiteY5" fmla="*/ 51190 h 434949"/>
              <a:gd name="connsiteX6" fmla="*/ 122704 w 464400"/>
              <a:gd name="connsiteY6" fmla="*/ 48572 h 434949"/>
              <a:gd name="connsiteX7" fmla="*/ 68344 w 464400"/>
              <a:gd name="connsiteY7" fmla="*/ 72139 h 434949"/>
              <a:gd name="connsiteX8" fmla="*/ 48406 w 464400"/>
              <a:gd name="connsiteY8" fmla="*/ 117981 h 434949"/>
              <a:gd name="connsiteX9" fmla="*/ 0 w 464400"/>
              <a:gd name="connsiteY9" fmla="*/ 195148 h 434949"/>
              <a:gd name="connsiteX10" fmla="*/ 85714 w 464400"/>
              <a:gd name="connsiteY10" fmla="*/ 280862 h 434949"/>
              <a:gd name="connsiteX11" fmla="*/ 120746 w 464400"/>
              <a:gd name="connsiteY11" fmla="*/ 280862 h 434949"/>
              <a:gd name="connsiteX12" fmla="*/ 128915 w 464400"/>
              <a:gd name="connsiteY12" fmla="*/ 311110 h 434949"/>
              <a:gd name="connsiteX13" fmla="*/ 74751 w 464400"/>
              <a:gd name="connsiteY13" fmla="*/ 365265 h 434949"/>
              <a:gd name="connsiteX14" fmla="*/ 74759 w 464400"/>
              <a:gd name="connsiteY14" fmla="*/ 422990 h 434949"/>
              <a:gd name="connsiteX15" fmla="*/ 132478 w 464400"/>
              <a:gd name="connsiteY15" fmla="*/ 422982 h 434949"/>
              <a:gd name="connsiteX16" fmla="*/ 186310 w 464400"/>
              <a:gd name="connsiteY16" fmla="*/ 369151 h 434949"/>
              <a:gd name="connsiteX17" fmla="*/ 231312 w 464400"/>
              <a:gd name="connsiteY17" fmla="*/ 378657 h 434949"/>
              <a:gd name="connsiteX18" fmla="*/ 341877 w 464400"/>
              <a:gd name="connsiteY18" fmla="*/ 280862 h 434949"/>
              <a:gd name="connsiteX19" fmla="*/ 378686 w 464400"/>
              <a:gd name="connsiteY19" fmla="*/ 280862 h 434949"/>
              <a:gd name="connsiteX20" fmla="*/ 464400 w 464400"/>
              <a:gd name="connsiteY20" fmla="*/ 195148 h 434949"/>
              <a:gd name="connsiteX21" fmla="*/ 415998 w 464400"/>
              <a:gd name="connsiteY21" fmla="*/ 117982 h 434949"/>
              <a:gd name="connsiteX22" fmla="*/ 113246 w 464400"/>
              <a:gd name="connsiteY22" fmla="*/ 403732 h 434949"/>
              <a:gd name="connsiteX23" fmla="*/ 93992 w 464400"/>
              <a:gd name="connsiteY23" fmla="*/ 403740 h 434949"/>
              <a:gd name="connsiteX24" fmla="*/ 93991 w 464400"/>
              <a:gd name="connsiteY24" fmla="*/ 384506 h 434949"/>
              <a:gd name="connsiteX25" fmla="*/ 143187 w 464400"/>
              <a:gd name="connsiteY25" fmla="*/ 335319 h 434949"/>
              <a:gd name="connsiteX26" fmla="*/ 162320 w 464400"/>
              <a:gd name="connsiteY26" fmla="*/ 354658 h 434949"/>
              <a:gd name="connsiteX27" fmla="*/ 231312 w 464400"/>
              <a:gd name="connsiteY27" fmla="*/ 351446 h 434949"/>
              <a:gd name="connsiteX28" fmla="*/ 147127 w 464400"/>
              <a:gd name="connsiteY28" fmla="*/ 267328 h 434949"/>
              <a:gd name="connsiteX29" fmla="*/ 147130 w 464400"/>
              <a:gd name="connsiteY29" fmla="*/ 267257 h 434949"/>
              <a:gd name="connsiteX30" fmla="*/ 147127 w 464400"/>
              <a:gd name="connsiteY30" fmla="*/ 267187 h 434949"/>
              <a:gd name="connsiteX31" fmla="*/ 231312 w 464400"/>
              <a:gd name="connsiteY31" fmla="*/ 183072 h 434949"/>
              <a:gd name="connsiteX32" fmla="*/ 315498 w 464400"/>
              <a:gd name="connsiteY32" fmla="*/ 267259 h 434949"/>
              <a:gd name="connsiteX33" fmla="*/ 231312 w 464400"/>
              <a:gd name="connsiteY33" fmla="*/ 351446 h 434949"/>
              <a:gd name="connsiteX34" fmla="*/ 378686 w 464400"/>
              <a:gd name="connsiteY34" fmla="*/ 253651 h 434949"/>
              <a:gd name="connsiteX35" fmla="*/ 341876 w 464400"/>
              <a:gd name="connsiteY35" fmla="*/ 253651 h 434949"/>
              <a:gd name="connsiteX36" fmla="*/ 231311 w 464400"/>
              <a:gd name="connsiteY36" fmla="*/ 155862 h 434949"/>
              <a:gd name="connsiteX37" fmla="*/ 120746 w 464400"/>
              <a:gd name="connsiteY37" fmla="*/ 253651 h 434949"/>
              <a:gd name="connsiteX38" fmla="*/ 85714 w 464400"/>
              <a:gd name="connsiteY38" fmla="*/ 253651 h 434949"/>
              <a:gd name="connsiteX39" fmla="*/ 27211 w 464400"/>
              <a:gd name="connsiteY39" fmla="*/ 195148 h 434949"/>
              <a:gd name="connsiteX40" fmla="*/ 66463 w 464400"/>
              <a:gd name="connsiteY40" fmla="*/ 139905 h 434949"/>
              <a:gd name="connsiteX41" fmla="*/ 75562 w 464400"/>
              <a:gd name="connsiteY41" fmla="*/ 126171 h 434949"/>
              <a:gd name="connsiteX42" fmla="*/ 88202 w 464400"/>
              <a:gd name="connsiteY42" fmla="*/ 90743 h 434949"/>
              <a:gd name="connsiteX43" fmla="*/ 122703 w 464400"/>
              <a:gd name="connsiteY43" fmla="*/ 75782 h 434949"/>
              <a:gd name="connsiteX44" fmla="*/ 143094 w 464400"/>
              <a:gd name="connsiteY44" fmla="*/ 80389 h 434949"/>
              <a:gd name="connsiteX45" fmla="*/ 161442 w 464400"/>
              <a:gd name="connsiteY45" fmla="*/ 73558 h 434949"/>
              <a:gd name="connsiteX46" fmla="*/ 232200 w 464400"/>
              <a:gd name="connsiteY46" fmla="*/ 27211 h 434949"/>
              <a:gd name="connsiteX47" fmla="*/ 302958 w 464400"/>
              <a:gd name="connsiteY47" fmla="*/ 73558 h 434949"/>
              <a:gd name="connsiteX48" fmla="*/ 321306 w 464400"/>
              <a:gd name="connsiteY48" fmla="*/ 80389 h 434949"/>
              <a:gd name="connsiteX49" fmla="*/ 341697 w 464400"/>
              <a:gd name="connsiteY49" fmla="*/ 75782 h 434949"/>
              <a:gd name="connsiteX50" fmla="*/ 376203 w 464400"/>
              <a:gd name="connsiteY50" fmla="*/ 90746 h 434949"/>
              <a:gd name="connsiteX51" fmla="*/ 388838 w 464400"/>
              <a:gd name="connsiteY51" fmla="*/ 126165 h 434949"/>
              <a:gd name="connsiteX52" fmla="*/ 397937 w 464400"/>
              <a:gd name="connsiteY52" fmla="*/ 139904 h 434949"/>
              <a:gd name="connsiteX53" fmla="*/ 437189 w 464400"/>
              <a:gd name="connsiteY53" fmla="*/ 195147 h 434949"/>
              <a:gd name="connsiteX54" fmla="*/ 378686 w 464400"/>
              <a:gd name="connsiteY54" fmla="*/ 253651 h 43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4400" h="434949">
                <a:moveTo>
                  <a:pt x="415998" y="117982"/>
                </a:moveTo>
                <a:cubicBezTo>
                  <a:pt x="414890" y="100875"/>
                  <a:pt x="407989" y="84879"/>
                  <a:pt x="396063" y="72145"/>
                </a:cubicBezTo>
                <a:cubicBezTo>
                  <a:pt x="382033" y="57164"/>
                  <a:pt x="362218" y="48572"/>
                  <a:pt x="341697" y="48572"/>
                </a:cubicBezTo>
                <a:cubicBezTo>
                  <a:pt x="334961" y="48572"/>
                  <a:pt x="328382" y="49450"/>
                  <a:pt x="322022" y="51190"/>
                </a:cubicBezTo>
                <a:cubicBezTo>
                  <a:pt x="303391" y="19727"/>
                  <a:pt x="269384" y="0"/>
                  <a:pt x="232200" y="0"/>
                </a:cubicBezTo>
                <a:cubicBezTo>
                  <a:pt x="195016" y="0"/>
                  <a:pt x="161009" y="19727"/>
                  <a:pt x="142379" y="51190"/>
                </a:cubicBezTo>
                <a:cubicBezTo>
                  <a:pt x="136018" y="49450"/>
                  <a:pt x="129439" y="48572"/>
                  <a:pt x="122704" y="48572"/>
                </a:cubicBezTo>
                <a:cubicBezTo>
                  <a:pt x="102190" y="48572"/>
                  <a:pt x="82376" y="57161"/>
                  <a:pt x="68344" y="72139"/>
                </a:cubicBezTo>
                <a:cubicBezTo>
                  <a:pt x="56420" y="84867"/>
                  <a:pt x="49517" y="100866"/>
                  <a:pt x="48406" y="117981"/>
                </a:cubicBezTo>
                <a:cubicBezTo>
                  <a:pt x="19097" y="132151"/>
                  <a:pt x="0" y="162039"/>
                  <a:pt x="0" y="195148"/>
                </a:cubicBezTo>
                <a:cubicBezTo>
                  <a:pt x="0" y="242410"/>
                  <a:pt x="38452" y="280862"/>
                  <a:pt x="85714" y="280862"/>
                </a:cubicBezTo>
                <a:lnTo>
                  <a:pt x="120746" y="280862"/>
                </a:lnTo>
                <a:cubicBezTo>
                  <a:pt x="122044" y="291474"/>
                  <a:pt x="124839" y="301629"/>
                  <a:pt x="128915" y="311110"/>
                </a:cubicBezTo>
                <a:lnTo>
                  <a:pt x="74751" y="365265"/>
                </a:lnTo>
                <a:cubicBezTo>
                  <a:pt x="58812" y="381203"/>
                  <a:pt x="58794" y="407025"/>
                  <a:pt x="74759" y="422990"/>
                </a:cubicBezTo>
                <a:cubicBezTo>
                  <a:pt x="90694" y="438897"/>
                  <a:pt x="116455" y="438978"/>
                  <a:pt x="132478" y="422982"/>
                </a:cubicBezTo>
                <a:lnTo>
                  <a:pt x="186310" y="369151"/>
                </a:lnTo>
                <a:cubicBezTo>
                  <a:pt x="200079" y="375256"/>
                  <a:pt x="215306" y="378657"/>
                  <a:pt x="231312" y="378657"/>
                </a:cubicBezTo>
                <a:cubicBezTo>
                  <a:pt x="288132" y="378657"/>
                  <a:pt x="335147" y="335894"/>
                  <a:pt x="341877" y="280862"/>
                </a:cubicBezTo>
                <a:lnTo>
                  <a:pt x="378686" y="280862"/>
                </a:lnTo>
                <a:cubicBezTo>
                  <a:pt x="425948" y="280862"/>
                  <a:pt x="464400" y="242410"/>
                  <a:pt x="464400" y="195148"/>
                </a:cubicBezTo>
                <a:cubicBezTo>
                  <a:pt x="464400" y="162039"/>
                  <a:pt x="445306" y="132152"/>
                  <a:pt x="415998" y="117982"/>
                </a:cubicBezTo>
                <a:close/>
                <a:moveTo>
                  <a:pt x="113246" y="403732"/>
                </a:moveTo>
                <a:cubicBezTo>
                  <a:pt x="107824" y="409145"/>
                  <a:pt x="99236" y="408974"/>
                  <a:pt x="93992" y="403740"/>
                </a:cubicBezTo>
                <a:cubicBezTo>
                  <a:pt x="88681" y="398429"/>
                  <a:pt x="88680" y="389818"/>
                  <a:pt x="93991" y="384506"/>
                </a:cubicBezTo>
                <a:lnTo>
                  <a:pt x="143187" y="335319"/>
                </a:lnTo>
                <a:cubicBezTo>
                  <a:pt x="148757" y="342514"/>
                  <a:pt x="155184" y="349014"/>
                  <a:pt x="162320" y="354658"/>
                </a:cubicBezTo>
                <a:close/>
                <a:moveTo>
                  <a:pt x="231312" y="351446"/>
                </a:moveTo>
                <a:cubicBezTo>
                  <a:pt x="184914" y="351446"/>
                  <a:pt x="147163" y="313717"/>
                  <a:pt x="147127" y="267328"/>
                </a:cubicBezTo>
                <a:cubicBezTo>
                  <a:pt x="147127" y="267304"/>
                  <a:pt x="147130" y="267280"/>
                  <a:pt x="147130" y="267257"/>
                </a:cubicBezTo>
                <a:cubicBezTo>
                  <a:pt x="147130" y="267233"/>
                  <a:pt x="147127" y="267211"/>
                  <a:pt x="147127" y="267187"/>
                </a:cubicBezTo>
                <a:cubicBezTo>
                  <a:pt x="147166" y="220800"/>
                  <a:pt x="184916" y="183072"/>
                  <a:pt x="231312" y="183072"/>
                </a:cubicBezTo>
                <a:cubicBezTo>
                  <a:pt x="277733" y="183072"/>
                  <a:pt x="315498" y="220839"/>
                  <a:pt x="315498" y="267259"/>
                </a:cubicBezTo>
                <a:cubicBezTo>
                  <a:pt x="315498" y="313680"/>
                  <a:pt x="277732" y="351446"/>
                  <a:pt x="231312" y="351446"/>
                </a:cubicBezTo>
                <a:close/>
                <a:moveTo>
                  <a:pt x="378686" y="253651"/>
                </a:moveTo>
                <a:lnTo>
                  <a:pt x="341876" y="253651"/>
                </a:lnTo>
                <a:cubicBezTo>
                  <a:pt x="335144" y="198623"/>
                  <a:pt x="288129" y="155862"/>
                  <a:pt x="231311" y="155862"/>
                </a:cubicBezTo>
                <a:cubicBezTo>
                  <a:pt x="174493" y="155862"/>
                  <a:pt x="127479" y="198622"/>
                  <a:pt x="120746" y="253651"/>
                </a:cubicBezTo>
                <a:lnTo>
                  <a:pt x="85714" y="253651"/>
                </a:lnTo>
                <a:cubicBezTo>
                  <a:pt x="53456" y="253651"/>
                  <a:pt x="27211" y="227406"/>
                  <a:pt x="27211" y="195148"/>
                </a:cubicBezTo>
                <a:cubicBezTo>
                  <a:pt x="27211" y="170287"/>
                  <a:pt x="42986" y="148086"/>
                  <a:pt x="66463" y="139905"/>
                </a:cubicBezTo>
                <a:cubicBezTo>
                  <a:pt x="72238" y="137892"/>
                  <a:pt x="75961" y="132274"/>
                  <a:pt x="75562" y="126171"/>
                </a:cubicBezTo>
                <a:cubicBezTo>
                  <a:pt x="74699" y="112945"/>
                  <a:pt x="79187" y="100363"/>
                  <a:pt x="88202" y="90743"/>
                </a:cubicBezTo>
                <a:cubicBezTo>
                  <a:pt x="97239" y="81096"/>
                  <a:pt x="109493" y="75782"/>
                  <a:pt x="122703" y="75782"/>
                </a:cubicBezTo>
                <a:cubicBezTo>
                  <a:pt x="129852" y="75782"/>
                  <a:pt x="136711" y="77332"/>
                  <a:pt x="143094" y="80389"/>
                </a:cubicBezTo>
                <a:cubicBezTo>
                  <a:pt x="150036" y="83713"/>
                  <a:pt x="158360" y="80618"/>
                  <a:pt x="161442" y="73558"/>
                </a:cubicBezTo>
                <a:cubicBezTo>
                  <a:pt x="173724" y="45403"/>
                  <a:pt x="201498" y="27211"/>
                  <a:pt x="232200" y="27211"/>
                </a:cubicBezTo>
                <a:cubicBezTo>
                  <a:pt x="262902" y="27211"/>
                  <a:pt x="290676" y="45403"/>
                  <a:pt x="302958" y="73558"/>
                </a:cubicBezTo>
                <a:cubicBezTo>
                  <a:pt x="306031" y="80599"/>
                  <a:pt x="314343" y="83721"/>
                  <a:pt x="321306" y="80389"/>
                </a:cubicBezTo>
                <a:cubicBezTo>
                  <a:pt x="327689" y="77333"/>
                  <a:pt x="334549" y="75782"/>
                  <a:pt x="341697" y="75782"/>
                </a:cubicBezTo>
                <a:cubicBezTo>
                  <a:pt x="354912" y="75782"/>
                  <a:pt x="367166" y="81096"/>
                  <a:pt x="376203" y="90746"/>
                </a:cubicBezTo>
                <a:cubicBezTo>
                  <a:pt x="385218" y="100372"/>
                  <a:pt x="389706" y="112952"/>
                  <a:pt x="388838" y="126165"/>
                </a:cubicBezTo>
                <a:cubicBezTo>
                  <a:pt x="388438" y="132270"/>
                  <a:pt x="392160" y="137891"/>
                  <a:pt x="397937" y="139904"/>
                </a:cubicBezTo>
                <a:cubicBezTo>
                  <a:pt x="421415" y="148086"/>
                  <a:pt x="437189" y="170286"/>
                  <a:pt x="437189" y="195147"/>
                </a:cubicBezTo>
                <a:cubicBezTo>
                  <a:pt x="437189" y="227406"/>
                  <a:pt x="410944" y="253651"/>
                  <a:pt x="378686" y="253651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xmlns="" id="{1796BAF8-D99F-4EDA-BEDC-35C40FE7F0AB}"/>
              </a:ext>
            </a:extLst>
          </p:cNvPr>
          <p:cNvSpPr/>
          <p:nvPr/>
        </p:nvSpPr>
        <p:spPr>
          <a:xfrm>
            <a:off x="1029209" y="1143000"/>
            <a:ext cx="464400" cy="464400"/>
          </a:xfrm>
          <a:custGeom>
            <a:avLst/>
            <a:gdLst>
              <a:gd name="connsiteX0" fmla="*/ 423583 w 464400"/>
              <a:gd name="connsiteY0" fmla="*/ 409978 h 464400"/>
              <a:gd name="connsiteX1" fmla="*/ 409978 w 464400"/>
              <a:gd name="connsiteY1" fmla="*/ 423583 h 464400"/>
              <a:gd name="connsiteX2" fmla="*/ 423583 w 464400"/>
              <a:gd name="connsiteY2" fmla="*/ 437189 h 464400"/>
              <a:gd name="connsiteX3" fmla="*/ 437189 w 464400"/>
              <a:gd name="connsiteY3" fmla="*/ 423583 h 464400"/>
              <a:gd name="connsiteX4" fmla="*/ 423583 w 464400"/>
              <a:gd name="connsiteY4" fmla="*/ 409978 h 464400"/>
              <a:gd name="connsiteX5" fmla="*/ 305064 w 464400"/>
              <a:gd name="connsiteY5" fmla="*/ 409978 h 464400"/>
              <a:gd name="connsiteX6" fmla="*/ 341951 w 464400"/>
              <a:gd name="connsiteY6" fmla="*/ 409978 h 464400"/>
              <a:gd name="connsiteX7" fmla="*/ 355556 w 464400"/>
              <a:gd name="connsiteY7" fmla="*/ 423583 h 464400"/>
              <a:gd name="connsiteX8" fmla="*/ 341951 w 464400"/>
              <a:gd name="connsiteY8" fmla="*/ 437189 h 464400"/>
              <a:gd name="connsiteX9" fmla="*/ 305064 w 464400"/>
              <a:gd name="connsiteY9" fmla="*/ 437189 h 464400"/>
              <a:gd name="connsiteX10" fmla="*/ 291459 w 464400"/>
              <a:gd name="connsiteY10" fmla="*/ 423583 h 464400"/>
              <a:gd name="connsiteX11" fmla="*/ 305064 w 464400"/>
              <a:gd name="connsiteY11" fmla="*/ 409978 h 464400"/>
              <a:gd name="connsiteX12" fmla="*/ 213755 w 464400"/>
              <a:gd name="connsiteY12" fmla="*/ 409978 h 464400"/>
              <a:gd name="connsiteX13" fmla="*/ 250642 w 464400"/>
              <a:gd name="connsiteY13" fmla="*/ 409978 h 464400"/>
              <a:gd name="connsiteX14" fmla="*/ 264247 w 464400"/>
              <a:gd name="connsiteY14" fmla="*/ 423583 h 464400"/>
              <a:gd name="connsiteX15" fmla="*/ 250642 w 464400"/>
              <a:gd name="connsiteY15" fmla="*/ 437189 h 464400"/>
              <a:gd name="connsiteX16" fmla="*/ 213755 w 464400"/>
              <a:gd name="connsiteY16" fmla="*/ 437189 h 464400"/>
              <a:gd name="connsiteX17" fmla="*/ 200150 w 464400"/>
              <a:gd name="connsiteY17" fmla="*/ 423583 h 464400"/>
              <a:gd name="connsiteX18" fmla="*/ 213755 w 464400"/>
              <a:gd name="connsiteY18" fmla="*/ 409978 h 464400"/>
              <a:gd name="connsiteX19" fmla="*/ 122448 w 464400"/>
              <a:gd name="connsiteY19" fmla="*/ 409978 h 464400"/>
              <a:gd name="connsiteX20" fmla="*/ 159335 w 464400"/>
              <a:gd name="connsiteY20" fmla="*/ 409978 h 464400"/>
              <a:gd name="connsiteX21" fmla="*/ 172940 w 464400"/>
              <a:gd name="connsiteY21" fmla="*/ 423583 h 464400"/>
              <a:gd name="connsiteX22" fmla="*/ 159335 w 464400"/>
              <a:gd name="connsiteY22" fmla="*/ 437189 h 464400"/>
              <a:gd name="connsiteX23" fmla="*/ 122448 w 464400"/>
              <a:gd name="connsiteY23" fmla="*/ 437189 h 464400"/>
              <a:gd name="connsiteX24" fmla="*/ 108843 w 464400"/>
              <a:gd name="connsiteY24" fmla="*/ 423583 h 464400"/>
              <a:gd name="connsiteX25" fmla="*/ 122448 w 464400"/>
              <a:gd name="connsiteY25" fmla="*/ 409978 h 464400"/>
              <a:gd name="connsiteX26" fmla="*/ 40816 w 464400"/>
              <a:gd name="connsiteY26" fmla="*/ 409978 h 464400"/>
              <a:gd name="connsiteX27" fmla="*/ 27211 w 464400"/>
              <a:gd name="connsiteY27" fmla="*/ 423583 h 464400"/>
              <a:gd name="connsiteX28" fmla="*/ 40816 w 464400"/>
              <a:gd name="connsiteY28" fmla="*/ 437189 h 464400"/>
              <a:gd name="connsiteX29" fmla="*/ 54422 w 464400"/>
              <a:gd name="connsiteY29" fmla="*/ 423583 h 464400"/>
              <a:gd name="connsiteX30" fmla="*/ 40816 w 464400"/>
              <a:gd name="connsiteY30" fmla="*/ 409978 h 464400"/>
              <a:gd name="connsiteX31" fmla="*/ 423583 w 464400"/>
              <a:gd name="connsiteY31" fmla="*/ 382767 h 464400"/>
              <a:gd name="connsiteX32" fmla="*/ 464400 w 464400"/>
              <a:gd name="connsiteY32" fmla="*/ 423583 h 464400"/>
              <a:gd name="connsiteX33" fmla="*/ 423583 w 464400"/>
              <a:gd name="connsiteY33" fmla="*/ 464400 h 464400"/>
              <a:gd name="connsiteX34" fmla="*/ 382767 w 464400"/>
              <a:gd name="connsiteY34" fmla="*/ 423583 h 464400"/>
              <a:gd name="connsiteX35" fmla="*/ 423583 w 464400"/>
              <a:gd name="connsiteY35" fmla="*/ 382767 h 464400"/>
              <a:gd name="connsiteX36" fmla="*/ 40816 w 464400"/>
              <a:gd name="connsiteY36" fmla="*/ 382767 h 464400"/>
              <a:gd name="connsiteX37" fmla="*/ 81633 w 464400"/>
              <a:gd name="connsiteY37" fmla="*/ 423583 h 464400"/>
              <a:gd name="connsiteX38" fmla="*/ 40816 w 464400"/>
              <a:gd name="connsiteY38" fmla="*/ 464400 h 464400"/>
              <a:gd name="connsiteX39" fmla="*/ 0 w 464400"/>
              <a:gd name="connsiteY39" fmla="*/ 423583 h 464400"/>
              <a:gd name="connsiteX40" fmla="*/ 40816 w 464400"/>
              <a:gd name="connsiteY40" fmla="*/ 382767 h 464400"/>
              <a:gd name="connsiteX41" fmla="*/ 293282 w 464400"/>
              <a:gd name="connsiteY41" fmla="*/ 291461 h 464400"/>
              <a:gd name="connsiteX42" fmla="*/ 275972 w 464400"/>
              <a:gd name="connsiteY42" fmla="*/ 347522 h 464400"/>
              <a:gd name="connsiteX43" fmla="*/ 340357 w 464400"/>
              <a:gd name="connsiteY43" fmla="*/ 291461 h 464400"/>
              <a:gd name="connsiteX44" fmla="*/ 198763 w 464400"/>
              <a:gd name="connsiteY44" fmla="*/ 291461 h 464400"/>
              <a:gd name="connsiteX45" fmla="*/ 207840 w 464400"/>
              <a:gd name="connsiteY45" fmla="*/ 324183 h 464400"/>
              <a:gd name="connsiteX46" fmla="*/ 232137 w 464400"/>
              <a:gd name="connsiteY46" fmla="*/ 355553 h 464400"/>
              <a:gd name="connsiteX47" fmla="*/ 232199 w 464400"/>
              <a:gd name="connsiteY47" fmla="*/ 355554 h 464400"/>
              <a:gd name="connsiteX48" fmla="*/ 232260 w 464400"/>
              <a:gd name="connsiteY48" fmla="*/ 355553 h 464400"/>
              <a:gd name="connsiteX49" fmla="*/ 256558 w 464400"/>
              <a:gd name="connsiteY49" fmla="*/ 324183 h 464400"/>
              <a:gd name="connsiteX50" fmla="*/ 265635 w 464400"/>
              <a:gd name="connsiteY50" fmla="*/ 291461 h 464400"/>
              <a:gd name="connsiteX51" fmla="*/ 124042 w 464400"/>
              <a:gd name="connsiteY51" fmla="*/ 291460 h 464400"/>
              <a:gd name="connsiteX52" fmla="*/ 188426 w 464400"/>
              <a:gd name="connsiteY52" fmla="*/ 347520 h 464400"/>
              <a:gd name="connsiteX53" fmla="*/ 171115 w 464400"/>
              <a:gd name="connsiteY53" fmla="*/ 291460 h 464400"/>
              <a:gd name="connsiteX54" fmla="*/ 423583 w 464400"/>
              <a:gd name="connsiteY54" fmla="*/ 291459 h 464400"/>
              <a:gd name="connsiteX55" fmla="*/ 437189 w 464400"/>
              <a:gd name="connsiteY55" fmla="*/ 305064 h 464400"/>
              <a:gd name="connsiteX56" fmla="*/ 437189 w 464400"/>
              <a:gd name="connsiteY56" fmla="*/ 341951 h 464400"/>
              <a:gd name="connsiteX57" fmla="*/ 423583 w 464400"/>
              <a:gd name="connsiteY57" fmla="*/ 355556 h 464400"/>
              <a:gd name="connsiteX58" fmla="*/ 409978 w 464400"/>
              <a:gd name="connsiteY58" fmla="*/ 341951 h 464400"/>
              <a:gd name="connsiteX59" fmla="*/ 409978 w 464400"/>
              <a:gd name="connsiteY59" fmla="*/ 305064 h 464400"/>
              <a:gd name="connsiteX60" fmla="*/ 423583 w 464400"/>
              <a:gd name="connsiteY60" fmla="*/ 291459 h 464400"/>
              <a:gd name="connsiteX61" fmla="*/ 40815 w 464400"/>
              <a:gd name="connsiteY61" fmla="*/ 291459 h 464400"/>
              <a:gd name="connsiteX62" fmla="*/ 54421 w 464400"/>
              <a:gd name="connsiteY62" fmla="*/ 305064 h 464400"/>
              <a:gd name="connsiteX63" fmla="*/ 54421 w 464400"/>
              <a:gd name="connsiteY63" fmla="*/ 341951 h 464400"/>
              <a:gd name="connsiteX64" fmla="*/ 40815 w 464400"/>
              <a:gd name="connsiteY64" fmla="*/ 355556 h 464400"/>
              <a:gd name="connsiteX65" fmla="*/ 27210 w 464400"/>
              <a:gd name="connsiteY65" fmla="*/ 341951 h 464400"/>
              <a:gd name="connsiteX66" fmla="*/ 27210 w 464400"/>
              <a:gd name="connsiteY66" fmla="*/ 305064 h 464400"/>
              <a:gd name="connsiteX67" fmla="*/ 40815 w 464400"/>
              <a:gd name="connsiteY67" fmla="*/ 291459 h 464400"/>
              <a:gd name="connsiteX68" fmla="*/ 423583 w 464400"/>
              <a:gd name="connsiteY68" fmla="*/ 200150 h 464400"/>
              <a:gd name="connsiteX69" fmla="*/ 437189 w 464400"/>
              <a:gd name="connsiteY69" fmla="*/ 213755 h 464400"/>
              <a:gd name="connsiteX70" fmla="*/ 437189 w 464400"/>
              <a:gd name="connsiteY70" fmla="*/ 250642 h 464400"/>
              <a:gd name="connsiteX71" fmla="*/ 423583 w 464400"/>
              <a:gd name="connsiteY71" fmla="*/ 264247 h 464400"/>
              <a:gd name="connsiteX72" fmla="*/ 409978 w 464400"/>
              <a:gd name="connsiteY72" fmla="*/ 250642 h 464400"/>
              <a:gd name="connsiteX73" fmla="*/ 409978 w 464400"/>
              <a:gd name="connsiteY73" fmla="*/ 213755 h 464400"/>
              <a:gd name="connsiteX74" fmla="*/ 423583 w 464400"/>
              <a:gd name="connsiteY74" fmla="*/ 200150 h 464400"/>
              <a:gd name="connsiteX75" fmla="*/ 40815 w 464400"/>
              <a:gd name="connsiteY75" fmla="*/ 200150 h 464400"/>
              <a:gd name="connsiteX76" fmla="*/ 54421 w 464400"/>
              <a:gd name="connsiteY76" fmla="*/ 213755 h 464400"/>
              <a:gd name="connsiteX77" fmla="*/ 54421 w 464400"/>
              <a:gd name="connsiteY77" fmla="*/ 250642 h 464400"/>
              <a:gd name="connsiteX78" fmla="*/ 40815 w 464400"/>
              <a:gd name="connsiteY78" fmla="*/ 264247 h 464400"/>
              <a:gd name="connsiteX79" fmla="*/ 27210 w 464400"/>
              <a:gd name="connsiteY79" fmla="*/ 250642 h 464400"/>
              <a:gd name="connsiteX80" fmla="*/ 27210 w 464400"/>
              <a:gd name="connsiteY80" fmla="*/ 213755 h 464400"/>
              <a:gd name="connsiteX81" fmla="*/ 40815 w 464400"/>
              <a:gd name="connsiteY81" fmla="*/ 200150 h 464400"/>
              <a:gd name="connsiteX82" fmla="*/ 296819 w 464400"/>
              <a:gd name="connsiteY82" fmla="*/ 200146 h 464400"/>
              <a:gd name="connsiteX83" fmla="*/ 298222 w 464400"/>
              <a:gd name="connsiteY83" fmla="*/ 232199 h 464400"/>
              <a:gd name="connsiteX84" fmla="*/ 296820 w 464400"/>
              <a:gd name="connsiteY84" fmla="*/ 264249 h 464400"/>
              <a:gd name="connsiteX85" fmla="*/ 351323 w 464400"/>
              <a:gd name="connsiteY85" fmla="*/ 264249 h 464400"/>
              <a:gd name="connsiteX86" fmla="*/ 355554 w 464400"/>
              <a:gd name="connsiteY86" fmla="*/ 232199 h 464400"/>
              <a:gd name="connsiteX87" fmla="*/ 351321 w 464400"/>
              <a:gd name="connsiteY87" fmla="*/ 200146 h 464400"/>
              <a:gd name="connsiteX88" fmla="*/ 194875 w 464400"/>
              <a:gd name="connsiteY88" fmla="*/ 200146 h 464400"/>
              <a:gd name="connsiteX89" fmla="*/ 193387 w 464400"/>
              <a:gd name="connsiteY89" fmla="*/ 232199 h 464400"/>
              <a:gd name="connsiteX90" fmla="*/ 194875 w 464400"/>
              <a:gd name="connsiteY90" fmla="*/ 264249 h 464400"/>
              <a:gd name="connsiteX91" fmla="*/ 269523 w 464400"/>
              <a:gd name="connsiteY91" fmla="*/ 264249 h 464400"/>
              <a:gd name="connsiteX92" fmla="*/ 271011 w 464400"/>
              <a:gd name="connsiteY92" fmla="*/ 232199 h 464400"/>
              <a:gd name="connsiteX93" fmla="*/ 269523 w 464400"/>
              <a:gd name="connsiteY93" fmla="*/ 200146 h 464400"/>
              <a:gd name="connsiteX94" fmla="*/ 113078 w 464400"/>
              <a:gd name="connsiteY94" fmla="*/ 200146 h 464400"/>
              <a:gd name="connsiteX95" fmla="*/ 108846 w 464400"/>
              <a:gd name="connsiteY95" fmla="*/ 232199 h 464400"/>
              <a:gd name="connsiteX96" fmla="*/ 113077 w 464400"/>
              <a:gd name="connsiteY96" fmla="*/ 264249 h 464400"/>
              <a:gd name="connsiteX97" fmla="*/ 167578 w 464400"/>
              <a:gd name="connsiteY97" fmla="*/ 264249 h 464400"/>
              <a:gd name="connsiteX98" fmla="*/ 166175 w 464400"/>
              <a:gd name="connsiteY98" fmla="*/ 232199 h 464400"/>
              <a:gd name="connsiteX99" fmla="*/ 167578 w 464400"/>
              <a:gd name="connsiteY99" fmla="*/ 200146 h 464400"/>
              <a:gd name="connsiteX100" fmla="*/ 275972 w 464400"/>
              <a:gd name="connsiteY100" fmla="*/ 116877 h 464400"/>
              <a:gd name="connsiteX101" fmla="*/ 293282 w 464400"/>
              <a:gd name="connsiteY101" fmla="*/ 172935 h 464400"/>
              <a:gd name="connsiteX102" fmla="*/ 340356 w 464400"/>
              <a:gd name="connsiteY102" fmla="*/ 172935 h 464400"/>
              <a:gd name="connsiteX103" fmla="*/ 275972 w 464400"/>
              <a:gd name="connsiteY103" fmla="*/ 116877 h 464400"/>
              <a:gd name="connsiteX104" fmla="*/ 188425 w 464400"/>
              <a:gd name="connsiteY104" fmla="*/ 116877 h 464400"/>
              <a:gd name="connsiteX105" fmla="*/ 124044 w 464400"/>
              <a:gd name="connsiteY105" fmla="*/ 172935 h 464400"/>
              <a:gd name="connsiteX106" fmla="*/ 171115 w 464400"/>
              <a:gd name="connsiteY106" fmla="*/ 172935 h 464400"/>
              <a:gd name="connsiteX107" fmla="*/ 188425 w 464400"/>
              <a:gd name="connsiteY107" fmla="*/ 116877 h 464400"/>
              <a:gd name="connsiteX108" fmla="*/ 232199 w 464400"/>
              <a:gd name="connsiteY108" fmla="*/ 108845 h 464400"/>
              <a:gd name="connsiteX109" fmla="*/ 232137 w 464400"/>
              <a:gd name="connsiteY109" fmla="*/ 108846 h 464400"/>
              <a:gd name="connsiteX110" fmla="*/ 207841 w 464400"/>
              <a:gd name="connsiteY110" fmla="*/ 140215 h 464400"/>
              <a:gd name="connsiteX111" fmla="*/ 198763 w 464400"/>
              <a:gd name="connsiteY111" fmla="*/ 172935 h 464400"/>
              <a:gd name="connsiteX112" fmla="*/ 265635 w 464400"/>
              <a:gd name="connsiteY112" fmla="*/ 172935 h 464400"/>
              <a:gd name="connsiteX113" fmla="*/ 256558 w 464400"/>
              <a:gd name="connsiteY113" fmla="*/ 140215 h 464400"/>
              <a:gd name="connsiteX114" fmla="*/ 232260 w 464400"/>
              <a:gd name="connsiteY114" fmla="*/ 108846 h 464400"/>
              <a:gd name="connsiteX115" fmla="*/ 232199 w 464400"/>
              <a:gd name="connsiteY115" fmla="*/ 108845 h 464400"/>
              <a:gd name="connsiteX116" fmla="*/ 423583 w 464400"/>
              <a:gd name="connsiteY116" fmla="*/ 108843 h 464400"/>
              <a:gd name="connsiteX117" fmla="*/ 437189 w 464400"/>
              <a:gd name="connsiteY117" fmla="*/ 122448 h 464400"/>
              <a:gd name="connsiteX118" fmla="*/ 437189 w 464400"/>
              <a:gd name="connsiteY118" fmla="*/ 159335 h 464400"/>
              <a:gd name="connsiteX119" fmla="*/ 423583 w 464400"/>
              <a:gd name="connsiteY119" fmla="*/ 172940 h 464400"/>
              <a:gd name="connsiteX120" fmla="*/ 409978 w 464400"/>
              <a:gd name="connsiteY120" fmla="*/ 159335 h 464400"/>
              <a:gd name="connsiteX121" fmla="*/ 409978 w 464400"/>
              <a:gd name="connsiteY121" fmla="*/ 122448 h 464400"/>
              <a:gd name="connsiteX122" fmla="*/ 423583 w 464400"/>
              <a:gd name="connsiteY122" fmla="*/ 108843 h 464400"/>
              <a:gd name="connsiteX123" fmla="*/ 40815 w 464400"/>
              <a:gd name="connsiteY123" fmla="*/ 108843 h 464400"/>
              <a:gd name="connsiteX124" fmla="*/ 54421 w 464400"/>
              <a:gd name="connsiteY124" fmla="*/ 122448 h 464400"/>
              <a:gd name="connsiteX125" fmla="*/ 54421 w 464400"/>
              <a:gd name="connsiteY125" fmla="*/ 159335 h 464400"/>
              <a:gd name="connsiteX126" fmla="*/ 40815 w 464400"/>
              <a:gd name="connsiteY126" fmla="*/ 172940 h 464400"/>
              <a:gd name="connsiteX127" fmla="*/ 27210 w 464400"/>
              <a:gd name="connsiteY127" fmla="*/ 159335 h 464400"/>
              <a:gd name="connsiteX128" fmla="*/ 27210 w 464400"/>
              <a:gd name="connsiteY128" fmla="*/ 122448 h 464400"/>
              <a:gd name="connsiteX129" fmla="*/ 40815 w 464400"/>
              <a:gd name="connsiteY129" fmla="*/ 108843 h 464400"/>
              <a:gd name="connsiteX130" fmla="*/ 232198 w 464400"/>
              <a:gd name="connsiteY130" fmla="*/ 81632 h 464400"/>
              <a:gd name="connsiteX131" fmla="*/ 232352 w 464400"/>
              <a:gd name="connsiteY131" fmla="*/ 81637 h 464400"/>
              <a:gd name="connsiteX132" fmla="*/ 382765 w 464400"/>
              <a:gd name="connsiteY132" fmla="*/ 232199 h 464400"/>
              <a:gd name="connsiteX133" fmla="*/ 232352 w 464400"/>
              <a:gd name="connsiteY133" fmla="*/ 382762 h 464400"/>
              <a:gd name="connsiteX134" fmla="*/ 232198 w 464400"/>
              <a:gd name="connsiteY134" fmla="*/ 382766 h 464400"/>
              <a:gd name="connsiteX135" fmla="*/ 232044 w 464400"/>
              <a:gd name="connsiteY135" fmla="*/ 382762 h 464400"/>
              <a:gd name="connsiteX136" fmla="*/ 81634 w 464400"/>
              <a:gd name="connsiteY136" fmla="*/ 232199 h 464400"/>
              <a:gd name="connsiteX137" fmla="*/ 232044 w 464400"/>
              <a:gd name="connsiteY137" fmla="*/ 81637 h 464400"/>
              <a:gd name="connsiteX138" fmla="*/ 232198 w 464400"/>
              <a:gd name="connsiteY138" fmla="*/ 81632 h 464400"/>
              <a:gd name="connsiteX139" fmla="*/ 423583 w 464400"/>
              <a:gd name="connsiteY139" fmla="*/ 27211 h 464400"/>
              <a:gd name="connsiteX140" fmla="*/ 409978 w 464400"/>
              <a:gd name="connsiteY140" fmla="*/ 40816 h 464400"/>
              <a:gd name="connsiteX141" fmla="*/ 423583 w 464400"/>
              <a:gd name="connsiteY141" fmla="*/ 54422 h 464400"/>
              <a:gd name="connsiteX142" fmla="*/ 437189 w 464400"/>
              <a:gd name="connsiteY142" fmla="*/ 40816 h 464400"/>
              <a:gd name="connsiteX143" fmla="*/ 423583 w 464400"/>
              <a:gd name="connsiteY143" fmla="*/ 27211 h 464400"/>
              <a:gd name="connsiteX144" fmla="*/ 40816 w 464400"/>
              <a:gd name="connsiteY144" fmla="*/ 27211 h 464400"/>
              <a:gd name="connsiteX145" fmla="*/ 27211 w 464400"/>
              <a:gd name="connsiteY145" fmla="*/ 40816 h 464400"/>
              <a:gd name="connsiteX146" fmla="*/ 40816 w 464400"/>
              <a:gd name="connsiteY146" fmla="*/ 54422 h 464400"/>
              <a:gd name="connsiteX147" fmla="*/ 54422 w 464400"/>
              <a:gd name="connsiteY147" fmla="*/ 40816 h 464400"/>
              <a:gd name="connsiteX148" fmla="*/ 40816 w 464400"/>
              <a:gd name="connsiteY148" fmla="*/ 27211 h 464400"/>
              <a:gd name="connsiteX149" fmla="*/ 305064 w 464400"/>
              <a:gd name="connsiteY149" fmla="*/ 27210 h 464400"/>
              <a:gd name="connsiteX150" fmla="*/ 341951 w 464400"/>
              <a:gd name="connsiteY150" fmla="*/ 27210 h 464400"/>
              <a:gd name="connsiteX151" fmla="*/ 355556 w 464400"/>
              <a:gd name="connsiteY151" fmla="*/ 40815 h 464400"/>
              <a:gd name="connsiteX152" fmla="*/ 341951 w 464400"/>
              <a:gd name="connsiteY152" fmla="*/ 54421 h 464400"/>
              <a:gd name="connsiteX153" fmla="*/ 305064 w 464400"/>
              <a:gd name="connsiteY153" fmla="*/ 54421 h 464400"/>
              <a:gd name="connsiteX154" fmla="*/ 291459 w 464400"/>
              <a:gd name="connsiteY154" fmla="*/ 40815 h 464400"/>
              <a:gd name="connsiteX155" fmla="*/ 305064 w 464400"/>
              <a:gd name="connsiteY155" fmla="*/ 27210 h 464400"/>
              <a:gd name="connsiteX156" fmla="*/ 213755 w 464400"/>
              <a:gd name="connsiteY156" fmla="*/ 27210 h 464400"/>
              <a:gd name="connsiteX157" fmla="*/ 250642 w 464400"/>
              <a:gd name="connsiteY157" fmla="*/ 27210 h 464400"/>
              <a:gd name="connsiteX158" fmla="*/ 264247 w 464400"/>
              <a:gd name="connsiteY158" fmla="*/ 40815 h 464400"/>
              <a:gd name="connsiteX159" fmla="*/ 250642 w 464400"/>
              <a:gd name="connsiteY159" fmla="*/ 54421 h 464400"/>
              <a:gd name="connsiteX160" fmla="*/ 213755 w 464400"/>
              <a:gd name="connsiteY160" fmla="*/ 54421 h 464400"/>
              <a:gd name="connsiteX161" fmla="*/ 200150 w 464400"/>
              <a:gd name="connsiteY161" fmla="*/ 40815 h 464400"/>
              <a:gd name="connsiteX162" fmla="*/ 213755 w 464400"/>
              <a:gd name="connsiteY162" fmla="*/ 27210 h 464400"/>
              <a:gd name="connsiteX163" fmla="*/ 122448 w 464400"/>
              <a:gd name="connsiteY163" fmla="*/ 27210 h 464400"/>
              <a:gd name="connsiteX164" fmla="*/ 159335 w 464400"/>
              <a:gd name="connsiteY164" fmla="*/ 27210 h 464400"/>
              <a:gd name="connsiteX165" fmla="*/ 172940 w 464400"/>
              <a:gd name="connsiteY165" fmla="*/ 40815 h 464400"/>
              <a:gd name="connsiteX166" fmla="*/ 159335 w 464400"/>
              <a:gd name="connsiteY166" fmla="*/ 54421 h 464400"/>
              <a:gd name="connsiteX167" fmla="*/ 122448 w 464400"/>
              <a:gd name="connsiteY167" fmla="*/ 54421 h 464400"/>
              <a:gd name="connsiteX168" fmla="*/ 108843 w 464400"/>
              <a:gd name="connsiteY168" fmla="*/ 40815 h 464400"/>
              <a:gd name="connsiteX169" fmla="*/ 122448 w 464400"/>
              <a:gd name="connsiteY169" fmla="*/ 27210 h 464400"/>
              <a:gd name="connsiteX170" fmla="*/ 423583 w 464400"/>
              <a:gd name="connsiteY170" fmla="*/ 0 h 464400"/>
              <a:gd name="connsiteX171" fmla="*/ 464400 w 464400"/>
              <a:gd name="connsiteY171" fmla="*/ 40816 h 464400"/>
              <a:gd name="connsiteX172" fmla="*/ 423583 w 464400"/>
              <a:gd name="connsiteY172" fmla="*/ 81633 h 464400"/>
              <a:gd name="connsiteX173" fmla="*/ 382767 w 464400"/>
              <a:gd name="connsiteY173" fmla="*/ 40816 h 464400"/>
              <a:gd name="connsiteX174" fmla="*/ 423583 w 464400"/>
              <a:gd name="connsiteY174" fmla="*/ 0 h 464400"/>
              <a:gd name="connsiteX175" fmla="*/ 40816 w 464400"/>
              <a:gd name="connsiteY175" fmla="*/ 0 h 464400"/>
              <a:gd name="connsiteX176" fmla="*/ 81633 w 464400"/>
              <a:gd name="connsiteY176" fmla="*/ 40816 h 464400"/>
              <a:gd name="connsiteX177" fmla="*/ 40816 w 464400"/>
              <a:gd name="connsiteY177" fmla="*/ 81633 h 464400"/>
              <a:gd name="connsiteX178" fmla="*/ 0 w 464400"/>
              <a:gd name="connsiteY178" fmla="*/ 40816 h 464400"/>
              <a:gd name="connsiteX179" fmla="*/ 40816 w 464400"/>
              <a:gd name="connsiteY179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</a:cxnLst>
            <a:rect l="l" t="t" r="r" b="b"/>
            <a:pathLst>
              <a:path w="464400" h="464400">
                <a:moveTo>
                  <a:pt x="423583" y="409978"/>
                </a:moveTo>
                <a:cubicBezTo>
                  <a:pt x="416081" y="409978"/>
                  <a:pt x="409978" y="416081"/>
                  <a:pt x="409978" y="423583"/>
                </a:cubicBezTo>
                <a:cubicBezTo>
                  <a:pt x="409978" y="431085"/>
                  <a:pt x="416081" y="437189"/>
                  <a:pt x="423583" y="437189"/>
                </a:cubicBezTo>
                <a:cubicBezTo>
                  <a:pt x="431085" y="437189"/>
                  <a:pt x="437189" y="431085"/>
                  <a:pt x="437189" y="423583"/>
                </a:cubicBezTo>
                <a:cubicBezTo>
                  <a:pt x="437189" y="416081"/>
                  <a:pt x="431085" y="409978"/>
                  <a:pt x="423583" y="409978"/>
                </a:cubicBezTo>
                <a:close/>
                <a:moveTo>
                  <a:pt x="305064" y="409978"/>
                </a:moveTo>
                <a:lnTo>
                  <a:pt x="341951" y="409978"/>
                </a:lnTo>
                <a:cubicBezTo>
                  <a:pt x="349465" y="409978"/>
                  <a:pt x="355556" y="416070"/>
                  <a:pt x="355556" y="423583"/>
                </a:cubicBezTo>
                <a:cubicBezTo>
                  <a:pt x="355556" y="431097"/>
                  <a:pt x="349465" y="437189"/>
                  <a:pt x="341951" y="437189"/>
                </a:cubicBezTo>
                <a:lnTo>
                  <a:pt x="305064" y="437189"/>
                </a:lnTo>
                <a:cubicBezTo>
                  <a:pt x="297551" y="437189"/>
                  <a:pt x="291459" y="431097"/>
                  <a:pt x="291459" y="423583"/>
                </a:cubicBezTo>
                <a:cubicBezTo>
                  <a:pt x="291459" y="416070"/>
                  <a:pt x="297551" y="409978"/>
                  <a:pt x="305064" y="409978"/>
                </a:cubicBezTo>
                <a:close/>
                <a:moveTo>
                  <a:pt x="213755" y="409978"/>
                </a:moveTo>
                <a:lnTo>
                  <a:pt x="250642" y="409978"/>
                </a:lnTo>
                <a:cubicBezTo>
                  <a:pt x="258156" y="409978"/>
                  <a:pt x="264247" y="416070"/>
                  <a:pt x="264247" y="423583"/>
                </a:cubicBezTo>
                <a:cubicBezTo>
                  <a:pt x="264247" y="431097"/>
                  <a:pt x="258156" y="437189"/>
                  <a:pt x="250642" y="437189"/>
                </a:cubicBezTo>
                <a:lnTo>
                  <a:pt x="213755" y="437189"/>
                </a:lnTo>
                <a:cubicBezTo>
                  <a:pt x="206242" y="437189"/>
                  <a:pt x="200150" y="431097"/>
                  <a:pt x="200150" y="423583"/>
                </a:cubicBezTo>
                <a:cubicBezTo>
                  <a:pt x="200150" y="416070"/>
                  <a:pt x="206242" y="409978"/>
                  <a:pt x="213755" y="409978"/>
                </a:cubicBezTo>
                <a:close/>
                <a:moveTo>
                  <a:pt x="122448" y="409978"/>
                </a:moveTo>
                <a:lnTo>
                  <a:pt x="159335" y="409978"/>
                </a:lnTo>
                <a:cubicBezTo>
                  <a:pt x="166849" y="409978"/>
                  <a:pt x="172940" y="416070"/>
                  <a:pt x="172940" y="423583"/>
                </a:cubicBezTo>
                <a:cubicBezTo>
                  <a:pt x="172940" y="431097"/>
                  <a:pt x="166849" y="437189"/>
                  <a:pt x="159335" y="437189"/>
                </a:cubicBezTo>
                <a:lnTo>
                  <a:pt x="122448" y="437189"/>
                </a:lnTo>
                <a:cubicBezTo>
                  <a:pt x="114935" y="437189"/>
                  <a:pt x="108843" y="431097"/>
                  <a:pt x="108843" y="423583"/>
                </a:cubicBezTo>
                <a:cubicBezTo>
                  <a:pt x="108843" y="416070"/>
                  <a:pt x="114935" y="409978"/>
                  <a:pt x="122448" y="409978"/>
                </a:cubicBezTo>
                <a:close/>
                <a:moveTo>
                  <a:pt x="40816" y="409978"/>
                </a:moveTo>
                <a:cubicBezTo>
                  <a:pt x="33314" y="409978"/>
                  <a:pt x="27211" y="416081"/>
                  <a:pt x="27211" y="423583"/>
                </a:cubicBezTo>
                <a:cubicBezTo>
                  <a:pt x="27211" y="431085"/>
                  <a:pt x="33314" y="437189"/>
                  <a:pt x="40816" y="437189"/>
                </a:cubicBezTo>
                <a:cubicBezTo>
                  <a:pt x="48318" y="437189"/>
                  <a:pt x="54422" y="431085"/>
                  <a:pt x="54422" y="423583"/>
                </a:cubicBezTo>
                <a:cubicBezTo>
                  <a:pt x="54422" y="416081"/>
                  <a:pt x="48318" y="409978"/>
                  <a:pt x="40816" y="409978"/>
                </a:cubicBezTo>
                <a:close/>
                <a:moveTo>
                  <a:pt x="423583" y="382767"/>
                </a:moveTo>
                <a:cubicBezTo>
                  <a:pt x="446090" y="382767"/>
                  <a:pt x="464400" y="401077"/>
                  <a:pt x="464400" y="423583"/>
                </a:cubicBezTo>
                <a:cubicBezTo>
                  <a:pt x="464400" y="446090"/>
                  <a:pt x="446090" y="464400"/>
                  <a:pt x="423583" y="464400"/>
                </a:cubicBezTo>
                <a:cubicBezTo>
                  <a:pt x="401077" y="464400"/>
                  <a:pt x="382767" y="446090"/>
                  <a:pt x="382767" y="423583"/>
                </a:cubicBezTo>
                <a:cubicBezTo>
                  <a:pt x="382767" y="401077"/>
                  <a:pt x="401077" y="382767"/>
                  <a:pt x="423583" y="382767"/>
                </a:cubicBezTo>
                <a:close/>
                <a:moveTo>
                  <a:pt x="40816" y="382767"/>
                </a:moveTo>
                <a:cubicBezTo>
                  <a:pt x="63323" y="382767"/>
                  <a:pt x="81633" y="401077"/>
                  <a:pt x="81633" y="423583"/>
                </a:cubicBezTo>
                <a:cubicBezTo>
                  <a:pt x="81633" y="446090"/>
                  <a:pt x="63323" y="464400"/>
                  <a:pt x="40816" y="464400"/>
                </a:cubicBezTo>
                <a:cubicBezTo>
                  <a:pt x="18310" y="464400"/>
                  <a:pt x="0" y="446090"/>
                  <a:pt x="0" y="423583"/>
                </a:cubicBezTo>
                <a:cubicBezTo>
                  <a:pt x="0" y="401077"/>
                  <a:pt x="18310" y="382767"/>
                  <a:pt x="40816" y="382767"/>
                </a:cubicBezTo>
                <a:close/>
                <a:moveTo>
                  <a:pt x="293282" y="291461"/>
                </a:moveTo>
                <a:cubicBezTo>
                  <a:pt x="290002" y="310201"/>
                  <a:pt x="284544" y="330627"/>
                  <a:pt x="275972" y="347522"/>
                </a:cubicBezTo>
                <a:cubicBezTo>
                  <a:pt x="303484" y="337044"/>
                  <a:pt x="326310" y="316996"/>
                  <a:pt x="340357" y="291461"/>
                </a:cubicBezTo>
                <a:close/>
                <a:moveTo>
                  <a:pt x="198763" y="291461"/>
                </a:moveTo>
                <a:cubicBezTo>
                  <a:pt x="201087" y="303429"/>
                  <a:pt x="204125" y="314475"/>
                  <a:pt x="207840" y="324183"/>
                </a:cubicBezTo>
                <a:cubicBezTo>
                  <a:pt x="216108" y="345784"/>
                  <a:pt x="225984" y="355489"/>
                  <a:pt x="232137" y="355553"/>
                </a:cubicBezTo>
                <a:cubicBezTo>
                  <a:pt x="232158" y="355553"/>
                  <a:pt x="232179" y="355554"/>
                  <a:pt x="232199" y="355554"/>
                </a:cubicBezTo>
                <a:cubicBezTo>
                  <a:pt x="232220" y="355554"/>
                  <a:pt x="232240" y="355553"/>
                  <a:pt x="232260" y="355553"/>
                </a:cubicBezTo>
                <a:cubicBezTo>
                  <a:pt x="238413" y="355489"/>
                  <a:pt x="248290" y="345784"/>
                  <a:pt x="256558" y="324183"/>
                </a:cubicBezTo>
                <a:cubicBezTo>
                  <a:pt x="260273" y="314475"/>
                  <a:pt x="263311" y="303430"/>
                  <a:pt x="265635" y="291461"/>
                </a:cubicBezTo>
                <a:close/>
                <a:moveTo>
                  <a:pt x="124042" y="291460"/>
                </a:moveTo>
                <a:cubicBezTo>
                  <a:pt x="138089" y="316995"/>
                  <a:pt x="160914" y="337043"/>
                  <a:pt x="188426" y="347520"/>
                </a:cubicBezTo>
                <a:cubicBezTo>
                  <a:pt x="179853" y="330623"/>
                  <a:pt x="174395" y="310197"/>
                  <a:pt x="171115" y="291460"/>
                </a:cubicBezTo>
                <a:close/>
                <a:moveTo>
                  <a:pt x="423583" y="291459"/>
                </a:moveTo>
                <a:cubicBezTo>
                  <a:pt x="431097" y="291459"/>
                  <a:pt x="437189" y="297551"/>
                  <a:pt x="437189" y="305064"/>
                </a:cubicBezTo>
                <a:lnTo>
                  <a:pt x="437189" y="341951"/>
                </a:lnTo>
                <a:cubicBezTo>
                  <a:pt x="437189" y="349465"/>
                  <a:pt x="431097" y="355556"/>
                  <a:pt x="423583" y="355556"/>
                </a:cubicBezTo>
                <a:cubicBezTo>
                  <a:pt x="416070" y="355556"/>
                  <a:pt x="409978" y="349465"/>
                  <a:pt x="409978" y="341951"/>
                </a:cubicBezTo>
                <a:lnTo>
                  <a:pt x="409978" y="305064"/>
                </a:lnTo>
                <a:cubicBezTo>
                  <a:pt x="409978" y="297551"/>
                  <a:pt x="416070" y="291459"/>
                  <a:pt x="423583" y="291459"/>
                </a:cubicBezTo>
                <a:close/>
                <a:moveTo>
                  <a:pt x="40815" y="291459"/>
                </a:moveTo>
                <a:cubicBezTo>
                  <a:pt x="48329" y="291459"/>
                  <a:pt x="54421" y="297551"/>
                  <a:pt x="54421" y="305064"/>
                </a:cubicBezTo>
                <a:lnTo>
                  <a:pt x="54421" y="341951"/>
                </a:lnTo>
                <a:cubicBezTo>
                  <a:pt x="54421" y="349465"/>
                  <a:pt x="48329" y="355556"/>
                  <a:pt x="40815" y="355556"/>
                </a:cubicBezTo>
                <a:cubicBezTo>
                  <a:pt x="33302" y="355556"/>
                  <a:pt x="27210" y="349465"/>
                  <a:pt x="27210" y="341951"/>
                </a:cubicBezTo>
                <a:lnTo>
                  <a:pt x="27210" y="305064"/>
                </a:lnTo>
                <a:cubicBezTo>
                  <a:pt x="27210" y="297551"/>
                  <a:pt x="33302" y="291459"/>
                  <a:pt x="40815" y="291459"/>
                </a:cubicBezTo>
                <a:close/>
                <a:moveTo>
                  <a:pt x="423583" y="200150"/>
                </a:moveTo>
                <a:cubicBezTo>
                  <a:pt x="431097" y="200150"/>
                  <a:pt x="437189" y="206242"/>
                  <a:pt x="437189" y="213755"/>
                </a:cubicBezTo>
                <a:lnTo>
                  <a:pt x="437189" y="250642"/>
                </a:lnTo>
                <a:cubicBezTo>
                  <a:pt x="437189" y="258156"/>
                  <a:pt x="431097" y="264247"/>
                  <a:pt x="423583" y="264247"/>
                </a:cubicBezTo>
                <a:cubicBezTo>
                  <a:pt x="416070" y="264247"/>
                  <a:pt x="409978" y="258156"/>
                  <a:pt x="409978" y="250642"/>
                </a:cubicBezTo>
                <a:lnTo>
                  <a:pt x="409978" y="213755"/>
                </a:lnTo>
                <a:cubicBezTo>
                  <a:pt x="409978" y="206242"/>
                  <a:pt x="416070" y="200150"/>
                  <a:pt x="423583" y="200150"/>
                </a:cubicBezTo>
                <a:close/>
                <a:moveTo>
                  <a:pt x="40815" y="200150"/>
                </a:moveTo>
                <a:cubicBezTo>
                  <a:pt x="48329" y="200150"/>
                  <a:pt x="54421" y="206242"/>
                  <a:pt x="54421" y="213755"/>
                </a:cubicBezTo>
                <a:lnTo>
                  <a:pt x="54421" y="250642"/>
                </a:lnTo>
                <a:cubicBezTo>
                  <a:pt x="54421" y="258156"/>
                  <a:pt x="48329" y="264247"/>
                  <a:pt x="40815" y="264247"/>
                </a:cubicBezTo>
                <a:cubicBezTo>
                  <a:pt x="33302" y="264247"/>
                  <a:pt x="27210" y="258156"/>
                  <a:pt x="27210" y="250642"/>
                </a:cubicBezTo>
                <a:lnTo>
                  <a:pt x="27210" y="213755"/>
                </a:lnTo>
                <a:cubicBezTo>
                  <a:pt x="27210" y="206242"/>
                  <a:pt x="33302" y="200150"/>
                  <a:pt x="40815" y="200150"/>
                </a:cubicBezTo>
                <a:close/>
                <a:moveTo>
                  <a:pt x="296819" y="200146"/>
                </a:moveTo>
                <a:cubicBezTo>
                  <a:pt x="297736" y="210561"/>
                  <a:pt x="298222" y="221289"/>
                  <a:pt x="298222" y="232199"/>
                </a:cubicBezTo>
                <a:cubicBezTo>
                  <a:pt x="298222" y="243107"/>
                  <a:pt x="297736" y="253835"/>
                  <a:pt x="296820" y="264249"/>
                </a:cubicBezTo>
                <a:lnTo>
                  <a:pt x="351323" y="264249"/>
                </a:lnTo>
                <a:cubicBezTo>
                  <a:pt x="354076" y="254025"/>
                  <a:pt x="355554" y="243282"/>
                  <a:pt x="355554" y="232199"/>
                </a:cubicBezTo>
                <a:cubicBezTo>
                  <a:pt x="355554" y="221115"/>
                  <a:pt x="354075" y="210371"/>
                  <a:pt x="351321" y="200146"/>
                </a:cubicBezTo>
                <a:close/>
                <a:moveTo>
                  <a:pt x="194875" y="200146"/>
                </a:moveTo>
                <a:cubicBezTo>
                  <a:pt x="193894" y="210480"/>
                  <a:pt x="193387" y="221226"/>
                  <a:pt x="193387" y="232199"/>
                </a:cubicBezTo>
                <a:cubicBezTo>
                  <a:pt x="193387" y="243171"/>
                  <a:pt x="193894" y="253915"/>
                  <a:pt x="194875" y="264249"/>
                </a:cubicBezTo>
                <a:lnTo>
                  <a:pt x="269523" y="264249"/>
                </a:lnTo>
                <a:cubicBezTo>
                  <a:pt x="270504" y="253916"/>
                  <a:pt x="271011" y="243171"/>
                  <a:pt x="271011" y="232199"/>
                </a:cubicBezTo>
                <a:cubicBezTo>
                  <a:pt x="271011" y="221226"/>
                  <a:pt x="270505" y="210480"/>
                  <a:pt x="269523" y="200146"/>
                </a:cubicBezTo>
                <a:close/>
                <a:moveTo>
                  <a:pt x="113078" y="200146"/>
                </a:moveTo>
                <a:cubicBezTo>
                  <a:pt x="110324" y="210371"/>
                  <a:pt x="108846" y="221115"/>
                  <a:pt x="108846" y="232199"/>
                </a:cubicBezTo>
                <a:cubicBezTo>
                  <a:pt x="108846" y="243281"/>
                  <a:pt x="110323" y="254024"/>
                  <a:pt x="113077" y="264249"/>
                </a:cubicBezTo>
                <a:lnTo>
                  <a:pt x="167578" y="264249"/>
                </a:lnTo>
                <a:cubicBezTo>
                  <a:pt x="166662" y="253836"/>
                  <a:pt x="166175" y="243108"/>
                  <a:pt x="166175" y="232199"/>
                </a:cubicBezTo>
                <a:cubicBezTo>
                  <a:pt x="166175" y="221289"/>
                  <a:pt x="166662" y="210561"/>
                  <a:pt x="167578" y="200146"/>
                </a:cubicBezTo>
                <a:close/>
                <a:moveTo>
                  <a:pt x="275972" y="116877"/>
                </a:moveTo>
                <a:cubicBezTo>
                  <a:pt x="284545" y="133773"/>
                  <a:pt x="290003" y="154197"/>
                  <a:pt x="293282" y="172935"/>
                </a:cubicBezTo>
                <a:lnTo>
                  <a:pt x="340356" y="172935"/>
                </a:lnTo>
                <a:cubicBezTo>
                  <a:pt x="326308" y="147402"/>
                  <a:pt x="303483" y="127354"/>
                  <a:pt x="275972" y="116877"/>
                </a:cubicBezTo>
                <a:close/>
                <a:moveTo>
                  <a:pt x="188425" y="116877"/>
                </a:moveTo>
                <a:cubicBezTo>
                  <a:pt x="160915" y="127355"/>
                  <a:pt x="138090" y="147402"/>
                  <a:pt x="124044" y="172935"/>
                </a:cubicBezTo>
                <a:lnTo>
                  <a:pt x="171115" y="172935"/>
                </a:lnTo>
                <a:cubicBezTo>
                  <a:pt x="174395" y="154196"/>
                  <a:pt x="179853" y="133773"/>
                  <a:pt x="188425" y="116877"/>
                </a:cubicBezTo>
                <a:close/>
                <a:moveTo>
                  <a:pt x="232199" y="108845"/>
                </a:moveTo>
                <a:cubicBezTo>
                  <a:pt x="232179" y="108845"/>
                  <a:pt x="232158" y="108846"/>
                  <a:pt x="232137" y="108846"/>
                </a:cubicBezTo>
                <a:cubicBezTo>
                  <a:pt x="225984" y="108910"/>
                  <a:pt x="216107" y="118615"/>
                  <a:pt x="207841" y="140215"/>
                </a:cubicBezTo>
                <a:cubicBezTo>
                  <a:pt x="204126" y="149923"/>
                  <a:pt x="201088" y="160967"/>
                  <a:pt x="198763" y="172935"/>
                </a:cubicBezTo>
                <a:lnTo>
                  <a:pt x="265635" y="172935"/>
                </a:lnTo>
                <a:cubicBezTo>
                  <a:pt x="263311" y="160967"/>
                  <a:pt x="260273" y="149922"/>
                  <a:pt x="256558" y="140215"/>
                </a:cubicBezTo>
                <a:cubicBezTo>
                  <a:pt x="248290" y="118614"/>
                  <a:pt x="238413" y="108909"/>
                  <a:pt x="232260" y="108846"/>
                </a:cubicBezTo>
                <a:cubicBezTo>
                  <a:pt x="232239" y="108846"/>
                  <a:pt x="232219" y="108845"/>
                  <a:pt x="232199" y="108845"/>
                </a:cubicBezTo>
                <a:close/>
                <a:moveTo>
                  <a:pt x="423583" y="108843"/>
                </a:moveTo>
                <a:cubicBezTo>
                  <a:pt x="431097" y="108843"/>
                  <a:pt x="437189" y="114935"/>
                  <a:pt x="437189" y="122448"/>
                </a:cubicBezTo>
                <a:lnTo>
                  <a:pt x="437189" y="159335"/>
                </a:lnTo>
                <a:cubicBezTo>
                  <a:pt x="437189" y="166849"/>
                  <a:pt x="431097" y="172940"/>
                  <a:pt x="423583" y="172940"/>
                </a:cubicBezTo>
                <a:cubicBezTo>
                  <a:pt x="416070" y="172940"/>
                  <a:pt x="409978" y="166849"/>
                  <a:pt x="409978" y="159335"/>
                </a:cubicBezTo>
                <a:lnTo>
                  <a:pt x="409978" y="122448"/>
                </a:lnTo>
                <a:cubicBezTo>
                  <a:pt x="409978" y="114935"/>
                  <a:pt x="416070" y="108843"/>
                  <a:pt x="423583" y="108843"/>
                </a:cubicBezTo>
                <a:close/>
                <a:moveTo>
                  <a:pt x="40815" y="108843"/>
                </a:moveTo>
                <a:cubicBezTo>
                  <a:pt x="48329" y="108843"/>
                  <a:pt x="54421" y="114935"/>
                  <a:pt x="54421" y="122448"/>
                </a:cubicBezTo>
                <a:lnTo>
                  <a:pt x="54421" y="159335"/>
                </a:lnTo>
                <a:cubicBezTo>
                  <a:pt x="54421" y="166849"/>
                  <a:pt x="48329" y="172940"/>
                  <a:pt x="40815" y="172940"/>
                </a:cubicBezTo>
                <a:cubicBezTo>
                  <a:pt x="33302" y="172940"/>
                  <a:pt x="27210" y="166849"/>
                  <a:pt x="27210" y="159335"/>
                </a:cubicBezTo>
                <a:lnTo>
                  <a:pt x="27210" y="122448"/>
                </a:lnTo>
                <a:cubicBezTo>
                  <a:pt x="27210" y="114935"/>
                  <a:pt x="33302" y="108843"/>
                  <a:pt x="40815" y="108843"/>
                </a:cubicBezTo>
                <a:close/>
                <a:moveTo>
                  <a:pt x="232198" y="81632"/>
                </a:moveTo>
                <a:cubicBezTo>
                  <a:pt x="232250" y="81632"/>
                  <a:pt x="232301" y="81637"/>
                  <a:pt x="232352" y="81637"/>
                </a:cubicBezTo>
                <a:cubicBezTo>
                  <a:pt x="315303" y="81719"/>
                  <a:pt x="382765" y="149229"/>
                  <a:pt x="382765" y="232199"/>
                </a:cubicBezTo>
                <a:cubicBezTo>
                  <a:pt x="382765" y="315170"/>
                  <a:pt x="315303" y="382679"/>
                  <a:pt x="232352" y="382762"/>
                </a:cubicBezTo>
                <a:cubicBezTo>
                  <a:pt x="232300" y="382763"/>
                  <a:pt x="232249" y="382766"/>
                  <a:pt x="232198" y="382766"/>
                </a:cubicBezTo>
                <a:cubicBezTo>
                  <a:pt x="232147" y="382766"/>
                  <a:pt x="232096" y="382762"/>
                  <a:pt x="232044" y="382762"/>
                </a:cubicBezTo>
                <a:cubicBezTo>
                  <a:pt x="149094" y="382678"/>
                  <a:pt x="81634" y="315169"/>
                  <a:pt x="81634" y="232199"/>
                </a:cubicBezTo>
                <a:cubicBezTo>
                  <a:pt x="81634" y="149229"/>
                  <a:pt x="149094" y="81721"/>
                  <a:pt x="232044" y="81637"/>
                </a:cubicBezTo>
                <a:cubicBezTo>
                  <a:pt x="232096" y="81636"/>
                  <a:pt x="232147" y="81632"/>
                  <a:pt x="232198" y="81632"/>
                </a:cubicBezTo>
                <a:close/>
                <a:moveTo>
                  <a:pt x="423583" y="27211"/>
                </a:moveTo>
                <a:cubicBezTo>
                  <a:pt x="416081" y="27211"/>
                  <a:pt x="409978" y="33314"/>
                  <a:pt x="409978" y="40816"/>
                </a:cubicBezTo>
                <a:cubicBezTo>
                  <a:pt x="409978" y="48318"/>
                  <a:pt x="416081" y="54422"/>
                  <a:pt x="423583" y="54422"/>
                </a:cubicBezTo>
                <a:cubicBezTo>
                  <a:pt x="431085" y="54422"/>
                  <a:pt x="437189" y="48318"/>
                  <a:pt x="437189" y="40816"/>
                </a:cubicBezTo>
                <a:cubicBezTo>
                  <a:pt x="437189" y="33314"/>
                  <a:pt x="431085" y="27211"/>
                  <a:pt x="423583" y="27211"/>
                </a:cubicBezTo>
                <a:close/>
                <a:moveTo>
                  <a:pt x="40816" y="27211"/>
                </a:moveTo>
                <a:cubicBezTo>
                  <a:pt x="33314" y="27211"/>
                  <a:pt x="27211" y="33314"/>
                  <a:pt x="27211" y="40816"/>
                </a:cubicBezTo>
                <a:cubicBezTo>
                  <a:pt x="27211" y="48318"/>
                  <a:pt x="33314" y="54422"/>
                  <a:pt x="40816" y="54422"/>
                </a:cubicBezTo>
                <a:cubicBezTo>
                  <a:pt x="48318" y="54422"/>
                  <a:pt x="54422" y="48318"/>
                  <a:pt x="54422" y="40816"/>
                </a:cubicBezTo>
                <a:cubicBezTo>
                  <a:pt x="54422" y="33314"/>
                  <a:pt x="48318" y="27211"/>
                  <a:pt x="40816" y="27211"/>
                </a:cubicBezTo>
                <a:close/>
                <a:moveTo>
                  <a:pt x="305064" y="27210"/>
                </a:moveTo>
                <a:lnTo>
                  <a:pt x="341951" y="27210"/>
                </a:lnTo>
                <a:cubicBezTo>
                  <a:pt x="349465" y="27210"/>
                  <a:pt x="355556" y="33302"/>
                  <a:pt x="355556" y="40815"/>
                </a:cubicBezTo>
                <a:cubicBezTo>
                  <a:pt x="355556" y="48329"/>
                  <a:pt x="349465" y="54421"/>
                  <a:pt x="341951" y="54421"/>
                </a:cubicBezTo>
                <a:lnTo>
                  <a:pt x="305064" y="54421"/>
                </a:lnTo>
                <a:cubicBezTo>
                  <a:pt x="297551" y="54421"/>
                  <a:pt x="291459" y="48329"/>
                  <a:pt x="291459" y="40815"/>
                </a:cubicBezTo>
                <a:cubicBezTo>
                  <a:pt x="291459" y="33302"/>
                  <a:pt x="297551" y="27210"/>
                  <a:pt x="305064" y="27210"/>
                </a:cubicBezTo>
                <a:close/>
                <a:moveTo>
                  <a:pt x="213755" y="27210"/>
                </a:moveTo>
                <a:lnTo>
                  <a:pt x="250642" y="27210"/>
                </a:lnTo>
                <a:cubicBezTo>
                  <a:pt x="258156" y="27210"/>
                  <a:pt x="264247" y="33302"/>
                  <a:pt x="264247" y="40815"/>
                </a:cubicBezTo>
                <a:cubicBezTo>
                  <a:pt x="264247" y="48329"/>
                  <a:pt x="258156" y="54421"/>
                  <a:pt x="250642" y="54421"/>
                </a:cubicBezTo>
                <a:lnTo>
                  <a:pt x="213755" y="54421"/>
                </a:lnTo>
                <a:cubicBezTo>
                  <a:pt x="206242" y="54421"/>
                  <a:pt x="200150" y="48329"/>
                  <a:pt x="200150" y="40815"/>
                </a:cubicBezTo>
                <a:cubicBezTo>
                  <a:pt x="200150" y="33302"/>
                  <a:pt x="206242" y="27210"/>
                  <a:pt x="213755" y="27210"/>
                </a:cubicBezTo>
                <a:close/>
                <a:moveTo>
                  <a:pt x="122448" y="27210"/>
                </a:moveTo>
                <a:lnTo>
                  <a:pt x="159335" y="27210"/>
                </a:lnTo>
                <a:cubicBezTo>
                  <a:pt x="166849" y="27210"/>
                  <a:pt x="172940" y="33302"/>
                  <a:pt x="172940" y="40815"/>
                </a:cubicBezTo>
                <a:cubicBezTo>
                  <a:pt x="172940" y="48329"/>
                  <a:pt x="166849" y="54421"/>
                  <a:pt x="159335" y="54421"/>
                </a:cubicBezTo>
                <a:lnTo>
                  <a:pt x="122448" y="54421"/>
                </a:lnTo>
                <a:cubicBezTo>
                  <a:pt x="114935" y="54421"/>
                  <a:pt x="108843" y="48329"/>
                  <a:pt x="108843" y="40815"/>
                </a:cubicBezTo>
                <a:cubicBezTo>
                  <a:pt x="108843" y="33302"/>
                  <a:pt x="114935" y="27210"/>
                  <a:pt x="122448" y="27210"/>
                </a:cubicBezTo>
                <a:close/>
                <a:moveTo>
                  <a:pt x="423583" y="0"/>
                </a:moveTo>
                <a:cubicBezTo>
                  <a:pt x="446090" y="0"/>
                  <a:pt x="464400" y="18310"/>
                  <a:pt x="464400" y="40816"/>
                </a:cubicBezTo>
                <a:cubicBezTo>
                  <a:pt x="464400" y="63323"/>
                  <a:pt x="446090" y="81633"/>
                  <a:pt x="423583" y="81633"/>
                </a:cubicBezTo>
                <a:cubicBezTo>
                  <a:pt x="401077" y="81633"/>
                  <a:pt x="382767" y="63323"/>
                  <a:pt x="382767" y="40816"/>
                </a:cubicBezTo>
                <a:cubicBezTo>
                  <a:pt x="382767" y="18310"/>
                  <a:pt x="401077" y="0"/>
                  <a:pt x="423583" y="0"/>
                </a:cubicBezTo>
                <a:close/>
                <a:moveTo>
                  <a:pt x="40816" y="0"/>
                </a:moveTo>
                <a:cubicBezTo>
                  <a:pt x="63323" y="0"/>
                  <a:pt x="81633" y="18310"/>
                  <a:pt x="81633" y="40816"/>
                </a:cubicBezTo>
                <a:cubicBezTo>
                  <a:pt x="81633" y="63323"/>
                  <a:pt x="63323" y="81633"/>
                  <a:pt x="40816" y="81633"/>
                </a:cubicBezTo>
                <a:cubicBezTo>
                  <a:pt x="18310" y="81633"/>
                  <a:pt x="0" y="63323"/>
                  <a:pt x="0" y="40816"/>
                </a:cubicBezTo>
                <a:cubicBezTo>
                  <a:pt x="0" y="18310"/>
                  <a:pt x="18310" y="0"/>
                  <a:pt x="40816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xmlns="" id="{97ADEFB9-3C99-4EAE-8835-A155E0264778}"/>
              </a:ext>
            </a:extLst>
          </p:cNvPr>
          <p:cNvSpPr/>
          <p:nvPr/>
        </p:nvSpPr>
        <p:spPr>
          <a:xfrm>
            <a:off x="4297884" y="1143000"/>
            <a:ext cx="464400" cy="464400"/>
          </a:xfrm>
          <a:custGeom>
            <a:avLst/>
            <a:gdLst>
              <a:gd name="connsiteX0" fmla="*/ 373662 w 464400"/>
              <a:gd name="connsiteY0" fmla="*/ 409978 h 464400"/>
              <a:gd name="connsiteX1" fmla="*/ 373662 w 464400"/>
              <a:gd name="connsiteY1" fmla="*/ 437189 h 464400"/>
              <a:gd name="connsiteX2" fmla="*/ 437189 w 464400"/>
              <a:gd name="connsiteY2" fmla="*/ 437189 h 464400"/>
              <a:gd name="connsiteX3" fmla="*/ 437189 w 464400"/>
              <a:gd name="connsiteY3" fmla="*/ 409978 h 464400"/>
              <a:gd name="connsiteX4" fmla="*/ 200437 w 464400"/>
              <a:gd name="connsiteY4" fmla="*/ 409978 h 464400"/>
              <a:gd name="connsiteX5" fmla="*/ 200437 w 464400"/>
              <a:gd name="connsiteY5" fmla="*/ 437189 h 464400"/>
              <a:gd name="connsiteX6" fmla="*/ 263963 w 464400"/>
              <a:gd name="connsiteY6" fmla="*/ 437189 h 464400"/>
              <a:gd name="connsiteX7" fmla="*/ 263963 w 464400"/>
              <a:gd name="connsiteY7" fmla="*/ 409978 h 464400"/>
              <a:gd name="connsiteX8" fmla="*/ 27211 w 464400"/>
              <a:gd name="connsiteY8" fmla="*/ 409978 h 464400"/>
              <a:gd name="connsiteX9" fmla="*/ 27211 w 464400"/>
              <a:gd name="connsiteY9" fmla="*/ 437189 h 464400"/>
              <a:gd name="connsiteX10" fmla="*/ 90738 w 464400"/>
              <a:gd name="connsiteY10" fmla="*/ 437189 h 464400"/>
              <a:gd name="connsiteX11" fmla="*/ 90738 w 464400"/>
              <a:gd name="connsiteY11" fmla="*/ 409978 h 464400"/>
              <a:gd name="connsiteX12" fmla="*/ 145578 w 464400"/>
              <a:gd name="connsiteY12" fmla="*/ 163265 h 464400"/>
              <a:gd name="connsiteX13" fmla="*/ 208478 w 464400"/>
              <a:gd name="connsiteY13" fmla="*/ 163265 h 464400"/>
              <a:gd name="connsiteX14" fmla="*/ 222084 w 464400"/>
              <a:gd name="connsiteY14" fmla="*/ 176870 h 464400"/>
              <a:gd name="connsiteX15" fmla="*/ 208478 w 464400"/>
              <a:gd name="connsiteY15" fmla="*/ 190476 h 464400"/>
              <a:gd name="connsiteX16" fmla="*/ 145578 w 464400"/>
              <a:gd name="connsiteY16" fmla="*/ 190476 h 464400"/>
              <a:gd name="connsiteX17" fmla="*/ 131973 w 464400"/>
              <a:gd name="connsiteY17" fmla="*/ 176870 h 464400"/>
              <a:gd name="connsiteX18" fmla="*/ 145578 w 464400"/>
              <a:gd name="connsiteY18" fmla="*/ 163265 h 464400"/>
              <a:gd name="connsiteX19" fmla="*/ 318821 w 464400"/>
              <a:gd name="connsiteY19" fmla="*/ 162515 h 464400"/>
              <a:gd name="connsiteX20" fmla="*/ 333176 w 464400"/>
              <a:gd name="connsiteY20" fmla="*/ 176871 h 464400"/>
              <a:gd name="connsiteX21" fmla="*/ 318821 w 464400"/>
              <a:gd name="connsiteY21" fmla="*/ 191226 h 464400"/>
              <a:gd name="connsiteX22" fmla="*/ 304465 w 464400"/>
              <a:gd name="connsiteY22" fmla="*/ 176871 h 464400"/>
              <a:gd name="connsiteX23" fmla="*/ 318821 w 464400"/>
              <a:gd name="connsiteY23" fmla="*/ 162515 h 464400"/>
              <a:gd name="connsiteX24" fmla="*/ 109905 w 464400"/>
              <a:gd name="connsiteY24" fmla="*/ 136055 h 464400"/>
              <a:gd name="connsiteX25" fmla="*/ 104762 w 464400"/>
              <a:gd name="connsiteY25" fmla="*/ 141198 h 464400"/>
              <a:gd name="connsiteX26" fmla="*/ 104762 w 464400"/>
              <a:gd name="connsiteY26" fmla="*/ 212545 h 464400"/>
              <a:gd name="connsiteX27" fmla="*/ 109905 w 464400"/>
              <a:gd name="connsiteY27" fmla="*/ 217687 h 464400"/>
              <a:gd name="connsiteX28" fmla="*/ 354495 w 464400"/>
              <a:gd name="connsiteY28" fmla="*/ 217687 h 464400"/>
              <a:gd name="connsiteX29" fmla="*/ 359638 w 464400"/>
              <a:gd name="connsiteY29" fmla="*/ 212544 h 464400"/>
              <a:gd name="connsiteX30" fmla="*/ 359638 w 464400"/>
              <a:gd name="connsiteY30" fmla="*/ 141198 h 464400"/>
              <a:gd name="connsiteX31" fmla="*/ 354495 w 464400"/>
              <a:gd name="connsiteY31" fmla="*/ 136055 h 464400"/>
              <a:gd name="connsiteX32" fmla="*/ 145578 w 464400"/>
              <a:gd name="connsiteY32" fmla="*/ 54421 h 464400"/>
              <a:gd name="connsiteX33" fmla="*/ 208478 w 464400"/>
              <a:gd name="connsiteY33" fmla="*/ 54421 h 464400"/>
              <a:gd name="connsiteX34" fmla="*/ 222084 w 464400"/>
              <a:gd name="connsiteY34" fmla="*/ 68026 h 464400"/>
              <a:gd name="connsiteX35" fmla="*/ 208478 w 464400"/>
              <a:gd name="connsiteY35" fmla="*/ 81632 h 464400"/>
              <a:gd name="connsiteX36" fmla="*/ 145578 w 464400"/>
              <a:gd name="connsiteY36" fmla="*/ 81632 h 464400"/>
              <a:gd name="connsiteX37" fmla="*/ 131973 w 464400"/>
              <a:gd name="connsiteY37" fmla="*/ 68026 h 464400"/>
              <a:gd name="connsiteX38" fmla="*/ 145578 w 464400"/>
              <a:gd name="connsiteY38" fmla="*/ 54421 h 464400"/>
              <a:gd name="connsiteX39" fmla="*/ 318821 w 464400"/>
              <a:gd name="connsiteY39" fmla="*/ 53671 h 464400"/>
              <a:gd name="connsiteX40" fmla="*/ 333176 w 464400"/>
              <a:gd name="connsiteY40" fmla="*/ 68027 h 464400"/>
              <a:gd name="connsiteX41" fmla="*/ 318821 w 464400"/>
              <a:gd name="connsiteY41" fmla="*/ 82382 h 464400"/>
              <a:gd name="connsiteX42" fmla="*/ 304465 w 464400"/>
              <a:gd name="connsiteY42" fmla="*/ 68027 h 464400"/>
              <a:gd name="connsiteX43" fmla="*/ 318821 w 464400"/>
              <a:gd name="connsiteY43" fmla="*/ 53671 h 464400"/>
              <a:gd name="connsiteX44" fmla="*/ 109905 w 464400"/>
              <a:gd name="connsiteY44" fmla="*/ 27211 h 464400"/>
              <a:gd name="connsiteX45" fmla="*/ 104762 w 464400"/>
              <a:gd name="connsiteY45" fmla="*/ 32354 h 464400"/>
              <a:gd name="connsiteX46" fmla="*/ 104762 w 464400"/>
              <a:gd name="connsiteY46" fmla="*/ 103700 h 464400"/>
              <a:gd name="connsiteX47" fmla="*/ 109905 w 464400"/>
              <a:gd name="connsiteY47" fmla="*/ 108843 h 464400"/>
              <a:gd name="connsiteX48" fmla="*/ 354495 w 464400"/>
              <a:gd name="connsiteY48" fmla="*/ 108843 h 464400"/>
              <a:gd name="connsiteX49" fmla="*/ 359638 w 464400"/>
              <a:gd name="connsiteY49" fmla="*/ 103700 h 464400"/>
              <a:gd name="connsiteX50" fmla="*/ 359638 w 464400"/>
              <a:gd name="connsiteY50" fmla="*/ 32354 h 464400"/>
              <a:gd name="connsiteX51" fmla="*/ 354495 w 464400"/>
              <a:gd name="connsiteY51" fmla="*/ 27211 h 464400"/>
              <a:gd name="connsiteX52" fmla="*/ 109905 w 464400"/>
              <a:gd name="connsiteY52" fmla="*/ 0 h 464400"/>
              <a:gd name="connsiteX53" fmla="*/ 354495 w 464400"/>
              <a:gd name="connsiteY53" fmla="*/ 0 h 464400"/>
              <a:gd name="connsiteX54" fmla="*/ 386849 w 464400"/>
              <a:gd name="connsiteY54" fmla="*/ 32354 h 464400"/>
              <a:gd name="connsiteX55" fmla="*/ 386849 w 464400"/>
              <a:gd name="connsiteY55" fmla="*/ 103701 h 464400"/>
              <a:gd name="connsiteX56" fmla="*/ 380838 w 464400"/>
              <a:gd name="connsiteY56" fmla="*/ 122449 h 464400"/>
              <a:gd name="connsiteX57" fmla="*/ 386849 w 464400"/>
              <a:gd name="connsiteY57" fmla="*/ 141198 h 464400"/>
              <a:gd name="connsiteX58" fmla="*/ 386849 w 464400"/>
              <a:gd name="connsiteY58" fmla="*/ 212545 h 464400"/>
              <a:gd name="connsiteX59" fmla="*/ 354495 w 464400"/>
              <a:gd name="connsiteY59" fmla="*/ 244898 h 464400"/>
              <a:gd name="connsiteX60" fmla="*/ 245807 w 464400"/>
              <a:gd name="connsiteY60" fmla="*/ 244898 h 464400"/>
              <a:gd name="connsiteX61" fmla="*/ 245807 w 464400"/>
              <a:gd name="connsiteY61" fmla="*/ 300227 h 464400"/>
              <a:gd name="connsiteX62" fmla="*/ 405426 w 464400"/>
              <a:gd name="connsiteY62" fmla="*/ 300227 h 464400"/>
              <a:gd name="connsiteX63" fmla="*/ 419031 w 464400"/>
              <a:gd name="connsiteY63" fmla="*/ 313833 h 464400"/>
              <a:gd name="connsiteX64" fmla="*/ 419031 w 464400"/>
              <a:gd name="connsiteY64" fmla="*/ 382767 h 464400"/>
              <a:gd name="connsiteX65" fmla="*/ 450795 w 464400"/>
              <a:gd name="connsiteY65" fmla="*/ 382767 h 464400"/>
              <a:gd name="connsiteX66" fmla="*/ 464400 w 464400"/>
              <a:gd name="connsiteY66" fmla="*/ 396373 h 464400"/>
              <a:gd name="connsiteX67" fmla="*/ 464400 w 464400"/>
              <a:gd name="connsiteY67" fmla="*/ 450795 h 464400"/>
              <a:gd name="connsiteX68" fmla="*/ 450795 w 464400"/>
              <a:gd name="connsiteY68" fmla="*/ 464400 h 464400"/>
              <a:gd name="connsiteX69" fmla="*/ 360057 w 464400"/>
              <a:gd name="connsiteY69" fmla="*/ 464400 h 464400"/>
              <a:gd name="connsiteX70" fmla="*/ 346451 w 464400"/>
              <a:gd name="connsiteY70" fmla="*/ 450795 h 464400"/>
              <a:gd name="connsiteX71" fmla="*/ 346451 w 464400"/>
              <a:gd name="connsiteY71" fmla="*/ 396373 h 464400"/>
              <a:gd name="connsiteX72" fmla="*/ 360057 w 464400"/>
              <a:gd name="connsiteY72" fmla="*/ 382767 h 464400"/>
              <a:gd name="connsiteX73" fmla="*/ 391820 w 464400"/>
              <a:gd name="connsiteY73" fmla="*/ 382767 h 464400"/>
              <a:gd name="connsiteX74" fmla="*/ 391820 w 464400"/>
              <a:gd name="connsiteY74" fmla="*/ 327438 h 464400"/>
              <a:gd name="connsiteX75" fmla="*/ 245807 w 464400"/>
              <a:gd name="connsiteY75" fmla="*/ 327438 h 464400"/>
              <a:gd name="connsiteX76" fmla="*/ 245807 w 464400"/>
              <a:gd name="connsiteY76" fmla="*/ 382767 h 464400"/>
              <a:gd name="connsiteX77" fmla="*/ 277569 w 464400"/>
              <a:gd name="connsiteY77" fmla="*/ 382767 h 464400"/>
              <a:gd name="connsiteX78" fmla="*/ 291174 w 464400"/>
              <a:gd name="connsiteY78" fmla="*/ 396373 h 464400"/>
              <a:gd name="connsiteX79" fmla="*/ 291174 w 464400"/>
              <a:gd name="connsiteY79" fmla="*/ 450795 h 464400"/>
              <a:gd name="connsiteX80" fmla="*/ 277569 w 464400"/>
              <a:gd name="connsiteY80" fmla="*/ 464400 h 464400"/>
              <a:gd name="connsiteX81" fmla="*/ 186831 w 464400"/>
              <a:gd name="connsiteY81" fmla="*/ 464400 h 464400"/>
              <a:gd name="connsiteX82" fmla="*/ 173226 w 464400"/>
              <a:gd name="connsiteY82" fmla="*/ 450795 h 464400"/>
              <a:gd name="connsiteX83" fmla="*/ 173226 w 464400"/>
              <a:gd name="connsiteY83" fmla="*/ 396373 h 464400"/>
              <a:gd name="connsiteX84" fmla="*/ 186831 w 464400"/>
              <a:gd name="connsiteY84" fmla="*/ 382767 h 464400"/>
              <a:gd name="connsiteX85" fmla="*/ 218596 w 464400"/>
              <a:gd name="connsiteY85" fmla="*/ 382767 h 464400"/>
              <a:gd name="connsiteX86" fmla="*/ 218596 w 464400"/>
              <a:gd name="connsiteY86" fmla="*/ 327438 h 464400"/>
              <a:gd name="connsiteX87" fmla="*/ 72580 w 464400"/>
              <a:gd name="connsiteY87" fmla="*/ 327438 h 464400"/>
              <a:gd name="connsiteX88" fmla="*/ 72580 w 464400"/>
              <a:gd name="connsiteY88" fmla="*/ 382767 h 464400"/>
              <a:gd name="connsiteX89" fmla="*/ 104343 w 464400"/>
              <a:gd name="connsiteY89" fmla="*/ 382767 h 464400"/>
              <a:gd name="connsiteX90" fmla="*/ 117949 w 464400"/>
              <a:gd name="connsiteY90" fmla="*/ 396373 h 464400"/>
              <a:gd name="connsiteX91" fmla="*/ 117949 w 464400"/>
              <a:gd name="connsiteY91" fmla="*/ 450795 h 464400"/>
              <a:gd name="connsiteX92" fmla="*/ 104343 w 464400"/>
              <a:gd name="connsiteY92" fmla="*/ 464400 h 464400"/>
              <a:gd name="connsiteX93" fmla="*/ 13605 w 464400"/>
              <a:gd name="connsiteY93" fmla="*/ 464400 h 464400"/>
              <a:gd name="connsiteX94" fmla="*/ 0 w 464400"/>
              <a:gd name="connsiteY94" fmla="*/ 450793 h 464400"/>
              <a:gd name="connsiteX95" fmla="*/ 0 w 464400"/>
              <a:gd name="connsiteY95" fmla="*/ 396371 h 464400"/>
              <a:gd name="connsiteX96" fmla="*/ 13605 w 464400"/>
              <a:gd name="connsiteY96" fmla="*/ 382765 h 464400"/>
              <a:gd name="connsiteX97" fmla="*/ 45369 w 464400"/>
              <a:gd name="connsiteY97" fmla="*/ 382765 h 464400"/>
              <a:gd name="connsiteX98" fmla="*/ 45369 w 464400"/>
              <a:gd name="connsiteY98" fmla="*/ 313831 h 464400"/>
              <a:gd name="connsiteX99" fmla="*/ 58974 w 464400"/>
              <a:gd name="connsiteY99" fmla="*/ 300226 h 464400"/>
              <a:gd name="connsiteX100" fmla="*/ 218596 w 464400"/>
              <a:gd name="connsiteY100" fmla="*/ 300226 h 464400"/>
              <a:gd name="connsiteX101" fmla="*/ 218596 w 464400"/>
              <a:gd name="connsiteY101" fmla="*/ 244897 h 464400"/>
              <a:gd name="connsiteX102" fmla="*/ 109905 w 464400"/>
              <a:gd name="connsiteY102" fmla="*/ 244897 h 464400"/>
              <a:gd name="connsiteX103" fmla="*/ 77551 w 464400"/>
              <a:gd name="connsiteY103" fmla="*/ 212543 h 464400"/>
              <a:gd name="connsiteX104" fmla="*/ 77551 w 464400"/>
              <a:gd name="connsiteY104" fmla="*/ 141197 h 464400"/>
              <a:gd name="connsiteX105" fmla="*/ 83562 w 464400"/>
              <a:gd name="connsiteY105" fmla="*/ 122448 h 464400"/>
              <a:gd name="connsiteX106" fmla="*/ 77551 w 464400"/>
              <a:gd name="connsiteY106" fmla="*/ 103700 h 464400"/>
              <a:gd name="connsiteX107" fmla="*/ 77551 w 464400"/>
              <a:gd name="connsiteY107" fmla="*/ 32354 h 464400"/>
              <a:gd name="connsiteX108" fmla="*/ 109905 w 464400"/>
              <a:gd name="connsiteY108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464400" h="464400">
                <a:moveTo>
                  <a:pt x="373662" y="409978"/>
                </a:moveTo>
                <a:lnTo>
                  <a:pt x="373662" y="437189"/>
                </a:lnTo>
                <a:lnTo>
                  <a:pt x="437189" y="437189"/>
                </a:lnTo>
                <a:lnTo>
                  <a:pt x="437189" y="409978"/>
                </a:lnTo>
                <a:close/>
                <a:moveTo>
                  <a:pt x="200437" y="409978"/>
                </a:moveTo>
                <a:lnTo>
                  <a:pt x="200437" y="437189"/>
                </a:lnTo>
                <a:lnTo>
                  <a:pt x="263963" y="437189"/>
                </a:lnTo>
                <a:lnTo>
                  <a:pt x="263963" y="409978"/>
                </a:lnTo>
                <a:close/>
                <a:moveTo>
                  <a:pt x="27211" y="409978"/>
                </a:moveTo>
                <a:lnTo>
                  <a:pt x="27211" y="437189"/>
                </a:lnTo>
                <a:lnTo>
                  <a:pt x="90738" y="437189"/>
                </a:lnTo>
                <a:lnTo>
                  <a:pt x="90738" y="409978"/>
                </a:lnTo>
                <a:close/>
                <a:moveTo>
                  <a:pt x="145578" y="163265"/>
                </a:moveTo>
                <a:lnTo>
                  <a:pt x="208478" y="163265"/>
                </a:lnTo>
                <a:cubicBezTo>
                  <a:pt x="215992" y="163265"/>
                  <a:pt x="222084" y="169357"/>
                  <a:pt x="222084" y="176870"/>
                </a:cubicBezTo>
                <a:cubicBezTo>
                  <a:pt x="222084" y="184384"/>
                  <a:pt x="215992" y="190476"/>
                  <a:pt x="208478" y="190476"/>
                </a:cubicBezTo>
                <a:lnTo>
                  <a:pt x="145578" y="190476"/>
                </a:lnTo>
                <a:cubicBezTo>
                  <a:pt x="138065" y="190476"/>
                  <a:pt x="131973" y="184384"/>
                  <a:pt x="131973" y="176870"/>
                </a:cubicBezTo>
                <a:cubicBezTo>
                  <a:pt x="131973" y="169357"/>
                  <a:pt x="138065" y="163265"/>
                  <a:pt x="145578" y="163265"/>
                </a:cubicBezTo>
                <a:close/>
                <a:moveTo>
                  <a:pt x="318821" y="162515"/>
                </a:moveTo>
                <a:cubicBezTo>
                  <a:pt x="326749" y="162515"/>
                  <a:pt x="333176" y="168942"/>
                  <a:pt x="333176" y="176871"/>
                </a:cubicBezTo>
                <a:cubicBezTo>
                  <a:pt x="333176" y="184799"/>
                  <a:pt x="326749" y="191226"/>
                  <a:pt x="318821" y="191226"/>
                </a:cubicBezTo>
                <a:cubicBezTo>
                  <a:pt x="310892" y="191226"/>
                  <a:pt x="304465" y="184799"/>
                  <a:pt x="304465" y="176871"/>
                </a:cubicBezTo>
                <a:cubicBezTo>
                  <a:pt x="304465" y="168942"/>
                  <a:pt x="310892" y="162515"/>
                  <a:pt x="318821" y="162515"/>
                </a:cubicBezTo>
                <a:close/>
                <a:moveTo>
                  <a:pt x="109905" y="136055"/>
                </a:moveTo>
                <a:cubicBezTo>
                  <a:pt x="107070" y="136055"/>
                  <a:pt x="104762" y="138362"/>
                  <a:pt x="104762" y="141198"/>
                </a:cubicBezTo>
                <a:lnTo>
                  <a:pt x="104762" y="212545"/>
                </a:lnTo>
                <a:cubicBezTo>
                  <a:pt x="104762" y="215380"/>
                  <a:pt x="107070" y="217688"/>
                  <a:pt x="109905" y="217687"/>
                </a:cubicBezTo>
                <a:lnTo>
                  <a:pt x="354495" y="217687"/>
                </a:lnTo>
                <a:cubicBezTo>
                  <a:pt x="357330" y="217687"/>
                  <a:pt x="359638" y="215379"/>
                  <a:pt x="359638" y="212544"/>
                </a:cubicBezTo>
                <a:lnTo>
                  <a:pt x="359638" y="141198"/>
                </a:lnTo>
                <a:cubicBezTo>
                  <a:pt x="359638" y="138362"/>
                  <a:pt x="357330" y="136055"/>
                  <a:pt x="354495" y="136055"/>
                </a:cubicBezTo>
                <a:close/>
                <a:moveTo>
                  <a:pt x="145578" y="54421"/>
                </a:moveTo>
                <a:lnTo>
                  <a:pt x="208478" y="54421"/>
                </a:lnTo>
                <a:cubicBezTo>
                  <a:pt x="215992" y="54421"/>
                  <a:pt x="222084" y="60513"/>
                  <a:pt x="222084" y="68026"/>
                </a:cubicBezTo>
                <a:cubicBezTo>
                  <a:pt x="222084" y="75540"/>
                  <a:pt x="215992" y="81632"/>
                  <a:pt x="208478" y="81632"/>
                </a:cubicBezTo>
                <a:lnTo>
                  <a:pt x="145578" y="81632"/>
                </a:lnTo>
                <a:cubicBezTo>
                  <a:pt x="138065" y="81632"/>
                  <a:pt x="131973" y="75540"/>
                  <a:pt x="131973" y="68026"/>
                </a:cubicBezTo>
                <a:cubicBezTo>
                  <a:pt x="131973" y="60513"/>
                  <a:pt x="138065" y="54421"/>
                  <a:pt x="145578" y="54421"/>
                </a:cubicBezTo>
                <a:close/>
                <a:moveTo>
                  <a:pt x="318821" y="53671"/>
                </a:moveTo>
                <a:cubicBezTo>
                  <a:pt x="326749" y="53671"/>
                  <a:pt x="333176" y="60098"/>
                  <a:pt x="333176" y="68027"/>
                </a:cubicBezTo>
                <a:cubicBezTo>
                  <a:pt x="333176" y="75955"/>
                  <a:pt x="326749" y="82382"/>
                  <a:pt x="318821" y="82382"/>
                </a:cubicBezTo>
                <a:cubicBezTo>
                  <a:pt x="310892" y="82382"/>
                  <a:pt x="304465" y="75955"/>
                  <a:pt x="304465" y="68027"/>
                </a:cubicBezTo>
                <a:cubicBezTo>
                  <a:pt x="304465" y="60098"/>
                  <a:pt x="310892" y="53671"/>
                  <a:pt x="318821" y="53671"/>
                </a:cubicBezTo>
                <a:close/>
                <a:moveTo>
                  <a:pt x="109905" y="27211"/>
                </a:moveTo>
                <a:cubicBezTo>
                  <a:pt x="107070" y="27211"/>
                  <a:pt x="104762" y="29518"/>
                  <a:pt x="104762" y="32354"/>
                </a:cubicBezTo>
                <a:lnTo>
                  <a:pt x="104762" y="103700"/>
                </a:lnTo>
                <a:cubicBezTo>
                  <a:pt x="104762" y="106535"/>
                  <a:pt x="107070" y="108843"/>
                  <a:pt x="109905" y="108843"/>
                </a:cubicBezTo>
                <a:lnTo>
                  <a:pt x="354495" y="108843"/>
                </a:lnTo>
                <a:cubicBezTo>
                  <a:pt x="357330" y="108843"/>
                  <a:pt x="359638" y="106535"/>
                  <a:pt x="359638" y="103700"/>
                </a:cubicBezTo>
                <a:lnTo>
                  <a:pt x="359638" y="32354"/>
                </a:lnTo>
                <a:cubicBezTo>
                  <a:pt x="359638" y="29518"/>
                  <a:pt x="357330" y="27211"/>
                  <a:pt x="354495" y="27211"/>
                </a:cubicBezTo>
                <a:close/>
                <a:moveTo>
                  <a:pt x="109905" y="0"/>
                </a:moveTo>
                <a:lnTo>
                  <a:pt x="354495" y="0"/>
                </a:lnTo>
                <a:cubicBezTo>
                  <a:pt x="372335" y="0"/>
                  <a:pt x="386849" y="14513"/>
                  <a:pt x="386849" y="32354"/>
                </a:cubicBezTo>
                <a:lnTo>
                  <a:pt x="386849" y="103701"/>
                </a:lnTo>
                <a:cubicBezTo>
                  <a:pt x="386849" y="110686"/>
                  <a:pt x="384617" y="117156"/>
                  <a:pt x="380838" y="122449"/>
                </a:cubicBezTo>
                <a:cubicBezTo>
                  <a:pt x="384617" y="127743"/>
                  <a:pt x="386849" y="134213"/>
                  <a:pt x="386849" y="141198"/>
                </a:cubicBezTo>
                <a:lnTo>
                  <a:pt x="386849" y="212545"/>
                </a:lnTo>
                <a:cubicBezTo>
                  <a:pt x="386849" y="230385"/>
                  <a:pt x="372335" y="244898"/>
                  <a:pt x="354495" y="244898"/>
                </a:cubicBezTo>
                <a:lnTo>
                  <a:pt x="245807" y="244898"/>
                </a:lnTo>
                <a:lnTo>
                  <a:pt x="245807" y="300227"/>
                </a:lnTo>
                <a:lnTo>
                  <a:pt x="405426" y="300227"/>
                </a:lnTo>
                <a:cubicBezTo>
                  <a:pt x="412940" y="300227"/>
                  <a:pt x="419031" y="306319"/>
                  <a:pt x="419031" y="313833"/>
                </a:cubicBezTo>
                <a:lnTo>
                  <a:pt x="419031" y="382767"/>
                </a:lnTo>
                <a:lnTo>
                  <a:pt x="450795" y="382767"/>
                </a:lnTo>
                <a:cubicBezTo>
                  <a:pt x="458308" y="382767"/>
                  <a:pt x="464400" y="388859"/>
                  <a:pt x="464400" y="396373"/>
                </a:cubicBezTo>
                <a:lnTo>
                  <a:pt x="464400" y="450795"/>
                </a:lnTo>
                <a:cubicBezTo>
                  <a:pt x="464400" y="458308"/>
                  <a:pt x="458308" y="464400"/>
                  <a:pt x="450795" y="464400"/>
                </a:cubicBezTo>
                <a:lnTo>
                  <a:pt x="360057" y="464400"/>
                </a:lnTo>
                <a:cubicBezTo>
                  <a:pt x="352543" y="464400"/>
                  <a:pt x="346451" y="458308"/>
                  <a:pt x="346451" y="450795"/>
                </a:cubicBezTo>
                <a:lnTo>
                  <a:pt x="346451" y="396373"/>
                </a:lnTo>
                <a:cubicBezTo>
                  <a:pt x="346451" y="388859"/>
                  <a:pt x="352543" y="382767"/>
                  <a:pt x="360057" y="382767"/>
                </a:cubicBezTo>
                <a:lnTo>
                  <a:pt x="391820" y="382767"/>
                </a:lnTo>
                <a:lnTo>
                  <a:pt x="391820" y="327438"/>
                </a:lnTo>
                <a:lnTo>
                  <a:pt x="245807" y="327438"/>
                </a:lnTo>
                <a:lnTo>
                  <a:pt x="245807" y="382767"/>
                </a:lnTo>
                <a:lnTo>
                  <a:pt x="277569" y="382767"/>
                </a:lnTo>
                <a:cubicBezTo>
                  <a:pt x="285083" y="382767"/>
                  <a:pt x="291174" y="388859"/>
                  <a:pt x="291174" y="396373"/>
                </a:cubicBezTo>
                <a:lnTo>
                  <a:pt x="291174" y="450795"/>
                </a:lnTo>
                <a:cubicBezTo>
                  <a:pt x="291174" y="458308"/>
                  <a:pt x="285083" y="464400"/>
                  <a:pt x="277569" y="464400"/>
                </a:cubicBezTo>
                <a:lnTo>
                  <a:pt x="186831" y="464400"/>
                </a:lnTo>
                <a:cubicBezTo>
                  <a:pt x="179317" y="464400"/>
                  <a:pt x="173226" y="458308"/>
                  <a:pt x="173226" y="450795"/>
                </a:cubicBezTo>
                <a:lnTo>
                  <a:pt x="173226" y="396373"/>
                </a:lnTo>
                <a:cubicBezTo>
                  <a:pt x="173226" y="388859"/>
                  <a:pt x="179317" y="382767"/>
                  <a:pt x="186831" y="382767"/>
                </a:cubicBezTo>
                <a:lnTo>
                  <a:pt x="218596" y="382767"/>
                </a:lnTo>
                <a:lnTo>
                  <a:pt x="218596" y="327438"/>
                </a:lnTo>
                <a:lnTo>
                  <a:pt x="72580" y="327438"/>
                </a:lnTo>
                <a:lnTo>
                  <a:pt x="72580" y="382767"/>
                </a:lnTo>
                <a:lnTo>
                  <a:pt x="104343" y="382767"/>
                </a:lnTo>
                <a:cubicBezTo>
                  <a:pt x="111857" y="382767"/>
                  <a:pt x="117949" y="388859"/>
                  <a:pt x="117949" y="396373"/>
                </a:cubicBezTo>
                <a:lnTo>
                  <a:pt x="117949" y="450795"/>
                </a:lnTo>
                <a:cubicBezTo>
                  <a:pt x="117949" y="458308"/>
                  <a:pt x="111857" y="464400"/>
                  <a:pt x="104343" y="464400"/>
                </a:cubicBezTo>
                <a:lnTo>
                  <a:pt x="13605" y="464400"/>
                </a:lnTo>
                <a:cubicBezTo>
                  <a:pt x="6092" y="464400"/>
                  <a:pt x="0" y="458308"/>
                  <a:pt x="0" y="450793"/>
                </a:cubicBezTo>
                <a:lnTo>
                  <a:pt x="0" y="396371"/>
                </a:lnTo>
                <a:cubicBezTo>
                  <a:pt x="0" y="388857"/>
                  <a:pt x="6092" y="382765"/>
                  <a:pt x="13605" y="382765"/>
                </a:cubicBezTo>
                <a:lnTo>
                  <a:pt x="45369" y="382765"/>
                </a:lnTo>
                <a:lnTo>
                  <a:pt x="45369" y="313831"/>
                </a:lnTo>
                <a:cubicBezTo>
                  <a:pt x="45369" y="306317"/>
                  <a:pt x="51460" y="300226"/>
                  <a:pt x="58974" y="300226"/>
                </a:cubicBezTo>
                <a:lnTo>
                  <a:pt x="218596" y="300226"/>
                </a:lnTo>
                <a:lnTo>
                  <a:pt x="218596" y="244897"/>
                </a:lnTo>
                <a:lnTo>
                  <a:pt x="109905" y="244897"/>
                </a:lnTo>
                <a:cubicBezTo>
                  <a:pt x="92065" y="244897"/>
                  <a:pt x="77551" y="230383"/>
                  <a:pt x="77551" y="212543"/>
                </a:cubicBezTo>
                <a:lnTo>
                  <a:pt x="77551" y="141197"/>
                </a:lnTo>
                <a:cubicBezTo>
                  <a:pt x="77551" y="134212"/>
                  <a:pt x="79783" y="127742"/>
                  <a:pt x="83562" y="122448"/>
                </a:cubicBezTo>
                <a:cubicBezTo>
                  <a:pt x="79783" y="117155"/>
                  <a:pt x="77551" y="110685"/>
                  <a:pt x="77551" y="103700"/>
                </a:cubicBezTo>
                <a:lnTo>
                  <a:pt x="77551" y="32354"/>
                </a:lnTo>
                <a:cubicBezTo>
                  <a:pt x="77551" y="14513"/>
                  <a:pt x="92065" y="0"/>
                  <a:pt x="10990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xmlns="" id="{9838EB2C-6257-4D41-B107-17BC0458333B}"/>
              </a:ext>
            </a:extLst>
          </p:cNvPr>
          <p:cNvSpPr/>
          <p:nvPr/>
        </p:nvSpPr>
        <p:spPr>
          <a:xfrm>
            <a:off x="3216125" y="1143000"/>
            <a:ext cx="448801" cy="464400"/>
          </a:xfrm>
          <a:custGeom>
            <a:avLst/>
            <a:gdLst>
              <a:gd name="connsiteX0" fmla="*/ 27211 w 448801"/>
              <a:gd name="connsiteY0" fmla="*/ 391422 h 464400"/>
              <a:gd name="connsiteX1" fmla="*/ 27211 w 448801"/>
              <a:gd name="connsiteY1" fmla="*/ 437189 h 464400"/>
              <a:gd name="connsiteX2" fmla="*/ 70265 w 448801"/>
              <a:gd name="connsiteY2" fmla="*/ 437189 h 464400"/>
              <a:gd name="connsiteX3" fmla="*/ 70265 w 448801"/>
              <a:gd name="connsiteY3" fmla="*/ 391422 h 464400"/>
              <a:gd name="connsiteX4" fmla="*/ 238006 w 448801"/>
              <a:gd name="connsiteY4" fmla="*/ 322015 h 464400"/>
              <a:gd name="connsiteX5" fmla="*/ 238006 w 448801"/>
              <a:gd name="connsiteY5" fmla="*/ 437189 h 464400"/>
              <a:gd name="connsiteX6" fmla="*/ 281060 w 448801"/>
              <a:gd name="connsiteY6" fmla="*/ 437189 h 464400"/>
              <a:gd name="connsiteX7" fmla="*/ 281060 w 448801"/>
              <a:gd name="connsiteY7" fmla="*/ 322015 h 464400"/>
              <a:gd name="connsiteX8" fmla="*/ 97476 w 448801"/>
              <a:gd name="connsiteY8" fmla="*/ 322015 h 464400"/>
              <a:gd name="connsiteX9" fmla="*/ 97476 w 448801"/>
              <a:gd name="connsiteY9" fmla="*/ 437189 h 464400"/>
              <a:gd name="connsiteX10" fmla="*/ 140530 w 448801"/>
              <a:gd name="connsiteY10" fmla="*/ 437189 h 464400"/>
              <a:gd name="connsiteX11" fmla="*/ 140530 w 448801"/>
              <a:gd name="connsiteY11" fmla="*/ 322015 h 464400"/>
              <a:gd name="connsiteX12" fmla="*/ 308271 w 448801"/>
              <a:gd name="connsiteY12" fmla="*/ 245805 h 464400"/>
              <a:gd name="connsiteX13" fmla="*/ 308271 w 448801"/>
              <a:gd name="connsiteY13" fmla="*/ 437189 h 464400"/>
              <a:gd name="connsiteX14" fmla="*/ 351325 w 448801"/>
              <a:gd name="connsiteY14" fmla="*/ 437189 h 464400"/>
              <a:gd name="connsiteX15" fmla="*/ 351325 w 448801"/>
              <a:gd name="connsiteY15" fmla="*/ 245805 h 464400"/>
              <a:gd name="connsiteX16" fmla="*/ 167741 w 448801"/>
              <a:gd name="connsiteY16" fmla="*/ 244898 h 464400"/>
              <a:gd name="connsiteX17" fmla="*/ 167741 w 448801"/>
              <a:gd name="connsiteY17" fmla="*/ 437189 h 464400"/>
              <a:gd name="connsiteX18" fmla="*/ 210795 w 448801"/>
              <a:gd name="connsiteY18" fmla="*/ 437189 h 464400"/>
              <a:gd name="connsiteX19" fmla="*/ 210795 w 448801"/>
              <a:gd name="connsiteY19" fmla="*/ 244898 h 464400"/>
              <a:gd name="connsiteX20" fmla="*/ 378535 w 448801"/>
              <a:gd name="connsiteY20" fmla="*/ 136054 h 464400"/>
              <a:gd name="connsiteX21" fmla="*/ 378535 w 448801"/>
              <a:gd name="connsiteY21" fmla="*/ 437189 h 464400"/>
              <a:gd name="connsiteX22" fmla="*/ 421590 w 448801"/>
              <a:gd name="connsiteY22" fmla="*/ 437189 h 464400"/>
              <a:gd name="connsiteX23" fmla="*/ 421590 w 448801"/>
              <a:gd name="connsiteY23" fmla="*/ 136054 h 464400"/>
              <a:gd name="connsiteX24" fmla="*/ 13605 w 448801"/>
              <a:gd name="connsiteY24" fmla="*/ 68027 h 464400"/>
              <a:gd name="connsiteX25" fmla="*/ 27211 w 448801"/>
              <a:gd name="connsiteY25" fmla="*/ 81632 h 464400"/>
              <a:gd name="connsiteX26" fmla="*/ 27211 w 448801"/>
              <a:gd name="connsiteY26" fmla="*/ 364211 h 464400"/>
              <a:gd name="connsiteX27" fmla="*/ 70265 w 448801"/>
              <a:gd name="connsiteY27" fmla="*/ 364211 h 464400"/>
              <a:gd name="connsiteX28" fmla="*/ 70265 w 448801"/>
              <a:gd name="connsiteY28" fmla="*/ 308409 h 464400"/>
              <a:gd name="connsiteX29" fmla="*/ 83870 w 448801"/>
              <a:gd name="connsiteY29" fmla="*/ 294804 h 464400"/>
              <a:gd name="connsiteX30" fmla="*/ 140530 w 448801"/>
              <a:gd name="connsiteY30" fmla="*/ 294804 h 464400"/>
              <a:gd name="connsiteX31" fmla="*/ 140530 w 448801"/>
              <a:gd name="connsiteY31" fmla="*/ 231293 h 464400"/>
              <a:gd name="connsiteX32" fmla="*/ 154135 w 448801"/>
              <a:gd name="connsiteY32" fmla="*/ 217687 h 464400"/>
              <a:gd name="connsiteX33" fmla="*/ 224400 w 448801"/>
              <a:gd name="connsiteY33" fmla="*/ 217687 h 464400"/>
              <a:gd name="connsiteX34" fmla="*/ 238006 w 448801"/>
              <a:gd name="connsiteY34" fmla="*/ 231293 h 464400"/>
              <a:gd name="connsiteX35" fmla="*/ 238006 w 448801"/>
              <a:gd name="connsiteY35" fmla="*/ 294804 h 464400"/>
              <a:gd name="connsiteX36" fmla="*/ 281059 w 448801"/>
              <a:gd name="connsiteY36" fmla="*/ 294804 h 464400"/>
              <a:gd name="connsiteX37" fmla="*/ 281059 w 448801"/>
              <a:gd name="connsiteY37" fmla="*/ 232200 h 464400"/>
              <a:gd name="connsiteX38" fmla="*/ 294665 w 448801"/>
              <a:gd name="connsiteY38" fmla="*/ 218594 h 464400"/>
              <a:gd name="connsiteX39" fmla="*/ 351324 w 448801"/>
              <a:gd name="connsiteY39" fmla="*/ 218594 h 464400"/>
              <a:gd name="connsiteX40" fmla="*/ 351324 w 448801"/>
              <a:gd name="connsiteY40" fmla="*/ 122449 h 464400"/>
              <a:gd name="connsiteX41" fmla="*/ 364930 w 448801"/>
              <a:gd name="connsiteY41" fmla="*/ 108843 h 464400"/>
              <a:gd name="connsiteX42" fmla="*/ 435195 w 448801"/>
              <a:gd name="connsiteY42" fmla="*/ 108843 h 464400"/>
              <a:gd name="connsiteX43" fmla="*/ 448801 w 448801"/>
              <a:gd name="connsiteY43" fmla="*/ 122449 h 464400"/>
              <a:gd name="connsiteX44" fmla="*/ 448801 w 448801"/>
              <a:gd name="connsiteY44" fmla="*/ 450794 h 464400"/>
              <a:gd name="connsiteX45" fmla="*/ 435195 w 448801"/>
              <a:gd name="connsiteY45" fmla="*/ 464400 h 464400"/>
              <a:gd name="connsiteX46" fmla="*/ 13605 w 448801"/>
              <a:gd name="connsiteY46" fmla="*/ 464400 h 464400"/>
              <a:gd name="connsiteX47" fmla="*/ 0 w 448801"/>
              <a:gd name="connsiteY47" fmla="*/ 450794 h 464400"/>
              <a:gd name="connsiteX48" fmla="*/ 0 w 448801"/>
              <a:gd name="connsiteY48" fmla="*/ 81632 h 464400"/>
              <a:gd name="connsiteX49" fmla="*/ 13605 w 448801"/>
              <a:gd name="connsiteY49" fmla="*/ 68027 h 464400"/>
              <a:gd name="connsiteX50" fmla="*/ 358525 w 448801"/>
              <a:gd name="connsiteY50" fmla="*/ 0 h 464400"/>
              <a:gd name="connsiteX51" fmla="*/ 403027 w 448801"/>
              <a:gd name="connsiteY51" fmla="*/ 0 h 464400"/>
              <a:gd name="connsiteX52" fmla="*/ 403145 w 448801"/>
              <a:gd name="connsiteY52" fmla="*/ 6 h 464400"/>
              <a:gd name="connsiteX53" fmla="*/ 416632 w 448801"/>
              <a:gd name="connsiteY53" fmla="*/ 13605 h 464400"/>
              <a:gd name="connsiteX54" fmla="*/ 416632 w 448801"/>
              <a:gd name="connsiteY54" fmla="*/ 58107 h 464400"/>
              <a:gd name="connsiteX55" fmla="*/ 403027 w 448801"/>
              <a:gd name="connsiteY55" fmla="*/ 71713 h 464400"/>
              <a:gd name="connsiteX56" fmla="*/ 389421 w 448801"/>
              <a:gd name="connsiteY56" fmla="*/ 58107 h 464400"/>
              <a:gd name="connsiteX57" fmla="*/ 389421 w 448801"/>
              <a:gd name="connsiteY57" fmla="*/ 46452 h 464400"/>
              <a:gd name="connsiteX58" fmla="*/ 257316 w 448801"/>
              <a:gd name="connsiteY58" fmla="*/ 178557 h 464400"/>
              <a:gd name="connsiteX59" fmla="*/ 239225 w 448801"/>
              <a:gd name="connsiteY59" fmla="*/ 179584 h 464400"/>
              <a:gd name="connsiteX60" fmla="*/ 160002 w 448801"/>
              <a:gd name="connsiteY60" fmla="*/ 116559 h 464400"/>
              <a:gd name="connsiteX61" fmla="*/ 77173 w 448801"/>
              <a:gd name="connsiteY61" fmla="*/ 199388 h 464400"/>
              <a:gd name="connsiteX62" fmla="*/ 57932 w 448801"/>
              <a:gd name="connsiteY62" fmla="*/ 199388 h 464400"/>
              <a:gd name="connsiteX63" fmla="*/ 57932 w 448801"/>
              <a:gd name="connsiteY63" fmla="*/ 180147 h 464400"/>
              <a:gd name="connsiteX64" fmla="*/ 149349 w 448801"/>
              <a:gd name="connsiteY64" fmla="*/ 88729 h 464400"/>
              <a:gd name="connsiteX65" fmla="*/ 167440 w 448801"/>
              <a:gd name="connsiteY65" fmla="*/ 87703 h 464400"/>
              <a:gd name="connsiteX66" fmla="*/ 246663 w 448801"/>
              <a:gd name="connsiteY66" fmla="*/ 150729 h 464400"/>
              <a:gd name="connsiteX67" fmla="*/ 370180 w 448801"/>
              <a:gd name="connsiteY67" fmla="*/ 27211 h 464400"/>
              <a:gd name="connsiteX68" fmla="*/ 358525 w 448801"/>
              <a:gd name="connsiteY68" fmla="*/ 27211 h 464400"/>
              <a:gd name="connsiteX69" fmla="*/ 344919 w 448801"/>
              <a:gd name="connsiteY69" fmla="*/ 13605 h 464400"/>
              <a:gd name="connsiteX70" fmla="*/ 358525 w 448801"/>
              <a:gd name="connsiteY70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48801" h="464400">
                <a:moveTo>
                  <a:pt x="27211" y="391422"/>
                </a:moveTo>
                <a:lnTo>
                  <a:pt x="27211" y="437189"/>
                </a:lnTo>
                <a:lnTo>
                  <a:pt x="70265" y="437189"/>
                </a:lnTo>
                <a:lnTo>
                  <a:pt x="70265" y="391422"/>
                </a:lnTo>
                <a:close/>
                <a:moveTo>
                  <a:pt x="238006" y="322015"/>
                </a:moveTo>
                <a:lnTo>
                  <a:pt x="238006" y="437189"/>
                </a:lnTo>
                <a:lnTo>
                  <a:pt x="281060" y="437189"/>
                </a:lnTo>
                <a:lnTo>
                  <a:pt x="281060" y="322015"/>
                </a:lnTo>
                <a:close/>
                <a:moveTo>
                  <a:pt x="97476" y="322015"/>
                </a:moveTo>
                <a:cubicBezTo>
                  <a:pt x="97476" y="324093"/>
                  <a:pt x="97476" y="435945"/>
                  <a:pt x="97476" y="437189"/>
                </a:cubicBezTo>
                <a:lnTo>
                  <a:pt x="140530" y="437189"/>
                </a:lnTo>
                <a:lnTo>
                  <a:pt x="140530" y="322015"/>
                </a:lnTo>
                <a:close/>
                <a:moveTo>
                  <a:pt x="308271" y="245805"/>
                </a:moveTo>
                <a:cubicBezTo>
                  <a:pt x="308271" y="252159"/>
                  <a:pt x="308271" y="430811"/>
                  <a:pt x="308271" y="437189"/>
                </a:cubicBezTo>
                <a:lnTo>
                  <a:pt x="351325" y="437189"/>
                </a:lnTo>
                <a:lnTo>
                  <a:pt x="351325" y="245805"/>
                </a:lnTo>
                <a:close/>
                <a:moveTo>
                  <a:pt x="167741" y="244898"/>
                </a:moveTo>
                <a:cubicBezTo>
                  <a:pt x="167741" y="255634"/>
                  <a:pt x="167741" y="428843"/>
                  <a:pt x="167741" y="437189"/>
                </a:cubicBezTo>
                <a:lnTo>
                  <a:pt x="210795" y="437189"/>
                </a:lnTo>
                <a:lnTo>
                  <a:pt x="210795" y="244898"/>
                </a:lnTo>
                <a:close/>
                <a:moveTo>
                  <a:pt x="378535" y="136054"/>
                </a:moveTo>
                <a:cubicBezTo>
                  <a:pt x="378535" y="139943"/>
                  <a:pt x="378535" y="427303"/>
                  <a:pt x="378535" y="437189"/>
                </a:cubicBezTo>
                <a:lnTo>
                  <a:pt x="421590" y="437189"/>
                </a:lnTo>
                <a:lnTo>
                  <a:pt x="421590" y="136054"/>
                </a:lnTo>
                <a:close/>
                <a:moveTo>
                  <a:pt x="13605" y="68027"/>
                </a:moveTo>
                <a:cubicBezTo>
                  <a:pt x="21119" y="68027"/>
                  <a:pt x="27211" y="74119"/>
                  <a:pt x="27211" y="81632"/>
                </a:cubicBezTo>
                <a:lnTo>
                  <a:pt x="27211" y="364211"/>
                </a:lnTo>
                <a:lnTo>
                  <a:pt x="70265" y="364211"/>
                </a:lnTo>
                <a:lnTo>
                  <a:pt x="70265" y="308409"/>
                </a:lnTo>
                <a:cubicBezTo>
                  <a:pt x="70265" y="300895"/>
                  <a:pt x="76357" y="294804"/>
                  <a:pt x="83870" y="294804"/>
                </a:cubicBezTo>
                <a:lnTo>
                  <a:pt x="140530" y="294804"/>
                </a:lnTo>
                <a:lnTo>
                  <a:pt x="140530" y="231293"/>
                </a:lnTo>
                <a:cubicBezTo>
                  <a:pt x="140530" y="223779"/>
                  <a:pt x="146622" y="217687"/>
                  <a:pt x="154135" y="217687"/>
                </a:cubicBezTo>
                <a:lnTo>
                  <a:pt x="224400" y="217687"/>
                </a:lnTo>
                <a:cubicBezTo>
                  <a:pt x="231914" y="217687"/>
                  <a:pt x="238006" y="223779"/>
                  <a:pt x="238006" y="231293"/>
                </a:cubicBezTo>
                <a:lnTo>
                  <a:pt x="238006" y="294804"/>
                </a:lnTo>
                <a:lnTo>
                  <a:pt x="281059" y="294804"/>
                </a:lnTo>
                <a:lnTo>
                  <a:pt x="281059" y="232200"/>
                </a:lnTo>
                <a:cubicBezTo>
                  <a:pt x="281059" y="224686"/>
                  <a:pt x="287151" y="218594"/>
                  <a:pt x="294665" y="218594"/>
                </a:cubicBezTo>
                <a:lnTo>
                  <a:pt x="351324" y="218594"/>
                </a:lnTo>
                <a:lnTo>
                  <a:pt x="351324" y="122449"/>
                </a:lnTo>
                <a:cubicBezTo>
                  <a:pt x="351324" y="114935"/>
                  <a:pt x="357416" y="108843"/>
                  <a:pt x="364930" y="108843"/>
                </a:cubicBezTo>
                <a:lnTo>
                  <a:pt x="435195" y="108843"/>
                </a:lnTo>
                <a:cubicBezTo>
                  <a:pt x="442709" y="108843"/>
                  <a:pt x="448801" y="114935"/>
                  <a:pt x="448801" y="122449"/>
                </a:cubicBezTo>
                <a:lnTo>
                  <a:pt x="448801" y="450794"/>
                </a:lnTo>
                <a:cubicBezTo>
                  <a:pt x="448801" y="458308"/>
                  <a:pt x="442709" y="464400"/>
                  <a:pt x="435195" y="464400"/>
                </a:cubicBezTo>
                <a:lnTo>
                  <a:pt x="13605" y="464400"/>
                </a:lnTo>
                <a:cubicBezTo>
                  <a:pt x="6092" y="464400"/>
                  <a:pt x="0" y="458308"/>
                  <a:pt x="0" y="450794"/>
                </a:cubicBezTo>
                <a:lnTo>
                  <a:pt x="0" y="81632"/>
                </a:lnTo>
                <a:cubicBezTo>
                  <a:pt x="0" y="74119"/>
                  <a:pt x="6092" y="68027"/>
                  <a:pt x="13605" y="68027"/>
                </a:cubicBezTo>
                <a:close/>
                <a:moveTo>
                  <a:pt x="358525" y="0"/>
                </a:moveTo>
                <a:lnTo>
                  <a:pt x="403027" y="0"/>
                </a:lnTo>
                <a:cubicBezTo>
                  <a:pt x="403067" y="0"/>
                  <a:pt x="403105" y="6"/>
                  <a:pt x="403145" y="6"/>
                </a:cubicBezTo>
                <a:cubicBezTo>
                  <a:pt x="410569" y="66"/>
                  <a:pt x="416632" y="6111"/>
                  <a:pt x="416632" y="13605"/>
                </a:cubicBezTo>
                <a:lnTo>
                  <a:pt x="416632" y="58107"/>
                </a:lnTo>
                <a:cubicBezTo>
                  <a:pt x="416632" y="65621"/>
                  <a:pt x="410540" y="71713"/>
                  <a:pt x="403027" y="71713"/>
                </a:cubicBezTo>
                <a:cubicBezTo>
                  <a:pt x="395513" y="71713"/>
                  <a:pt x="389421" y="65621"/>
                  <a:pt x="389421" y="58107"/>
                </a:cubicBezTo>
                <a:lnTo>
                  <a:pt x="389421" y="46452"/>
                </a:lnTo>
                <a:lnTo>
                  <a:pt x="257316" y="178557"/>
                </a:lnTo>
                <a:cubicBezTo>
                  <a:pt x="252426" y="183450"/>
                  <a:pt x="244640" y="183892"/>
                  <a:pt x="239225" y="179584"/>
                </a:cubicBezTo>
                <a:lnTo>
                  <a:pt x="160002" y="116559"/>
                </a:lnTo>
                <a:lnTo>
                  <a:pt x="77173" y="199388"/>
                </a:lnTo>
                <a:cubicBezTo>
                  <a:pt x="71860" y="204702"/>
                  <a:pt x="63245" y="204701"/>
                  <a:pt x="57932" y="199388"/>
                </a:cubicBezTo>
                <a:cubicBezTo>
                  <a:pt x="52619" y="194075"/>
                  <a:pt x="52619" y="185461"/>
                  <a:pt x="57932" y="180147"/>
                </a:cubicBezTo>
                <a:lnTo>
                  <a:pt x="149349" y="88729"/>
                </a:lnTo>
                <a:cubicBezTo>
                  <a:pt x="154241" y="83838"/>
                  <a:pt x="162025" y="83395"/>
                  <a:pt x="167440" y="87703"/>
                </a:cubicBezTo>
                <a:lnTo>
                  <a:pt x="246663" y="150729"/>
                </a:lnTo>
                <a:lnTo>
                  <a:pt x="370180" y="27211"/>
                </a:lnTo>
                <a:lnTo>
                  <a:pt x="358525" y="27211"/>
                </a:lnTo>
                <a:cubicBezTo>
                  <a:pt x="351011" y="27211"/>
                  <a:pt x="344919" y="21119"/>
                  <a:pt x="344919" y="13605"/>
                </a:cubicBezTo>
                <a:cubicBezTo>
                  <a:pt x="344919" y="6092"/>
                  <a:pt x="351011" y="0"/>
                  <a:pt x="35852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xmlns="" id="{3AD3BD5C-DD32-4AC5-9CE5-7190B0A2A2F3}"/>
              </a:ext>
            </a:extLst>
          </p:cNvPr>
          <p:cNvSpPr/>
          <p:nvPr/>
        </p:nvSpPr>
        <p:spPr>
          <a:xfrm>
            <a:off x="5387442" y="1143000"/>
            <a:ext cx="464400" cy="464400"/>
          </a:xfrm>
          <a:custGeom>
            <a:avLst/>
            <a:gdLst>
              <a:gd name="connsiteX0" fmla="*/ 354797 w 464400"/>
              <a:gd name="connsiteY0" fmla="*/ 409978 h 464400"/>
              <a:gd name="connsiteX1" fmla="*/ 341192 w 464400"/>
              <a:gd name="connsiteY1" fmla="*/ 423584 h 464400"/>
              <a:gd name="connsiteX2" fmla="*/ 354797 w 464400"/>
              <a:gd name="connsiteY2" fmla="*/ 437189 h 464400"/>
              <a:gd name="connsiteX3" fmla="*/ 368403 w 464400"/>
              <a:gd name="connsiteY3" fmla="*/ 423584 h 464400"/>
              <a:gd name="connsiteX4" fmla="*/ 354797 w 464400"/>
              <a:gd name="connsiteY4" fmla="*/ 409978 h 464400"/>
              <a:gd name="connsiteX5" fmla="*/ 109603 w 464400"/>
              <a:gd name="connsiteY5" fmla="*/ 409978 h 464400"/>
              <a:gd name="connsiteX6" fmla="*/ 95997 w 464400"/>
              <a:gd name="connsiteY6" fmla="*/ 423584 h 464400"/>
              <a:gd name="connsiteX7" fmla="*/ 109603 w 464400"/>
              <a:gd name="connsiteY7" fmla="*/ 437189 h 464400"/>
              <a:gd name="connsiteX8" fmla="*/ 123208 w 464400"/>
              <a:gd name="connsiteY8" fmla="*/ 423584 h 464400"/>
              <a:gd name="connsiteX9" fmla="*/ 109603 w 464400"/>
              <a:gd name="connsiteY9" fmla="*/ 409978 h 464400"/>
              <a:gd name="connsiteX10" fmla="*/ 423584 w 464400"/>
              <a:gd name="connsiteY10" fmla="*/ 273016 h 464400"/>
              <a:gd name="connsiteX11" fmla="*/ 409978 w 464400"/>
              <a:gd name="connsiteY11" fmla="*/ 286622 h 464400"/>
              <a:gd name="connsiteX12" fmla="*/ 423584 w 464400"/>
              <a:gd name="connsiteY12" fmla="*/ 300227 h 464400"/>
              <a:gd name="connsiteX13" fmla="*/ 437189 w 464400"/>
              <a:gd name="connsiteY13" fmla="*/ 286622 h 464400"/>
              <a:gd name="connsiteX14" fmla="*/ 423584 w 464400"/>
              <a:gd name="connsiteY14" fmla="*/ 273016 h 464400"/>
              <a:gd name="connsiteX15" fmla="*/ 40816 w 464400"/>
              <a:gd name="connsiteY15" fmla="*/ 273016 h 464400"/>
              <a:gd name="connsiteX16" fmla="*/ 27211 w 464400"/>
              <a:gd name="connsiteY16" fmla="*/ 286622 h 464400"/>
              <a:gd name="connsiteX17" fmla="*/ 40816 w 464400"/>
              <a:gd name="connsiteY17" fmla="*/ 300227 h 464400"/>
              <a:gd name="connsiteX18" fmla="*/ 54422 w 464400"/>
              <a:gd name="connsiteY18" fmla="*/ 286622 h 464400"/>
              <a:gd name="connsiteX19" fmla="*/ 40816 w 464400"/>
              <a:gd name="connsiteY19" fmla="*/ 273016 h 464400"/>
              <a:gd name="connsiteX20" fmla="*/ 190476 w 464400"/>
              <a:gd name="connsiteY20" fmla="*/ 190476 h 464400"/>
              <a:gd name="connsiteX21" fmla="*/ 190476 w 464400"/>
              <a:gd name="connsiteY21" fmla="*/ 273923 h 464400"/>
              <a:gd name="connsiteX22" fmla="*/ 273923 w 464400"/>
              <a:gd name="connsiteY22" fmla="*/ 273923 h 464400"/>
              <a:gd name="connsiteX23" fmla="*/ 273923 w 464400"/>
              <a:gd name="connsiteY23" fmla="*/ 190476 h 464400"/>
              <a:gd name="connsiteX24" fmla="*/ 423584 w 464400"/>
              <a:gd name="connsiteY24" fmla="*/ 164173 h 464400"/>
              <a:gd name="connsiteX25" fmla="*/ 409978 w 464400"/>
              <a:gd name="connsiteY25" fmla="*/ 177778 h 464400"/>
              <a:gd name="connsiteX26" fmla="*/ 423584 w 464400"/>
              <a:gd name="connsiteY26" fmla="*/ 191384 h 464400"/>
              <a:gd name="connsiteX27" fmla="*/ 437189 w 464400"/>
              <a:gd name="connsiteY27" fmla="*/ 177778 h 464400"/>
              <a:gd name="connsiteX28" fmla="*/ 423584 w 464400"/>
              <a:gd name="connsiteY28" fmla="*/ 164173 h 464400"/>
              <a:gd name="connsiteX29" fmla="*/ 40816 w 464400"/>
              <a:gd name="connsiteY29" fmla="*/ 164173 h 464400"/>
              <a:gd name="connsiteX30" fmla="*/ 27211 w 464400"/>
              <a:gd name="connsiteY30" fmla="*/ 177778 h 464400"/>
              <a:gd name="connsiteX31" fmla="*/ 40816 w 464400"/>
              <a:gd name="connsiteY31" fmla="*/ 191384 h 464400"/>
              <a:gd name="connsiteX32" fmla="*/ 54422 w 464400"/>
              <a:gd name="connsiteY32" fmla="*/ 177778 h 464400"/>
              <a:gd name="connsiteX33" fmla="*/ 40816 w 464400"/>
              <a:gd name="connsiteY33" fmla="*/ 164173 h 464400"/>
              <a:gd name="connsiteX34" fmla="*/ 176870 w 464400"/>
              <a:gd name="connsiteY34" fmla="*/ 163265 h 464400"/>
              <a:gd name="connsiteX35" fmla="*/ 287528 w 464400"/>
              <a:gd name="connsiteY35" fmla="*/ 163265 h 464400"/>
              <a:gd name="connsiteX36" fmla="*/ 301134 w 464400"/>
              <a:gd name="connsiteY36" fmla="*/ 176870 h 464400"/>
              <a:gd name="connsiteX37" fmla="*/ 301134 w 464400"/>
              <a:gd name="connsiteY37" fmla="*/ 287528 h 464400"/>
              <a:gd name="connsiteX38" fmla="*/ 287528 w 464400"/>
              <a:gd name="connsiteY38" fmla="*/ 301134 h 464400"/>
              <a:gd name="connsiteX39" fmla="*/ 176870 w 464400"/>
              <a:gd name="connsiteY39" fmla="*/ 301134 h 464400"/>
              <a:gd name="connsiteX40" fmla="*/ 163265 w 464400"/>
              <a:gd name="connsiteY40" fmla="*/ 287528 h 464400"/>
              <a:gd name="connsiteX41" fmla="*/ 163265 w 464400"/>
              <a:gd name="connsiteY41" fmla="*/ 176870 h 464400"/>
              <a:gd name="connsiteX42" fmla="*/ 176870 w 464400"/>
              <a:gd name="connsiteY42" fmla="*/ 163265 h 464400"/>
              <a:gd name="connsiteX43" fmla="*/ 136055 w 464400"/>
              <a:gd name="connsiteY43" fmla="*/ 136055 h 464400"/>
              <a:gd name="connsiteX44" fmla="*/ 136055 w 464400"/>
              <a:gd name="connsiteY44" fmla="*/ 328345 h 464400"/>
              <a:gd name="connsiteX45" fmla="*/ 328345 w 464400"/>
              <a:gd name="connsiteY45" fmla="*/ 328345 h 464400"/>
              <a:gd name="connsiteX46" fmla="*/ 328345 w 464400"/>
              <a:gd name="connsiteY46" fmla="*/ 136055 h 464400"/>
              <a:gd name="connsiteX47" fmla="*/ 354797 w 464400"/>
              <a:gd name="connsiteY47" fmla="*/ 27211 h 464400"/>
              <a:gd name="connsiteX48" fmla="*/ 341192 w 464400"/>
              <a:gd name="connsiteY48" fmla="*/ 40816 h 464400"/>
              <a:gd name="connsiteX49" fmla="*/ 354797 w 464400"/>
              <a:gd name="connsiteY49" fmla="*/ 54422 h 464400"/>
              <a:gd name="connsiteX50" fmla="*/ 368403 w 464400"/>
              <a:gd name="connsiteY50" fmla="*/ 40816 h 464400"/>
              <a:gd name="connsiteX51" fmla="*/ 354797 w 464400"/>
              <a:gd name="connsiteY51" fmla="*/ 27211 h 464400"/>
              <a:gd name="connsiteX52" fmla="*/ 109603 w 464400"/>
              <a:gd name="connsiteY52" fmla="*/ 27211 h 464400"/>
              <a:gd name="connsiteX53" fmla="*/ 95997 w 464400"/>
              <a:gd name="connsiteY53" fmla="*/ 40816 h 464400"/>
              <a:gd name="connsiteX54" fmla="*/ 109603 w 464400"/>
              <a:gd name="connsiteY54" fmla="*/ 54422 h 464400"/>
              <a:gd name="connsiteX55" fmla="*/ 123208 w 464400"/>
              <a:gd name="connsiteY55" fmla="*/ 40816 h 464400"/>
              <a:gd name="connsiteX56" fmla="*/ 109603 w 464400"/>
              <a:gd name="connsiteY56" fmla="*/ 27211 h 464400"/>
              <a:gd name="connsiteX57" fmla="*/ 109603 w 464400"/>
              <a:gd name="connsiteY57" fmla="*/ 0 h 464400"/>
              <a:gd name="connsiteX58" fmla="*/ 148079 w 464400"/>
              <a:gd name="connsiteY58" fmla="*/ 27211 h 464400"/>
              <a:gd name="connsiteX59" fmla="*/ 204989 w 464400"/>
              <a:gd name="connsiteY59" fmla="*/ 27211 h 464400"/>
              <a:gd name="connsiteX60" fmla="*/ 218595 w 464400"/>
              <a:gd name="connsiteY60" fmla="*/ 40816 h 464400"/>
              <a:gd name="connsiteX61" fmla="*/ 218595 w 464400"/>
              <a:gd name="connsiteY61" fmla="*/ 108844 h 464400"/>
              <a:gd name="connsiteX62" fmla="*/ 245805 w 464400"/>
              <a:gd name="connsiteY62" fmla="*/ 108844 h 464400"/>
              <a:gd name="connsiteX63" fmla="*/ 245805 w 464400"/>
              <a:gd name="connsiteY63" fmla="*/ 40816 h 464400"/>
              <a:gd name="connsiteX64" fmla="*/ 259411 w 464400"/>
              <a:gd name="connsiteY64" fmla="*/ 27211 h 464400"/>
              <a:gd name="connsiteX65" fmla="*/ 316321 w 464400"/>
              <a:gd name="connsiteY65" fmla="*/ 27211 h 464400"/>
              <a:gd name="connsiteX66" fmla="*/ 354797 w 464400"/>
              <a:gd name="connsiteY66" fmla="*/ 0 h 464400"/>
              <a:gd name="connsiteX67" fmla="*/ 395613 w 464400"/>
              <a:gd name="connsiteY67" fmla="*/ 40816 h 464400"/>
              <a:gd name="connsiteX68" fmla="*/ 354797 w 464400"/>
              <a:gd name="connsiteY68" fmla="*/ 81633 h 464400"/>
              <a:gd name="connsiteX69" fmla="*/ 316321 w 464400"/>
              <a:gd name="connsiteY69" fmla="*/ 54422 h 464400"/>
              <a:gd name="connsiteX70" fmla="*/ 273016 w 464400"/>
              <a:gd name="connsiteY70" fmla="*/ 54422 h 464400"/>
              <a:gd name="connsiteX71" fmla="*/ 273016 w 464400"/>
              <a:gd name="connsiteY71" fmla="*/ 108844 h 464400"/>
              <a:gd name="connsiteX72" fmla="*/ 341951 w 464400"/>
              <a:gd name="connsiteY72" fmla="*/ 108844 h 464400"/>
              <a:gd name="connsiteX73" fmla="*/ 355556 w 464400"/>
              <a:gd name="connsiteY73" fmla="*/ 122449 h 464400"/>
              <a:gd name="connsiteX74" fmla="*/ 355556 w 464400"/>
              <a:gd name="connsiteY74" fmla="*/ 164173 h 464400"/>
              <a:gd name="connsiteX75" fmla="*/ 385107 w 464400"/>
              <a:gd name="connsiteY75" fmla="*/ 164173 h 464400"/>
              <a:gd name="connsiteX76" fmla="*/ 423584 w 464400"/>
              <a:gd name="connsiteY76" fmla="*/ 136962 h 464400"/>
              <a:gd name="connsiteX77" fmla="*/ 464400 w 464400"/>
              <a:gd name="connsiteY77" fmla="*/ 177778 h 464400"/>
              <a:gd name="connsiteX78" fmla="*/ 423584 w 464400"/>
              <a:gd name="connsiteY78" fmla="*/ 218595 h 464400"/>
              <a:gd name="connsiteX79" fmla="*/ 385107 w 464400"/>
              <a:gd name="connsiteY79" fmla="*/ 191384 h 464400"/>
              <a:gd name="connsiteX80" fmla="*/ 355556 w 464400"/>
              <a:gd name="connsiteY80" fmla="*/ 191384 h 464400"/>
              <a:gd name="connsiteX81" fmla="*/ 355556 w 464400"/>
              <a:gd name="connsiteY81" fmla="*/ 273016 h 464400"/>
              <a:gd name="connsiteX82" fmla="*/ 385107 w 464400"/>
              <a:gd name="connsiteY82" fmla="*/ 273016 h 464400"/>
              <a:gd name="connsiteX83" fmla="*/ 423584 w 464400"/>
              <a:gd name="connsiteY83" fmla="*/ 245805 h 464400"/>
              <a:gd name="connsiteX84" fmla="*/ 464400 w 464400"/>
              <a:gd name="connsiteY84" fmla="*/ 286622 h 464400"/>
              <a:gd name="connsiteX85" fmla="*/ 423584 w 464400"/>
              <a:gd name="connsiteY85" fmla="*/ 327438 h 464400"/>
              <a:gd name="connsiteX86" fmla="*/ 385107 w 464400"/>
              <a:gd name="connsiteY86" fmla="*/ 300227 h 464400"/>
              <a:gd name="connsiteX87" fmla="*/ 355556 w 464400"/>
              <a:gd name="connsiteY87" fmla="*/ 300227 h 464400"/>
              <a:gd name="connsiteX88" fmla="*/ 355556 w 464400"/>
              <a:gd name="connsiteY88" fmla="*/ 341951 h 464400"/>
              <a:gd name="connsiteX89" fmla="*/ 341951 w 464400"/>
              <a:gd name="connsiteY89" fmla="*/ 355556 h 464400"/>
              <a:gd name="connsiteX90" fmla="*/ 273016 w 464400"/>
              <a:gd name="connsiteY90" fmla="*/ 355556 h 464400"/>
              <a:gd name="connsiteX91" fmla="*/ 273016 w 464400"/>
              <a:gd name="connsiteY91" fmla="*/ 409978 h 464400"/>
              <a:gd name="connsiteX92" fmla="*/ 316321 w 464400"/>
              <a:gd name="connsiteY92" fmla="*/ 409978 h 464400"/>
              <a:gd name="connsiteX93" fmla="*/ 354797 w 464400"/>
              <a:gd name="connsiteY93" fmla="*/ 382767 h 464400"/>
              <a:gd name="connsiteX94" fmla="*/ 395613 w 464400"/>
              <a:gd name="connsiteY94" fmla="*/ 423584 h 464400"/>
              <a:gd name="connsiteX95" fmla="*/ 354797 w 464400"/>
              <a:gd name="connsiteY95" fmla="*/ 464400 h 464400"/>
              <a:gd name="connsiteX96" fmla="*/ 316321 w 464400"/>
              <a:gd name="connsiteY96" fmla="*/ 437189 h 464400"/>
              <a:gd name="connsiteX97" fmla="*/ 259411 w 464400"/>
              <a:gd name="connsiteY97" fmla="*/ 437189 h 464400"/>
              <a:gd name="connsiteX98" fmla="*/ 245805 w 464400"/>
              <a:gd name="connsiteY98" fmla="*/ 423584 h 464400"/>
              <a:gd name="connsiteX99" fmla="*/ 245805 w 464400"/>
              <a:gd name="connsiteY99" fmla="*/ 355556 h 464400"/>
              <a:gd name="connsiteX100" fmla="*/ 218595 w 464400"/>
              <a:gd name="connsiteY100" fmla="*/ 355556 h 464400"/>
              <a:gd name="connsiteX101" fmla="*/ 218595 w 464400"/>
              <a:gd name="connsiteY101" fmla="*/ 423584 h 464400"/>
              <a:gd name="connsiteX102" fmla="*/ 204989 w 464400"/>
              <a:gd name="connsiteY102" fmla="*/ 437189 h 464400"/>
              <a:gd name="connsiteX103" fmla="*/ 148079 w 464400"/>
              <a:gd name="connsiteY103" fmla="*/ 437189 h 464400"/>
              <a:gd name="connsiteX104" fmla="*/ 109603 w 464400"/>
              <a:gd name="connsiteY104" fmla="*/ 464400 h 464400"/>
              <a:gd name="connsiteX105" fmla="*/ 68787 w 464400"/>
              <a:gd name="connsiteY105" fmla="*/ 423584 h 464400"/>
              <a:gd name="connsiteX106" fmla="*/ 109603 w 464400"/>
              <a:gd name="connsiteY106" fmla="*/ 382767 h 464400"/>
              <a:gd name="connsiteX107" fmla="*/ 148079 w 464400"/>
              <a:gd name="connsiteY107" fmla="*/ 409978 h 464400"/>
              <a:gd name="connsiteX108" fmla="*/ 191384 w 464400"/>
              <a:gd name="connsiteY108" fmla="*/ 409978 h 464400"/>
              <a:gd name="connsiteX109" fmla="*/ 191384 w 464400"/>
              <a:gd name="connsiteY109" fmla="*/ 355556 h 464400"/>
              <a:gd name="connsiteX110" fmla="*/ 122449 w 464400"/>
              <a:gd name="connsiteY110" fmla="*/ 355556 h 464400"/>
              <a:gd name="connsiteX111" fmla="*/ 108844 w 464400"/>
              <a:gd name="connsiteY111" fmla="*/ 341951 h 464400"/>
              <a:gd name="connsiteX112" fmla="*/ 108844 w 464400"/>
              <a:gd name="connsiteY112" fmla="*/ 300227 h 464400"/>
              <a:gd name="connsiteX113" fmla="*/ 79293 w 464400"/>
              <a:gd name="connsiteY113" fmla="*/ 300227 h 464400"/>
              <a:gd name="connsiteX114" fmla="*/ 40816 w 464400"/>
              <a:gd name="connsiteY114" fmla="*/ 327438 h 464400"/>
              <a:gd name="connsiteX115" fmla="*/ 0 w 464400"/>
              <a:gd name="connsiteY115" fmla="*/ 286622 h 464400"/>
              <a:gd name="connsiteX116" fmla="*/ 40816 w 464400"/>
              <a:gd name="connsiteY116" fmla="*/ 245805 h 464400"/>
              <a:gd name="connsiteX117" fmla="*/ 79293 w 464400"/>
              <a:gd name="connsiteY117" fmla="*/ 273016 h 464400"/>
              <a:gd name="connsiteX118" fmla="*/ 108844 w 464400"/>
              <a:gd name="connsiteY118" fmla="*/ 273016 h 464400"/>
              <a:gd name="connsiteX119" fmla="*/ 108844 w 464400"/>
              <a:gd name="connsiteY119" fmla="*/ 191384 h 464400"/>
              <a:gd name="connsiteX120" fmla="*/ 79293 w 464400"/>
              <a:gd name="connsiteY120" fmla="*/ 191384 h 464400"/>
              <a:gd name="connsiteX121" fmla="*/ 40816 w 464400"/>
              <a:gd name="connsiteY121" fmla="*/ 218595 h 464400"/>
              <a:gd name="connsiteX122" fmla="*/ 0 w 464400"/>
              <a:gd name="connsiteY122" fmla="*/ 177778 h 464400"/>
              <a:gd name="connsiteX123" fmla="*/ 40816 w 464400"/>
              <a:gd name="connsiteY123" fmla="*/ 136962 h 464400"/>
              <a:gd name="connsiteX124" fmla="*/ 79293 w 464400"/>
              <a:gd name="connsiteY124" fmla="*/ 164173 h 464400"/>
              <a:gd name="connsiteX125" fmla="*/ 108844 w 464400"/>
              <a:gd name="connsiteY125" fmla="*/ 164173 h 464400"/>
              <a:gd name="connsiteX126" fmla="*/ 108844 w 464400"/>
              <a:gd name="connsiteY126" fmla="*/ 122449 h 464400"/>
              <a:gd name="connsiteX127" fmla="*/ 122449 w 464400"/>
              <a:gd name="connsiteY127" fmla="*/ 108844 h 464400"/>
              <a:gd name="connsiteX128" fmla="*/ 191384 w 464400"/>
              <a:gd name="connsiteY128" fmla="*/ 108844 h 464400"/>
              <a:gd name="connsiteX129" fmla="*/ 191384 w 464400"/>
              <a:gd name="connsiteY129" fmla="*/ 54422 h 464400"/>
              <a:gd name="connsiteX130" fmla="*/ 148079 w 464400"/>
              <a:gd name="connsiteY130" fmla="*/ 54422 h 464400"/>
              <a:gd name="connsiteX131" fmla="*/ 109603 w 464400"/>
              <a:gd name="connsiteY131" fmla="*/ 81633 h 464400"/>
              <a:gd name="connsiteX132" fmla="*/ 68787 w 464400"/>
              <a:gd name="connsiteY132" fmla="*/ 40816 h 464400"/>
              <a:gd name="connsiteX133" fmla="*/ 109603 w 464400"/>
              <a:gd name="connsiteY133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464400" h="464400">
                <a:moveTo>
                  <a:pt x="354797" y="409978"/>
                </a:moveTo>
                <a:cubicBezTo>
                  <a:pt x="347295" y="409978"/>
                  <a:pt x="341192" y="416082"/>
                  <a:pt x="341192" y="423584"/>
                </a:cubicBezTo>
                <a:cubicBezTo>
                  <a:pt x="341192" y="431086"/>
                  <a:pt x="347295" y="437189"/>
                  <a:pt x="354797" y="437189"/>
                </a:cubicBezTo>
                <a:cubicBezTo>
                  <a:pt x="362299" y="437189"/>
                  <a:pt x="368403" y="431086"/>
                  <a:pt x="368403" y="423584"/>
                </a:cubicBezTo>
                <a:cubicBezTo>
                  <a:pt x="368403" y="416082"/>
                  <a:pt x="362299" y="409978"/>
                  <a:pt x="354797" y="409978"/>
                </a:cubicBezTo>
                <a:close/>
                <a:moveTo>
                  <a:pt x="109603" y="409978"/>
                </a:moveTo>
                <a:cubicBezTo>
                  <a:pt x="102101" y="409978"/>
                  <a:pt x="95997" y="416082"/>
                  <a:pt x="95997" y="423584"/>
                </a:cubicBezTo>
                <a:cubicBezTo>
                  <a:pt x="95997" y="431086"/>
                  <a:pt x="102101" y="437189"/>
                  <a:pt x="109603" y="437189"/>
                </a:cubicBezTo>
                <a:cubicBezTo>
                  <a:pt x="117105" y="437189"/>
                  <a:pt x="123208" y="431086"/>
                  <a:pt x="123208" y="423584"/>
                </a:cubicBezTo>
                <a:cubicBezTo>
                  <a:pt x="123208" y="416082"/>
                  <a:pt x="117105" y="409978"/>
                  <a:pt x="109603" y="409978"/>
                </a:cubicBezTo>
                <a:close/>
                <a:moveTo>
                  <a:pt x="423584" y="273016"/>
                </a:moveTo>
                <a:cubicBezTo>
                  <a:pt x="416082" y="273016"/>
                  <a:pt x="409978" y="279120"/>
                  <a:pt x="409978" y="286622"/>
                </a:cubicBezTo>
                <a:cubicBezTo>
                  <a:pt x="409978" y="294124"/>
                  <a:pt x="416082" y="300227"/>
                  <a:pt x="423584" y="300227"/>
                </a:cubicBezTo>
                <a:cubicBezTo>
                  <a:pt x="431086" y="300227"/>
                  <a:pt x="437189" y="294124"/>
                  <a:pt x="437189" y="286622"/>
                </a:cubicBezTo>
                <a:cubicBezTo>
                  <a:pt x="437189" y="279120"/>
                  <a:pt x="431086" y="273016"/>
                  <a:pt x="423584" y="273016"/>
                </a:cubicBezTo>
                <a:close/>
                <a:moveTo>
                  <a:pt x="40816" y="273016"/>
                </a:moveTo>
                <a:cubicBezTo>
                  <a:pt x="33314" y="273016"/>
                  <a:pt x="27211" y="279120"/>
                  <a:pt x="27211" y="286622"/>
                </a:cubicBezTo>
                <a:cubicBezTo>
                  <a:pt x="27211" y="294124"/>
                  <a:pt x="33314" y="300227"/>
                  <a:pt x="40816" y="300227"/>
                </a:cubicBezTo>
                <a:cubicBezTo>
                  <a:pt x="48318" y="300227"/>
                  <a:pt x="54422" y="294124"/>
                  <a:pt x="54422" y="286622"/>
                </a:cubicBezTo>
                <a:cubicBezTo>
                  <a:pt x="54422" y="279120"/>
                  <a:pt x="48318" y="273016"/>
                  <a:pt x="40816" y="273016"/>
                </a:cubicBezTo>
                <a:close/>
                <a:moveTo>
                  <a:pt x="190476" y="190476"/>
                </a:moveTo>
                <a:lnTo>
                  <a:pt x="190476" y="273923"/>
                </a:lnTo>
                <a:lnTo>
                  <a:pt x="273923" y="273923"/>
                </a:lnTo>
                <a:lnTo>
                  <a:pt x="273923" y="190476"/>
                </a:lnTo>
                <a:close/>
                <a:moveTo>
                  <a:pt x="423584" y="164173"/>
                </a:moveTo>
                <a:cubicBezTo>
                  <a:pt x="416082" y="164173"/>
                  <a:pt x="409978" y="170276"/>
                  <a:pt x="409978" y="177778"/>
                </a:cubicBezTo>
                <a:cubicBezTo>
                  <a:pt x="409978" y="185280"/>
                  <a:pt x="416082" y="191384"/>
                  <a:pt x="423584" y="191384"/>
                </a:cubicBezTo>
                <a:cubicBezTo>
                  <a:pt x="431086" y="191384"/>
                  <a:pt x="437189" y="185280"/>
                  <a:pt x="437189" y="177778"/>
                </a:cubicBezTo>
                <a:cubicBezTo>
                  <a:pt x="437189" y="170276"/>
                  <a:pt x="431086" y="164173"/>
                  <a:pt x="423584" y="164173"/>
                </a:cubicBezTo>
                <a:close/>
                <a:moveTo>
                  <a:pt x="40816" y="164173"/>
                </a:moveTo>
                <a:cubicBezTo>
                  <a:pt x="33314" y="164173"/>
                  <a:pt x="27211" y="170276"/>
                  <a:pt x="27211" y="177778"/>
                </a:cubicBezTo>
                <a:cubicBezTo>
                  <a:pt x="27211" y="185280"/>
                  <a:pt x="33314" y="191384"/>
                  <a:pt x="40816" y="191384"/>
                </a:cubicBezTo>
                <a:cubicBezTo>
                  <a:pt x="48318" y="191384"/>
                  <a:pt x="54422" y="185280"/>
                  <a:pt x="54422" y="177778"/>
                </a:cubicBezTo>
                <a:cubicBezTo>
                  <a:pt x="54422" y="170276"/>
                  <a:pt x="48318" y="164173"/>
                  <a:pt x="40816" y="164173"/>
                </a:cubicBezTo>
                <a:close/>
                <a:moveTo>
                  <a:pt x="176870" y="163265"/>
                </a:moveTo>
                <a:lnTo>
                  <a:pt x="287528" y="163265"/>
                </a:lnTo>
                <a:cubicBezTo>
                  <a:pt x="295042" y="163265"/>
                  <a:pt x="301134" y="169357"/>
                  <a:pt x="301134" y="176870"/>
                </a:cubicBezTo>
                <a:lnTo>
                  <a:pt x="301134" y="287528"/>
                </a:lnTo>
                <a:cubicBezTo>
                  <a:pt x="301134" y="295042"/>
                  <a:pt x="295042" y="301134"/>
                  <a:pt x="287528" y="301134"/>
                </a:cubicBezTo>
                <a:lnTo>
                  <a:pt x="176870" y="301134"/>
                </a:lnTo>
                <a:cubicBezTo>
                  <a:pt x="169357" y="301134"/>
                  <a:pt x="163265" y="295042"/>
                  <a:pt x="163265" y="287528"/>
                </a:cubicBezTo>
                <a:lnTo>
                  <a:pt x="163265" y="176870"/>
                </a:lnTo>
                <a:cubicBezTo>
                  <a:pt x="163265" y="169357"/>
                  <a:pt x="169357" y="163265"/>
                  <a:pt x="176870" y="163265"/>
                </a:cubicBezTo>
                <a:close/>
                <a:moveTo>
                  <a:pt x="136055" y="136055"/>
                </a:moveTo>
                <a:lnTo>
                  <a:pt x="136055" y="328345"/>
                </a:lnTo>
                <a:lnTo>
                  <a:pt x="328345" y="328345"/>
                </a:lnTo>
                <a:lnTo>
                  <a:pt x="328345" y="136055"/>
                </a:lnTo>
                <a:close/>
                <a:moveTo>
                  <a:pt x="354797" y="27211"/>
                </a:moveTo>
                <a:cubicBezTo>
                  <a:pt x="347295" y="27211"/>
                  <a:pt x="341192" y="33314"/>
                  <a:pt x="341192" y="40816"/>
                </a:cubicBezTo>
                <a:cubicBezTo>
                  <a:pt x="341192" y="48318"/>
                  <a:pt x="347295" y="54422"/>
                  <a:pt x="354797" y="54422"/>
                </a:cubicBezTo>
                <a:cubicBezTo>
                  <a:pt x="362299" y="54422"/>
                  <a:pt x="368403" y="48318"/>
                  <a:pt x="368403" y="40816"/>
                </a:cubicBezTo>
                <a:cubicBezTo>
                  <a:pt x="368403" y="33314"/>
                  <a:pt x="362299" y="27211"/>
                  <a:pt x="354797" y="27211"/>
                </a:cubicBezTo>
                <a:close/>
                <a:moveTo>
                  <a:pt x="109603" y="27211"/>
                </a:moveTo>
                <a:cubicBezTo>
                  <a:pt x="102101" y="27211"/>
                  <a:pt x="95997" y="33314"/>
                  <a:pt x="95997" y="40816"/>
                </a:cubicBezTo>
                <a:cubicBezTo>
                  <a:pt x="95997" y="48318"/>
                  <a:pt x="102101" y="54422"/>
                  <a:pt x="109603" y="54422"/>
                </a:cubicBezTo>
                <a:cubicBezTo>
                  <a:pt x="117105" y="54422"/>
                  <a:pt x="123208" y="48318"/>
                  <a:pt x="123208" y="40816"/>
                </a:cubicBezTo>
                <a:cubicBezTo>
                  <a:pt x="123208" y="33314"/>
                  <a:pt x="117105" y="27211"/>
                  <a:pt x="109603" y="27211"/>
                </a:cubicBezTo>
                <a:close/>
                <a:moveTo>
                  <a:pt x="109603" y="0"/>
                </a:moveTo>
                <a:cubicBezTo>
                  <a:pt x="127340" y="0"/>
                  <a:pt x="142463" y="11375"/>
                  <a:pt x="148079" y="27211"/>
                </a:cubicBezTo>
                <a:lnTo>
                  <a:pt x="204989" y="27211"/>
                </a:lnTo>
                <a:cubicBezTo>
                  <a:pt x="212503" y="27211"/>
                  <a:pt x="218595" y="33303"/>
                  <a:pt x="218595" y="40816"/>
                </a:cubicBezTo>
                <a:lnTo>
                  <a:pt x="218595" y="108844"/>
                </a:lnTo>
                <a:lnTo>
                  <a:pt x="245805" y="108844"/>
                </a:lnTo>
                <a:lnTo>
                  <a:pt x="245805" y="40816"/>
                </a:lnTo>
                <a:cubicBezTo>
                  <a:pt x="245805" y="33303"/>
                  <a:pt x="251897" y="27211"/>
                  <a:pt x="259411" y="27211"/>
                </a:cubicBezTo>
                <a:lnTo>
                  <a:pt x="316321" y="27211"/>
                </a:lnTo>
                <a:cubicBezTo>
                  <a:pt x="321937" y="11375"/>
                  <a:pt x="337060" y="0"/>
                  <a:pt x="354797" y="0"/>
                </a:cubicBezTo>
                <a:cubicBezTo>
                  <a:pt x="377303" y="0"/>
                  <a:pt x="395613" y="18310"/>
                  <a:pt x="395613" y="40816"/>
                </a:cubicBezTo>
                <a:cubicBezTo>
                  <a:pt x="395613" y="63323"/>
                  <a:pt x="377303" y="81633"/>
                  <a:pt x="354797" y="81633"/>
                </a:cubicBezTo>
                <a:cubicBezTo>
                  <a:pt x="337060" y="81633"/>
                  <a:pt x="321937" y="70258"/>
                  <a:pt x="316321" y="54422"/>
                </a:cubicBezTo>
                <a:lnTo>
                  <a:pt x="273016" y="54422"/>
                </a:lnTo>
                <a:lnTo>
                  <a:pt x="273016" y="108844"/>
                </a:lnTo>
                <a:lnTo>
                  <a:pt x="341951" y="108844"/>
                </a:lnTo>
                <a:cubicBezTo>
                  <a:pt x="349465" y="108844"/>
                  <a:pt x="355556" y="114935"/>
                  <a:pt x="355556" y="122449"/>
                </a:cubicBezTo>
                <a:lnTo>
                  <a:pt x="355556" y="164173"/>
                </a:lnTo>
                <a:lnTo>
                  <a:pt x="385107" y="164173"/>
                </a:lnTo>
                <a:cubicBezTo>
                  <a:pt x="390724" y="148337"/>
                  <a:pt x="405847" y="136962"/>
                  <a:pt x="423584" y="136962"/>
                </a:cubicBezTo>
                <a:cubicBezTo>
                  <a:pt x="446090" y="136962"/>
                  <a:pt x="464400" y="155272"/>
                  <a:pt x="464400" y="177778"/>
                </a:cubicBezTo>
                <a:cubicBezTo>
                  <a:pt x="464400" y="200284"/>
                  <a:pt x="446090" y="218595"/>
                  <a:pt x="423584" y="218595"/>
                </a:cubicBezTo>
                <a:cubicBezTo>
                  <a:pt x="405847" y="218595"/>
                  <a:pt x="390724" y="207219"/>
                  <a:pt x="385107" y="191384"/>
                </a:cubicBezTo>
                <a:lnTo>
                  <a:pt x="355556" y="191384"/>
                </a:lnTo>
                <a:lnTo>
                  <a:pt x="355556" y="273016"/>
                </a:lnTo>
                <a:lnTo>
                  <a:pt x="385107" y="273016"/>
                </a:lnTo>
                <a:cubicBezTo>
                  <a:pt x="390724" y="257181"/>
                  <a:pt x="405847" y="245805"/>
                  <a:pt x="423584" y="245805"/>
                </a:cubicBezTo>
                <a:cubicBezTo>
                  <a:pt x="446090" y="245805"/>
                  <a:pt x="464400" y="264116"/>
                  <a:pt x="464400" y="286622"/>
                </a:cubicBezTo>
                <a:cubicBezTo>
                  <a:pt x="464400" y="309128"/>
                  <a:pt x="446090" y="327438"/>
                  <a:pt x="423584" y="327438"/>
                </a:cubicBezTo>
                <a:cubicBezTo>
                  <a:pt x="405847" y="327438"/>
                  <a:pt x="390724" y="316063"/>
                  <a:pt x="385107" y="300227"/>
                </a:cubicBezTo>
                <a:lnTo>
                  <a:pt x="355556" y="300227"/>
                </a:lnTo>
                <a:lnTo>
                  <a:pt x="355556" y="341951"/>
                </a:lnTo>
                <a:cubicBezTo>
                  <a:pt x="355556" y="349465"/>
                  <a:pt x="349465" y="355556"/>
                  <a:pt x="341951" y="355556"/>
                </a:cubicBezTo>
                <a:lnTo>
                  <a:pt x="273016" y="355556"/>
                </a:lnTo>
                <a:lnTo>
                  <a:pt x="273016" y="409978"/>
                </a:lnTo>
                <a:lnTo>
                  <a:pt x="316321" y="409978"/>
                </a:lnTo>
                <a:cubicBezTo>
                  <a:pt x="321937" y="394142"/>
                  <a:pt x="337060" y="382767"/>
                  <a:pt x="354797" y="382767"/>
                </a:cubicBezTo>
                <a:cubicBezTo>
                  <a:pt x="377303" y="382767"/>
                  <a:pt x="395613" y="401077"/>
                  <a:pt x="395613" y="423584"/>
                </a:cubicBezTo>
                <a:cubicBezTo>
                  <a:pt x="395613" y="446090"/>
                  <a:pt x="377303" y="464400"/>
                  <a:pt x="354797" y="464400"/>
                </a:cubicBezTo>
                <a:cubicBezTo>
                  <a:pt x="337060" y="464400"/>
                  <a:pt x="321937" y="453025"/>
                  <a:pt x="316321" y="437189"/>
                </a:cubicBezTo>
                <a:lnTo>
                  <a:pt x="259411" y="437189"/>
                </a:lnTo>
                <a:cubicBezTo>
                  <a:pt x="251897" y="437189"/>
                  <a:pt x="245805" y="431097"/>
                  <a:pt x="245805" y="423584"/>
                </a:cubicBezTo>
                <a:lnTo>
                  <a:pt x="245805" y="355556"/>
                </a:lnTo>
                <a:lnTo>
                  <a:pt x="218595" y="355556"/>
                </a:lnTo>
                <a:lnTo>
                  <a:pt x="218595" y="423584"/>
                </a:lnTo>
                <a:cubicBezTo>
                  <a:pt x="218595" y="431097"/>
                  <a:pt x="212503" y="437189"/>
                  <a:pt x="204989" y="437189"/>
                </a:cubicBezTo>
                <a:lnTo>
                  <a:pt x="148079" y="437189"/>
                </a:lnTo>
                <a:cubicBezTo>
                  <a:pt x="142463" y="453025"/>
                  <a:pt x="127340" y="464400"/>
                  <a:pt x="109603" y="464400"/>
                </a:cubicBezTo>
                <a:cubicBezTo>
                  <a:pt x="87097" y="464400"/>
                  <a:pt x="68787" y="446090"/>
                  <a:pt x="68787" y="423584"/>
                </a:cubicBezTo>
                <a:cubicBezTo>
                  <a:pt x="68787" y="401077"/>
                  <a:pt x="87097" y="382767"/>
                  <a:pt x="109603" y="382767"/>
                </a:cubicBezTo>
                <a:cubicBezTo>
                  <a:pt x="127340" y="382767"/>
                  <a:pt x="142463" y="394142"/>
                  <a:pt x="148079" y="409978"/>
                </a:cubicBezTo>
                <a:lnTo>
                  <a:pt x="191384" y="409978"/>
                </a:lnTo>
                <a:lnTo>
                  <a:pt x="191384" y="355556"/>
                </a:lnTo>
                <a:lnTo>
                  <a:pt x="122449" y="355556"/>
                </a:lnTo>
                <a:cubicBezTo>
                  <a:pt x="114935" y="355556"/>
                  <a:pt x="108844" y="349465"/>
                  <a:pt x="108844" y="341951"/>
                </a:cubicBezTo>
                <a:lnTo>
                  <a:pt x="108844" y="300227"/>
                </a:lnTo>
                <a:lnTo>
                  <a:pt x="79293" y="300227"/>
                </a:lnTo>
                <a:cubicBezTo>
                  <a:pt x="73676" y="316063"/>
                  <a:pt x="58553" y="327438"/>
                  <a:pt x="40816" y="327438"/>
                </a:cubicBezTo>
                <a:cubicBezTo>
                  <a:pt x="18310" y="327438"/>
                  <a:pt x="0" y="309128"/>
                  <a:pt x="0" y="286622"/>
                </a:cubicBezTo>
                <a:cubicBezTo>
                  <a:pt x="0" y="264116"/>
                  <a:pt x="18310" y="245805"/>
                  <a:pt x="40816" y="245805"/>
                </a:cubicBezTo>
                <a:cubicBezTo>
                  <a:pt x="58553" y="245805"/>
                  <a:pt x="73676" y="257181"/>
                  <a:pt x="79293" y="273016"/>
                </a:cubicBezTo>
                <a:lnTo>
                  <a:pt x="108844" y="273016"/>
                </a:lnTo>
                <a:lnTo>
                  <a:pt x="108844" y="191384"/>
                </a:lnTo>
                <a:lnTo>
                  <a:pt x="79293" y="191384"/>
                </a:lnTo>
                <a:cubicBezTo>
                  <a:pt x="73676" y="207219"/>
                  <a:pt x="58553" y="218595"/>
                  <a:pt x="40816" y="218595"/>
                </a:cubicBezTo>
                <a:cubicBezTo>
                  <a:pt x="18310" y="218595"/>
                  <a:pt x="0" y="200284"/>
                  <a:pt x="0" y="177778"/>
                </a:cubicBezTo>
                <a:cubicBezTo>
                  <a:pt x="0" y="155272"/>
                  <a:pt x="18310" y="136962"/>
                  <a:pt x="40816" y="136962"/>
                </a:cubicBezTo>
                <a:cubicBezTo>
                  <a:pt x="58553" y="136962"/>
                  <a:pt x="73676" y="148337"/>
                  <a:pt x="79293" y="164173"/>
                </a:cubicBezTo>
                <a:lnTo>
                  <a:pt x="108844" y="164173"/>
                </a:lnTo>
                <a:lnTo>
                  <a:pt x="108844" y="122449"/>
                </a:lnTo>
                <a:cubicBezTo>
                  <a:pt x="108844" y="114935"/>
                  <a:pt x="114935" y="108844"/>
                  <a:pt x="122449" y="108844"/>
                </a:cubicBezTo>
                <a:lnTo>
                  <a:pt x="191384" y="108844"/>
                </a:lnTo>
                <a:lnTo>
                  <a:pt x="191384" y="54422"/>
                </a:lnTo>
                <a:lnTo>
                  <a:pt x="148079" y="54422"/>
                </a:lnTo>
                <a:cubicBezTo>
                  <a:pt x="142463" y="70258"/>
                  <a:pt x="127340" y="81633"/>
                  <a:pt x="109603" y="81633"/>
                </a:cubicBezTo>
                <a:cubicBezTo>
                  <a:pt x="87097" y="81633"/>
                  <a:pt x="68787" y="63323"/>
                  <a:pt x="68787" y="40816"/>
                </a:cubicBezTo>
                <a:cubicBezTo>
                  <a:pt x="68787" y="18310"/>
                  <a:pt x="87097" y="0"/>
                  <a:pt x="109603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xmlns="" id="{F357F442-6E04-4977-BE28-4CA8DED313A6}"/>
              </a:ext>
            </a:extLst>
          </p:cNvPr>
          <p:cNvSpPr/>
          <p:nvPr/>
        </p:nvSpPr>
        <p:spPr>
          <a:xfrm>
            <a:off x="6477000" y="1143000"/>
            <a:ext cx="464399" cy="464401"/>
          </a:xfrm>
          <a:custGeom>
            <a:avLst/>
            <a:gdLst>
              <a:gd name="connsiteX0" fmla="*/ 336301 w 464399"/>
              <a:gd name="connsiteY0" fmla="*/ 323174 h 464401"/>
              <a:gd name="connsiteX1" fmla="*/ 331043 w 464399"/>
              <a:gd name="connsiteY1" fmla="*/ 324226 h 464401"/>
              <a:gd name="connsiteX2" fmla="*/ 323667 w 464399"/>
              <a:gd name="connsiteY2" fmla="*/ 342081 h 464401"/>
              <a:gd name="connsiteX3" fmla="*/ 341593 w 464399"/>
              <a:gd name="connsiteY3" fmla="*/ 349427 h 464401"/>
              <a:gd name="connsiteX4" fmla="*/ 348994 w 464399"/>
              <a:gd name="connsiteY4" fmla="*/ 342021 h 464401"/>
              <a:gd name="connsiteX5" fmla="*/ 348969 w 464399"/>
              <a:gd name="connsiteY5" fmla="*/ 331572 h 464401"/>
              <a:gd name="connsiteX6" fmla="*/ 336301 w 464399"/>
              <a:gd name="connsiteY6" fmla="*/ 323174 h 464401"/>
              <a:gd name="connsiteX7" fmla="*/ 351907 w 464399"/>
              <a:gd name="connsiteY7" fmla="*/ 299094 h 464401"/>
              <a:gd name="connsiteX8" fmla="*/ 374146 w 464399"/>
              <a:gd name="connsiteY8" fmla="*/ 321116 h 464401"/>
              <a:gd name="connsiteX9" fmla="*/ 374220 w 464399"/>
              <a:gd name="connsiteY9" fmla="*/ 352361 h 464401"/>
              <a:gd name="connsiteX10" fmla="*/ 352091 w 464399"/>
              <a:gd name="connsiteY10" fmla="*/ 374505 h 464401"/>
              <a:gd name="connsiteX11" fmla="*/ 336371 w 464399"/>
              <a:gd name="connsiteY11" fmla="*/ 377650 h 464401"/>
              <a:gd name="connsiteX12" fmla="*/ 298490 w 464399"/>
              <a:gd name="connsiteY12" fmla="*/ 352538 h 464401"/>
              <a:gd name="connsiteX13" fmla="*/ 320545 w 464399"/>
              <a:gd name="connsiteY13" fmla="*/ 299150 h 464401"/>
              <a:gd name="connsiteX14" fmla="*/ 351907 w 464399"/>
              <a:gd name="connsiteY14" fmla="*/ 299094 h 464401"/>
              <a:gd name="connsiteX15" fmla="*/ 93648 w 464399"/>
              <a:gd name="connsiteY15" fmla="*/ 283735 h 464401"/>
              <a:gd name="connsiteX16" fmla="*/ 101528 w 464399"/>
              <a:gd name="connsiteY16" fmla="*/ 301271 h 464401"/>
              <a:gd name="connsiteX17" fmla="*/ 112370 w 464399"/>
              <a:gd name="connsiteY17" fmla="*/ 351840 h 464401"/>
              <a:gd name="connsiteX18" fmla="*/ 138479 w 464399"/>
              <a:gd name="connsiteY18" fmla="*/ 365136 h 464401"/>
              <a:gd name="connsiteX19" fmla="*/ 135997 w 464399"/>
              <a:gd name="connsiteY19" fmla="*/ 362664 h 464401"/>
              <a:gd name="connsiteX20" fmla="*/ 135997 w 464399"/>
              <a:gd name="connsiteY20" fmla="*/ 343452 h 464401"/>
              <a:gd name="connsiteX21" fmla="*/ 155285 w 464399"/>
              <a:gd name="connsiteY21" fmla="*/ 343452 h 464401"/>
              <a:gd name="connsiteX22" fmla="*/ 177648 w 464399"/>
              <a:gd name="connsiteY22" fmla="*/ 365727 h 464401"/>
              <a:gd name="connsiteX23" fmla="*/ 179005 w 464399"/>
              <a:gd name="connsiteY23" fmla="*/ 383354 h 464401"/>
              <a:gd name="connsiteX24" fmla="*/ 178949 w 464399"/>
              <a:gd name="connsiteY24" fmla="*/ 383437 h 464401"/>
              <a:gd name="connsiteX25" fmla="*/ 158491 w 464399"/>
              <a:gd name="connsiteY25" fmla="*/ 410835 h 464401"/>
              <a:gd name="connsiteX26" fmla="*/ 139407 w 464399"/>
              <a:gd name="connsiteY26" fmla="*/ 413629 h 464401"/>
              <a:gd name="connsiteX27" fmla="*/ 136603 w 464399"/>
              <a:gd name="connsiteY27" fmla="*/ 394621 h 464401"/>
              <a:gd name="connsiteX28" fmla="*/ 138200 w 464399"/>
              <a:gd name="connsiteY28" fmla="*/ 392482 h 464401"/>
              <a:gd name="connsiteX29" fmla="*/ 93082 w 464399"/>
              <a:gd name="connsiteY29" fmla="*/ 371051 h 464401"/>
              <a:gd name="connsiteX30" fmla="*/ 76043 w 464399"/>
              <a:gd name="connsiteY30" fmla="*/ 291582 h 464401"/>
              <a:gd name="connsiteX31" fmla="*/ 93648 w 464399"/>
              <a:gd name="connsiteY31" fmla="*/ 283735 h 464401"/>
              <a:gd name="connsiteX32" fmla="*/ 366039 w 464399"/>
              <a:gd name="connsiteY32" fmla="*/ 240019 h 464401"/>
              <a:gd name="connsiteX33" fmla="*/ 353436 w 464399"/>
              <a:gd name="connsiteY33" fmla="*/ 263074 h 464401"/>
              <a:gd name="connsiteX34" fmla="*/ 340579 w 464399"/>
              <a:gd name="connsiteY34" fmla="*/ 270135 h 464401"/>
              <a:gd name="connsiteX35" fmla="*/ 331578 w 464399"/>
              <a:gd name="connsiteY35" fmla="*/ 270159 h 464401"/>
              <a:gd name="connsiteX36" fmla="*/ 318680 w 464399"/>
              <a:gd name="connsiteY36" fmla="*/ 263188 h 464401"/>
              <a:gd name="connsiteX37" fmla="*/ 305920 w 464399"/>
              <a:gd name="connsiteY37" fmla="*/ 240228 h 464401"/>
              <a:gd name="connsiteX38" fmla="*/ 288809 w 464399"/>
              <a:gd name="connsiteY38" fmla="*/ 247335 h 464401"/>
              <a:gd name="connsiteX39" fmla="*/ 296206 w 464399"/>
              <a:gd name="connsiteY39" fmla="*/ 272522 h 464401"/>
              <a:gd name="connsiteX40" fmla="*/ 292102 w 464399"/>
              <a:gd name="connsiteY40" fmla="*/ 286556 h 464401"/>
              <a:gd name="connsiteX41" fmla="*/ 285554 w 464399"/>
              <a:gd name="connsiteY41" fmla="*/ 293133 h 464401"/>
              <a:gd name="connsiteX42" fmla="*/ 271488 w 464399"/>
              <a:gd name="connsiteY42" fmla="*/ 297326 h 464401"/>
              <a:gd name="connsiteX43" fmla="*/ 246140 w 464399"/>
              <a:gd name="connsiteY43" fmla="*/ 290131 h 464401"/>
              <a:gd name="connsiteX44" fmla="*/ 239124 w 464399"/>
              <a:gd name="connsiteY44" fmla="*/ 307224 h 464401"/>
              <a:gd name="connsiteX45" fmla="*/ 262272 w 464399"/>
              <a:gd name="connsiteY45" fmla="*/ 319777 h 464401"/>
              <a:gd name="connsiteX46" fmla="*/ 269361 w 464399"/>
              <a:gd name="connsiteY46" fmla="*/ 332583 h 464401"/>
              <a:gd name="connsiteX47" fmla="*/ 269385 w 464399"/>
              <a:gd name="connsiteY47" fmla="*/ 341548 h 464401"/>
              <a:gd name="connsiteX48" fmla="*/ 262386 w 464399"/>
              <a:gd name="connsiteY48" fmla="*/ 354394 h 464401"/>
              <a:gd name="connsiteX49" fmla="*/ 239334 w 464399"/>
              <a:gd name="connsiteY49" fmla="*/ 367104 h 464401"/>
              <a:gd name="connsiteX50" fmla="*/ 246469 w 464399"/>
              <a:gd name="connsiteY50" fmla="*/ 384147 h 464401"/>
              <a:gd name="connsiteX51" fmla="*/ 271756 w 464399"/>
              <a:gd name="connsiteY51" fmla="*/ 376779 h 464401"/>
              <a:gd name="connsiteX52" fmla="*/ 285846 w 464399"/>
              <a:gd name="connsiteY52" fmla="*/ 380867 h 464401"/>
              <a:gd name="connsiteX53" fmla="*/ 292451 w 464399"/>
              <a:gd name="connsiteY53" fmla="*/ 387390 h 464401"/>
              <a:gd name="connsiteX54" fmla="*/ 296659 w 464399"/>
              <a:gd name="connsiteY54" fmla="*/ 401399 h 464401"/>
              <a:gd name="connsiteX55" fmla="*/ 289436 w 464399"/>
              <a:gd name="connsiteY55" fmla="*/ 426647 h 464401"/>
              <a:gd name="connsiteX56" fmla="*/ 306597 w 464399"/>
              <a:gd name="connsiteY56" fmla="*/ 433634 h 464401"/>
              <a:gd name="connsiteX57" fmla="*/ 319200 w 464399"/>
              <a:gd name="connsiteY57" fmla="*/ 410579 h 464401"/>
              <a:gd name="connsiteX58" fmla="*/ 332057 w 464399"/>
              <a:gd name="connsiteY58" fmla="*/ 403518 h 464401"/>
              <a:gd name="connsiteX59" fmla="*/ 341059 w 464399"/>
              <a:gd name="connsiteY59" fmla="*/ 403494 h 464401"/>
              <a:gd name="connsiteX60" fmla="*/ 353957 w 464399"/>
              <a:gd name="connsiteY60" fmla="*/ 410465 h 464401"/>
              <a:gd name="connsiteX61" fmla="*/ 366716 w 464399"/>
              <a:gd name="connsiteY61" fmla="*/ 433425 h 464401"/>
              <a:gd name="connsiteX62" fmla="*/ 383827 w 464399"/>
              <a:gd name="connsiteY62" fmla="*/ 426318 h 464401"/>
              <a:gd name="connsiteX63" fmla="*/ 376430 w 464399"/>
              <a:gd name="connsiteY63" fmla="*/ 401131 h 464401"/>
              <a:gd name="connsiteX64" fmla="*/ 380535 w 464399"/>
              <a:gd name="connsiteY64" fmla="*/ 387097 h 464401"/>
              <a:gd name="connsiteX65" fmla="*/ 387082 w 464399"/>
              <a:gd name="connsiteY65" fmla="*/ 380520 h 464401"/>
              <a:gd name="connsiteX66" fmla="*/ 401150 w 464399"/>
              <a:gd name="connsiteY66" fmla="*/ 376327 h 464401"/>
              <a:gd name="connsiteX67" fmla="*/ 426497 w 464399"/>
              <a:gd name="connsiteY67" fmla="*/ 383521 h 464401"/>
              <a:gd name="connsiteX68" fmla="*/ 433512 w 464399"/>
              <a:gd name="connsiteY68" fmla="*/ 366429 h 464401"/>
              <a:gd name="connsiteX69" fmla="*/ 410364 w 464399"/>
              <a:gd name="connsiteY69" fmla="*/ 353876 h 464401"/>
              <a:gd name="connsiteX70" fmla="*/ 403276 w 464399"/>
              <a:gd name="connsiteY70" fmla="*/ 341070 h 464401"/>
              <a:gd name="connsiteX71" fmla="*/ 403251 w 464399"/>
              <a:gd name="connsiteY71" fmla="*/ 332105 h 464401"/>
              <a:gd name="connsiteX72" fmla="*/ 410251 w 464399"/>
              <a:gd name="connsiteY72" fmla="*/ 319259 h 464401"/>
              <a:gd name="connsiteX73" fmla="*/ 433302 w 464399"/>
              <a:gd name="connsiteY73" fmla="*/ 306549 h 464401"/>
              <a:gd name="connsiteX74" fmla="*/ 426167 w 464399"/>
              <a:gd name="connsiteY74" fmla="*/ 289506 h 464401"/>
              <a:gd name="connsiteX75" fmla="*/ 400879 w 464399"/>
              <a:gd name="connsiteY75" fmla="*/ 296874 h 464401"/>
              <a:gd name="connsiteX76" fmla="*/ 386790 w 464399"/>
              <a:gd name="connsiteY76" fmla="*/ 292786 h 464401"/>
              <a:gd name="connsiteX77" fmla="*/ 380185 w 464399"/>
              <a:gd name="connsiteY77" fmla="*/ 286263 h 464401"/>
              <a:gd name="connsiteX78" fmla="*/ 375978 w 464399"/>
              <a:gd name="connsiteY78" fmla="*/ 272254 h 464401"/>
              <a:gd name="connsiteX79" fmla="*/ 383200 w 464399"/>
              <a:gd name="connsiteY79" fmla="*/ 247006 h 464401"/>
              <a:gd name="connsiteX80" fmla="*/ 355321 w 464399"/>
              <a:gd name="connsiteY80" fmla="*/ 210045 h 464401"/>
              <a:gd name="connsiteX81" fmla="*/ 365059 w 464399"/>
              <a:gd name="connsiteY81" fmla="*/ 210268 h 464401"/>
              <a:gd name="connsiteX82" fmla="*/ 404823 w 464399"/>
              <a:gd name="connsiteY82" fmla="*/ 226460 h 464401"/>
              <a:gd name="connsiteX83" fmla="*/ 412779 w 464399"/>
              <a:gd name="connsiteY83" fmla="*/ 242758 h 464401"/>
              <a:gd name="connsiteX84" fmla="*/ 405806 w 464399"/>
              <a:gd name="connsiteY84" fmla="*/ 267131 h 464401"/>
              <a:gd name="connsiteX85" fmla="*/ 430227 w 464399"/>
              <a:gd name="connsiteY85" fmla="*/ 260016 h 464401"/>
              <a:gd name="connsiteX86" fmla="*/ 446644 w 464399"/>
              <a:gd name="connsiteY86" fmla="*/ 267826 h 464401"/>
              <a:gd name="connsiteX87" fmla="*/ 463178 w 464399"/>
              <a:gd name="connsiteY87" fmla="*/ 307318 h 464401"/>
              <a:gd name="connsiteX88" fmla="*/ 457195 w 464399"/>
              <a:gd name="connsiteY88" fmla="*/ 324432 h 464401"/>
              <a:gd name="connsiteX89" fmla="*/ 435336 w 464399"/>
              <a:gd name="connsiteY89" fmla="*/ 336484 h 464401"/>
              <a:gd name="connsiteX90" fmla="*/ 457279 w 464399"/>
              <a:gd name="connsiteY90" fmla="*/ 348383 h 464401"/>
              <a:gd name="connsiteX91" fmla="*/ 463383 w 464399"/>
              <a:gd name="connsiteY91" fmla="*/ 365455 h 464401"/>
              <a:gd name="connsiteX92" fmla="*/ 447126 w 464399"/>
              <a:gd name="connsiteY92" fmla="*/ 405061 h 464401"/>
              <a:gd name="connsiteX93" fmla="*/ 430762 w 464399"/>
              <a:gd name="connsiteY93" fmla="*/ 412985 h 464401"/>
              <a:gd name="connsiteX94" fmla="*/ 406293 w 464399"/>
              <a:gd name="connsiteY94" fmla="*/ 406040 h 464401"/>
              <a:gd name="connsiteX95" fmla="*/ 413436 w 464399"/>
              <a:gd name="connsiteY95" fmla="*/ 430364 h 464401"/>
              <a:gd name="connsiteX96" fmla="*/ 405596 w 464399"/>
              <a:gd name="connsiteY96" fmla="*/ 446716 h 464401"/>
              <a:gd name="connsiteX97" fmla="*/ 365947 w 464399"/>
              <a:gd name="connsiteY97" fmla="*/ 463185 h 464401"/>
              <a:gd name="connsiteX98" fmla="*/ 348764 w 464399"/>
              <a:gd name="connsiteY98" fmla="*/ 457225 h 464401"/>
              <a:gd name="connsiteX99" fmla="*/ 336664 w 464399"/>
              <a:gd name="connsiteY99" fmla="*/ 435453 h 464401"/>
              <a:gd name="connsiteX100" fmla="*/ 324718 w 464399"/>
              <a:gd name="connsiteY100" fmla="*/ 457309 h 464401"/>
              <a:gd name="connsiteX101" fmla="*/ 312734 w 464399"/>
              <a:gd name="connsiteY101" fmla="*/ 464400 h 464401"/>
              <a:gd name="connsiteX102" fmla="*/ 267813 w 464399"/>
              <a:gd name="connsiteY102" fmla="*/ 447195 h 464401"/>
              <a:gd name="connsiteX103" fmla="*/ 259858 w 464399"/>
              <a:gd name="connsiteY103" fmla="*/ 430898 h 464401"/>
              <a:gd name="connsiteX104" fmla="*/ 266830 w 464399"/>
              <a:gd name="connsiteY104" fmla="*/ 406525 h 464401"/>
              <a:gd name="connsiteX105" fmla="*/ 242410 w 464399"/>
              <a:gd name="connsiteY105" fmla="*/ 413641 h 464401"/>
              <a:gd name="connsiteX106" fmla="*/ 225992 w 464399"/>
              <a:gd name="connsiteY106" fmla="*/ 405830 h 464401"/>
              <a:gd name="connsiteX107" fmla="*/ 209459 w 464399"/>
              <a:gd name="connsiteY107" fmla="*/ 366338 h 464401"/>
              <a:gd name="connsiteX108" fmla="*/ 215441 w 464399"/>
              <a:gd name="connsiteY108" fmla="*/ 349224 h 464401"/>
              <a:gd name="connsiteX109" fmla="*/ 237301 w 464399"/>
              <a:gd name="connsiteY109" fmla="*/ 337173 h 464401"/>
              <a:gd name="connsiteX110" fmla="*/ 215357 w 464399"/>
              <a:gd name="connsiteY110" fmla="*/ 325273 h 464401"/>
              <a:gd name="connsiteX111" fmla="*/ 209254 w 464399"/>
              <a:gd name="connsiteY111" fmla="*/ 308201 h 464401"/>
              <a:gd name="connsiteX112" fmla="*/ 225510 w 464399"/>
              <a:gd name="connsiteY112" fmla="*/ 268595 h 464401"/>
              <a:gd name="connsiteX113" fmla="*/ 241873 w 464399"/>
              <a:gd name="connsiteY113" fmla="*/ 260671 h 464401"/>
              <a:gd name="connsiteX114" fmla="*/ 266344 w 464399"/>
              <a:gd name="connsiteY114" fmla="*/ 267616 h 464401"/>
              <a:gd name="connsiteX115" fmla="*/ 259200 w 464399"/>
              <a:gd name="connsiteY115" fmla="*/ 243292 h 464401"/>
              <a:gd name="connsiteX116" fmla="*/ 267041 w 464399"/>
              <a:gd name="connsiteY116" fmla="*/ 226939 h 464401"/>
              <a:gd name="connsiteX117" fmla="*/ 306690 w 464399"/>
              <a:gd name="connsiteY117" fmla="*/ 210471 h 464401"/>
              <a:gd name="connsiteX118" fmla="*/ 323872 w 464399"/>
              <a:gd name="connsiteY118" fmla="*/ 216430 h 464401"/>
              <a:gd name="connsiteX119" fmla="*/ 335972 w 464399"/>
              <a:gd name="connsiteY119" fmla="*/ 238203 h 464401"/>
              <a:gd name="connsiteX120" fmla="*/ 347919 w 464399"/>
              <a:gd name="connsiteY120" fmla="*/ 216347 h 464401"/>
              <a:gd name="connsiteX121" fmla="*/ 355321 w 464399"/>
              <a:gd name="connsiteY121" fmla="*/ 210045 h 464401"/>
              <a:gd name="connsiteX122" fmla="*/ 129670 w 464399"/>
              <a:gd name="connsiteY122" fmla="*/ 115222 h 464401"/>
              <a:gd name="connsiteX123" fmla="*/ 115683 w 464399"/>
              <a:gd name="connsiteY123" fmla="*/ 129154 h 464401"/>
              <a:gd name="connsiteX124" fmla="*/ 129670 w 464399"/>
              <a:gd name="connsiteY124" fmla="*/ 143086 h 464401"/>
              <a:gd name="connsiteX125" fmla="*/ 143658 w 464399"/>
              <a:gd name="connsiteY125" fmla="*/ 129154 h 464401"/>
              <a:gd name="connsiteX126" fmla="*/ 129670 w 464399"/>
              <a:gd name="connsiteY126" fmla="*/ 115222 h 464401"/>
              <a:gd name="connsiteX127" fmla="*/ 129670 w 464399"/>
              <a:gd name="connsiteY127" fmla="*/ 88053 h 464401"/>
              <a:gd name="connsiteX128" fmla="*/ 170936 w 464399"/>
              <a:gd name="connsiteY128" fmla="*/ 129155 h 464401"/>
              <a:gd name="connsiteX129" fmla="*/ 129670 w 464399"/>
              <a:gd name="connsiteY129" fmla="*/ 170257 h 464401"/>
              <a:gd name="connsiteX130" fmla="*/ 88405 w 464399"/>
              <a:gd name="connsiteY130" fmla="*/ 129155 h 464401"/>
              <a:gd name="connsiteX131" fmla="*/ 129670 w 464399"/>
              <a:gd name="connsiteY131" fmla="*/ 88053 h 464401"/>
              <a:gd name="connsiteX132" fmla="*/ 318731 w 464399"/>
              <a:gd name="connsiteY132" fmla="*/ 41006 h 464401"/>
              <a:gd name="connsiteX133" fmla="*/ 328854 w 464399"/>
              <a:gd name="connsiteY133" fmla="*/ 43546 h 464401"/>
              <a:gd name="connsiteX134" fmla="*/ 331659 w 464399"/>
              <a:gd name="connsiteY134" fmla="*/ 62554 h 464401"/>
              <a:gd name="connsiteX135" fmla="*/ 330069 w 464399"/>
              <a:gd name="connsiteY135" fmla="*/ 64684 h 464401"/>
              <a:gd name="connsiteX136" fmla="*/ 375178 w 464399"/>
              <a:gd name="connsiteY136" fmla="*/ 86125 h 464401"/>
              <a:gd name="connsiteX137" fmla="*/ 392219 w 464399"/>
              <a:gd name="connsiteY137" fmla="*/ 165594 h 464401"/>
              <a:gd name="connsiteX138" fmla="*/ 374613 w 464399"/>
              <a:gd name="connsiteY138" fmla="*/ 173442 h 464401"/>
              <a:gd name="connsiteX139" fmla="*/ 366735 w 464399"/>
              <a:gd name="connsiteY139" fmla="*/ 155905 h 464401"/>
              <a:gd name="connsiteX140" fmla="*/ 355891 w 464399"/>
              <a:gd name="connsiteY140" fmla="*/ 105336 h 464401"/>
              <a:gd name="connsiteX141" fmla="*/ 329784 w 464399"/>
              <a:gd name="connsiteY141" fmla="*/ 92040 h 464401"/>
              <a:gd name="connsiteX142" fmla="*/ 332266 w 464399"/>
              <a:gd name="connsiteY142" fmla="*/ 94513 h 464401"/>
              <a:gd name="connsiteX143" fmla="*/ 332266 w 464399"/>
              <a:gd name="connsiteY143" fmla="*/ 113724 h 464401"/>
              <a:gd name="connsiteX144" fmla="*/ 312978 w 464399"/>
              <a:gd name="connsiteY144" fmla="*/ 113724 h 464401"/>
              <a:gd name="connsiteX145" fmla="*/ 290614 w 464399"/>
              <a:gd name="connsiteY145" fmla="*/ 91450 h 464401"/>
              <a:gd name="connsiteX146" fmla="*/ 289312 w 464399"/>
              <a:gd name="connsiteY146" fmla="*/ 73738 h 464401"/>
              <a:gd name="connsiteX147" fmla="*/ 309770 w 464399"/>
              <a:gd name="connsiteY147" fmla="*/ 46340 h 464401"/>
              <a:gd name="connsiteX148" fmla="*/ 318731 w 464399"/>
              <a:gd name="connsiteY148" fmla="*/ 41006 h 464401"/>
              <a:gd name="connsiteX149" fmla="*/ 120180 w 464399"/>
              <a:gd name="connsiteY149" fmla="*/ 27169 h 464401"/>
              <a:gd name="connsiteX150" fmla="*/ 117231 w 464399"/>
              <a:gd name="connsiteY150" fmla="*/ 53644 h 464401"/>
              <a:gd name="connsiteX151" fmla="*/ 108021 w 464399"/>
              <a:gd name="connsiteY151" fmla="*/ 65023 h 464401"/>
              <a:gd name="connsiteX152" fmla="*/ 99331 w 464399"/>
              <a:gd name="connsiteY152" fmla="*/ 68628 h 464401"/>
              <a:gd name="connsiteX153" fmla="*/ 84728 w 464399"/>
              <a:gd name="connsiteY153" fmla="*/ 67106 h 464401"/>
              <a:gd name="connsiteX154" fmla="*/ 63801 w 464399"/>
              <a:gd name="connsiteY154" fmla="*/ 50504 h 464401"/>
              <a:gd name="connsiteX155" fmla="*/ 50411 w 464399"/>
              <a:gd name="connsiteY155" fmla="*/ 63900 h 464401"/>
              <a:gd name="connsiteX156" fmla="*/ 67173 w 464399"/>
              <a:gd name="connsiteY156" fmla="*/ 84667 h 464401"/>
              <a:gd name="connsiteX157" fmla="*/ 68768 w 464399"/>
              <a:gd name="connsiteY157" fmla="*/ 99203 h 464401"/>
              <a:gd name="connsiteX158" fmla="*/ 65284 w 464399"/>
              <a:gd name="connsiteY158" fmla="*/ 107588 h 464401"/>
              <a:gd name="connsiteX159" fmla="*/ 53858 w 464399"/>
              <a:gd name="connsiteY159" fmla="*/ 116765 h 464401"/>
              <a:gd name="connsiteX160" fmla="*/ 27277 w 464399"/>
              <a:gd name="connsiteY160" fmla="*/ 119702 h 464401"/>
              <a:gd name="connsiteX161" fmla="*/ 27277 w 464399"/>
              <a:gd name="connsiteY161" fmla="*/ 138607 h 464401"/>
              <a:gd name="connsiteX162" fmla="*/ 53858 w 464399"/>
              <a:gd name="connsiteY162" fmla="*/ 141544 h 464401"/>
              <a:gd name="connsiteX163" fmla="*/ 65284 w 464399"/>
              <a:gd name="connsiteY163" fmla="*/ 150718 h 464401"/>
              <a:gd name="connsiteX164" fmla="*/ 68903 w 464399"/>
              <a:gd name="connsiteY164" fmla="*/ 159376 h 464401"/>
              <a:gd name="connsiteX165" fmla="*/ 67373 w 464399"/>
              <a:gd name="connsiteY165" fmla="*/ 173921 h 464401"/>
              <a:gd name="connsiteX166" fmla="*/ 50705 w 464399"/>
              <a:gd name="connsiteY166" fmla="*/ 194762 h 464401"/>
              <a:gd name="connsiteX167" fmla="*/ 64156 w 464399"/>
              <a:gd name="connsiteY167" fmla="*/ 208100 h 464401"/>
              <a:gd name="connsiteX168" fmla="*/ 85007 w 464399"/>
              <a:gd name="connsiteY168" fmla="*/ 191404 h 464401"/>
              <a:gd name="connsiteX169" fmla="*/ 99603 w 464399"/>
              <a:gd name="connsiteY169" fmla="*/ 189816 h 464401"/>
              <a:gd name="connsiteX170" fmla="*/ 108020 w 464399"/>
              <a:gd name="connsiteY170" fmla="*/ 193287 h 464401"/>
              <a:gd name="connsiteX171" fmla="*/ 117231 w 464399"/>
              <a:gd name="connsiteY171" fmla="*/ 204666 h 464401"/>
              <a:gd name="connsiteX172" fmla="*/ 120180 w 464399"/>
              <a:gd name="connsiteY172" fmla="*/ 231141 h 464401"/>
              <a:gd name="connsiteX173" fmla="*/ 139161 w 464399"/>
              <a:gd name="connsiteY173" fmla="*/ 231141 h 464401"/>
              <a:gd name="connsiteX174" fmla="*/ 142110 w 464399"/>
              <a:gd name="connsiteY174" fmla="*/ 204666 h 464401"/>
              <a:gd name="connsiteX175" fmla="*/ 151320 w 464399"/>
              <a:gd name="connsiteY175" fmla="*/ 193287 h 464401"/>
              <a:gd name="connsiteX176" fmla="*/ 160010 w 464399"/>
              <a:gd name="connsiteY176" fmla="*/ 189682 h 464401"/>
              <a:gd name="connsiteX177" fmla="*/ 174613 w 464399"/>
              <a:gd name="connsiteY177" fmla="*/ 191206 h 464401"/>
              <a:gd name="connsiteX178" fmla="*/ 195539 w 464399"/>
              <a:gd name="connsiteY178" fmla="*/ 207808 h 464401"/>
              <a:gd name="connsiteX179" fmla="*/ 208929 w 464399"/>
              <a:gd name="connsiteY179" fmla="*/ 194410 h 464401"/>
              <a:gd name="connsiteX180" fmla="*/ 192167 w 464399"/>
              <a:gd name="connsiteY180" fmla="*/ 173644 h 464401"/>
              <a:gd name="connsiteX181" fmla="*/ 190572 w 464399"/>
              <a:gd name="connsiteY181" fmla="*/ 159108 h 464401"/>
              <a:gd name="connsiteX182" fmla="*/ 194057 w 464399"/>
              <a:gd name="connsiteY182" fmla="*/ 150722 h 464401"/>
              <a:gd name="connsiteX183" fmla="*/ 205483 w 464399"/>
              <a:gd name="connsiteY183" fmla="*/ 141546 h 464401"/>
              <a:gd name="connsiteX184" fmla="*/ 232063 w 464399"/>
              <a:gd name="connsiteY184" fmla="*/ 138609 h 464401"/>
              <a:gd name="connsiteX185" fmla="*/ 232063 w 464399"/>
              <a:gd name="connsiteY185" fmla="*/ 119704 h 464401"/>
              <a:gd name="connsiteX186" fmla="*/ 205483 w 464399"/>
              <a:gd name="connsiteY186" fmla="*/ 116767 h 464401"/>
              <a:gd name="connsiteX187" fmla="*/ 194056 w 464399"/>
              <a:gd name="connsiteY187" fmla="*/ 107589 h 464401"/>
              <a:gd name="connsiteX188" fmla="*/ 190438 w 464399"/>
              <a:gd name="connsiteY188" fmla="*/ 98934 h 464401"/>
              <a:gd name="connsiteX189" fmla="*/ 191967 w 464399"/>
              <a:gd name="connsiteY189" fmla="*/ 84390 h 464401"/>
              <a:gd name="connsiteX190" fmla="*/ 208635 w 464399"/>
              <a:gd name="connsiteY190" fmla="*/ 63548 h 464401"/>
              <a:gd name="connsiteX191" fmla="*/ 195184 w 464399"/>
              <a:gd name="connsiteY191" fmla="*/ 50211 h 464401"/>
              <a:gd name="connsiteX192" fmla="*/ 174334 w 464399"/>
              <a:gd name="connsiteY192" fmla="*/ 66906 h 464401"/>
              <a:gd name="connsiteX193" fmla="*/ 159738 w 464399"/>
              <a:gd name="connsiteY193" fmla="*/ 68494 h 464401"/>
              <a:gd name="connsiteX194" fmla="*/ 151321 w 464399"/>
              <a:gd name="connsiteY194" fmla="*/ 65023 h 464401"/>
              <a:gd name="connsiteX195" fmla="*/ 142110 w 464399"/>
              <a:gd name="connsiteY195" fmla="*/ 53644 h 464401"/>
              <a:gd name="connsiteX196" fmla="*/ 139161 w 464399"/>
              <a:gd name="connsiteY196" fmla="*/ 27169 h 464401"/>
              <a:gd name="connsiteX197" fmla="*/ 107970 w 464399"/>
              <a:gd name="connsiteY197" fmla="*/ 0 h 464401"/>
              <a:gd name="connsiteX198" fmla="*/ 151371 w 464399"/>
              <a:gd name="connsiteY198" fmla="*/ 0 h 464401"/>
              <a:gd name="connsiteX199" fmla="*/ 164926 w 464399"/>
              <a:gd name="connsiteY199" fmla="*/ 12086 h 464401"/>
              <a:gd name="connsiteX200" fmla="*/ 167737 w 464399"/>
              <a:gd name="connsiteY200" fmla="*/ 37325 h 464401"/>
              <a:gd name="connsiteX201" fmla="*/ 187609 w 464399"/>
              <a:gd name="connsiteY201" fmla="*/ 21414 h 464401"/>
              <a:gd name="connsiteX202" fmla="*/ 205777 w 464399"/>
              <a:gd name="connsiteY202" fmla="*/ 22374 h 464401"/>
              <a:gd name="connsiteX203" fmla="*/ 236535 w 464399"/>
              <a:gd name="connsiteY203" fmla="*/ 52872 h 464401"/>
              <a:gd name="connsiteX204" fmla="*/ 237580 w 464399"/>
              <a:gd name="connsiteY204" fmla="*/ 70964 h 464401"/>
              <a:gd name="connsiteX205" fmla="*/ 221405 w 464399"/>
              <a:gd name="connsiteY205" fmla="*/ 91187 h 464401"/>
              <a:gd name="connsiteX206" fmla="*/ 247205 w 464399"/>
              <a:gd name="connsiteY206" fmla="*/ 94038 h 464401"/>
              <a:gd name="connsiteX207" fmla="*/ 259341 w 464399"/>
              <a:gd name="connsiteY207" fmla="*/ 107540 h 464401"/>
              <a:gd name="connsiteX208" fmla="*/ 259341 w 464399"/>
              <a:gd name="connsiteY208" fmla="*/ 150769 h 464401"/>
              <a:gd name="connsiteX209" fmla="*/ 247205 w 464399"/>
              <a:gd name="connsiteY209" fmla="*/ 164271 h 464401"/>
              <a:gd name="connsiteX210" fmla="*/ 221865 w 464399"/>
              <a:gd name="connsiteY210" fmla="*/ 167071 h 464401"/>
              <a:gd name="connsiteX211" fmla="*/ 237841 w 464399"/>
              <a:gd name="connsiteY211" fmla="*/ 186862 h 464401"/>
              <a:gd name="connsiteX212" fmla="*/ 236877 w 464399"/>
              <a:gd name="connsiteY212" fmla="*/ 204959 h 464401"/>
              <a:gd name="connsiteX213" fmla="*/ 206257 w 464399"/>
              <a:gd name="connsiteY213" fmla="*/ 235594 h 464401"/>
              <a:gd name="connsiteX214" fmla="*/ 188093 w 464399"/>
              <a:gd name="connsiteY214" fmla="*/ 236635 h 464401"/>
              <a:gd name="connsiteX215" fmla="*/ 167789 w 464399"/>
              <a:gd name="connsiteY215" fmla="*/ 220526 h 464401"/>
              <a:gd name="connsiteX216" fmla="*/ 164926 w 464399"/>
              <a:gd name="connsiteY216" fmla="*/ 246224 h 464401"/>
              <a:gd name="connsiteX217" fmla="*/ 151371 w 464399"/>
              <a:gd name="connsiteY217" fmla="*/ 258311 h 464401"/>
              <a:gd name="connsiteX218" fmla="*/ 107970 w 464399"/>
              <a:gd name="connsiteY218" fmla="*/ 258311 h 464401"/>
              <a:gd name="connsiteX219" fmla="*/ 94415 w 464399"/>
              <a:gd name="connsiteY219" fmla="*/ 246224 h 464401"/>
              <a:gd name="connsiteX220" fmla="*/ 91604 w 464399"/>
              <a:gd name="connsiteY220" fmla="*/ 220985 h 464401"/>
              <a:gd name="connsiteX221" fmla="*/ 71733 w 464399"/>
              <a:gd name="connsiteY221" fmla="*/ 236896 h 464401"/>
              <a:gd name="connsiteX222" fmla="*/ 53564 w 464399"/>
              <a:gd name="connsiteY222" fmla="*/ 235936 h 464401"/>
              <a:gd name="connsiteX223" fmla="*/ 22807 w 464399"/>
              <a:gd name="connsiteY223" fmla="*/ 205438 h 464401"/>
              <a:gd name="connsiteX224" fmla="*/ 21762 w 464399"/>
              <a:gd name="connsiteY224" fmla="*/ 187346 h 464401"/>
              <a:gd name="connsiteX225" fmla="*/ 37937 w 464399"/>
              <a:gd name="connsiteY225" fmla="*/ 167122 h 464401"/>
              <a:gd name="connsiteX226" fmla="*/ 12136 w 464399"/>
              <a:gd name="connsiteY226" fmla="*/ 164272 h 464401"/>
              <a:gd name="connsiteX227" fmla="*/ 0 w 464399"/>
              <a:gd name="connsiteY227" fmla="*/ 150769 h 464401"/>
              <a:gd name="connsiteX228" fmla="*/ 0 w 464399"/>
              <a:gd name="connsiteY228" fmla="*/ 107541 h 464401"/>
              <a:gd name="connsiteX229" fmla="*/ 12136 w 464399"/>
              <a:gd name="connsiteY229" fmla="*/ 94040 h 464401"/>
              <a:gd name="connsiteX230" fmla="*/ 37476 w 464399"/>
              <a:gd name="connsiteY230" fmla="*/ 91240 h 464401"/>
              <a:gd name="connsiteX231" fmla="*/ 21500 w 464399"/>
              <a:gd name="connsiteY231" fmla="*/ 71449 h 464401"/>
              <a:gd name="connsiteX232" fmla="*/ 22464 w 464399"/>
              <a:gd name="connsiteY232" fmla="*/ 53352 h 464401"/>
              <a:gd name="connsiteX233" fmla="*/ 53085 w 464399"/>
              <a:gd name="connsiteY233" fmla="*/ 22717 h 464401"/>
              <a:gd name="connsiteX234" fmla="*/ 71248 w 464399"/>
              <a:gd name="connsiteY234" fmla="*/ 21675 h 464401"/>
              <a:gd name="connsiteX235" fmla="*/ 91552 w 464399"/>
              <a:gd name="connsiteY235" fmla="*/ 37785 h 464401"/>
              <a:gd name="connsiteX236" fmla="*/ 94415 w 464399"/>
              <a:gd name="connsiteY236" fmla="*/ 12087 h 464401"/>
              <a:gd name="connsiteX237" fmla="*/ 107970 w 464399"/>
              <a:gd name="connsiteY237" fmla="*/ 0 h 46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464399" h="464401">
                <a:moveTo>
                  <a:pt x="336301" y="323174"/>
                </a:moveTo>
                <a:cubicBezTo>
                  <a:pt x="334545" y="323174"/>
                  <a:pt x="332761" y="323513"/>
                  <a:pt x="331043" y="324226"/>
                </a:cubicBezTo>
                <a:cubicBezTo>
                  <a:pt x="324067" y="327124"/>
                  <a:pt x="320759" y="335133"/>
                  <a:pt x="323667" y="342081"/>
                </a:cubicBezTo>
                <a:cubicBezTo>
                  <a:pt x="326575" y="349029"/>
                  <a:pt x="334620" y="352326"/>
                  <a:pt x="341593" y="349427"/>
                </a:cubicBezTo>
                <a:cubicBezTo>
                  <a:pt x="344973" y="348024"/>
                  <a:pt x="347601" y="345394"/>
                  <a:pt x="348994" y="342021"/>
                </a:cubicBezTo>
                <a:cubicBezTo>
                  <a:pt x="350388" y="338649"/>
                  <a:pt x="350379" y="334938"/>
                  <a:pt x="348969" y="331572"/>
                </a:cubicBezTo>
                <a:cubicBezTo>
                  <a:pt x="346778" y="326336"/>
                  <a:pt x="341670" y="323174"/>
                  <a:pt x="336301" y="323174"/>
                </a:cubicBezTo>
                <a:close/>
                <a:moveTo>
                  <a:pt x="351907" y="299094"/>
                </a:moveTo>
                <a:cubicBezTo>
                  <a:pt x="361613" y="303071"/>
                  <a:pt x="369798" y="310729"/>
                  <a:pt x="374146" y="321116"/>
                </a:cubicBezTo>
                <a:cubicBezTo>
                  <a:pt x="378360" y="331181"/>
                  <a:pt x="378385" y="342276"/>
                  <a:pt x="374220" y="352361"/>
                </a:cubicBezTo>
                <a:cubicBezTo>
                  <a:pt x="370055" y="362444"/>
                  <a:pt x="362195" y="370309"/>
                  <a:pt x="352091" y="374505"/>
                </a:cubicBezTo>
                <a:cubicBezTo>
                  <a:pt x="346954" y="376639"/>
                  <a:pt x="341619" y="377650"/>
                  <a:pt x="336371" y="377650"/>
                </a:cubicBezTo>
                <a:cubicBezTo>
                  <a:pt x="320316" y="377650"/>
                  <a:pt x="305045" y="368197"/>
                  <a:pt x="298490" y="352538"/>
                </a:cubicBezTo>
                <a:cubicBezTo>
                  <a:pt x="289793" y="331764"/>
                  <a:pt x="299686" y="307814"/>
                  <a:pt x="320545" y="299150"/>
                </a:cubicBezTo>
                <a:cubicBezTo>
                  <a:pt x="330975" y="294819"/>
                  <a:pt x="342201" y="295116"/>
                  <a:pt x="351907" y="299094"/>
                </a:cubicBezTo>
                <a:close/>
                <a:moveTo>
                  <a:pt x="93648" y="283735"/>
                </a:moveTo>
                <a:cubicBezTo>
                  <a:pt x="100686" y="286411"/>
                  <a:pt x="104213" y="294262"/>
                  <a:pt x="101528" y="301271"/>
                </a:cubicBezTo>
                <a:cubicBezTo>
                  <a:pt x="94827" y="318757"/>
                  <a:pt x="99084" y="338606"/>
                  <a:pt x="112370" y="351840"/>
                </a:cubicBezTo>
                <a:cubicBezTo>
                  <a:pt x="119590" y="359031"/>
                  <a:pt x="128778" y="363566"/>
                  <a:pt x="138479" y="365136"/>
                </a:cubicBezTo>
                <a:lnTo>
                  <a:pt x="135997" y="362664"/>
                </a:lnTo>
                <a:cubicBezTo>
                  <a:pt x="130670" y="357358"/>
                  <a:pt x="130670" y="348757"/>
                  <a:pt x="135997" y="343452"/>
                </a:cubicBezTo>
                <a:cubicBezTo>
                  <a:pt x="141322" y="338146"/>
                  <a:pt x="149959" y="338146"/>
                  <a:pt x="155285" y="343452"/>
                </a:cubicBezTo>
                <a:lnTo>
                  <a:pt x="177648" y="365727"/>
                </a:lnTo>
                <a:cubicBezTo>
                  <a:pt x="182331" y="370393"/>
                  <a:pt x="183033" y="377877"/>
                  <a:pt x="179005" y="383354"/>
                </a:cubicBezTo>
                <a:cubicBezTo>
                  <a:pt x="178985" y="383381"/>
                  <a:pt x="178969" y="383410"/>
                  <a:pt x="178949" y="383437"/>
                </a:cubicBezTo>
                <a:lnTo>
                  <a:pt x="158491" y="410835"/>
                </a:lnTo>
                <a:cubicBezTo>
                  <a:pt x="153994" y="416857"/>
                  <a:pt x="145452" y="418106"/>
                  <a:pt x="139407" y="413629"/>
                </a:cubicBezTo>
                <a:cubicBezTo>
                  <a:pt x="133364" y="409152"/>
                  <a:pt x="132107" y="400641"/>
                  <a:pt x="136603" y="394621"/>
                </a:cubicBezTo>
                <a:lnTo>
                  <a:pt x="138200" y="392482"/>
                </a:lnTo>
                <a:cubicBezTo>
                  <a:pt x="121461" y="390704"/>
                  <a:pt x="105440" y="383360"/>
                  <a:pt x="93082" y="371051"/>
                </a:cubicBezTo>
                <a:cubicBezTo>
                  <a:pt x="72201" y="350254"/>
                  <a:pt x="65513" y="319061"/>
                  <a:pt x="76043" y="291582"/>
                </a:cubicBezTo>
                <a:cubicBezTo>
                  <a:pt x="78728" y="284573"/>
                  <a:pt x="86612" y="281062"/>
                  <a:pt x="93648" y="283735"/>
                </a:cubicBezTo>
                <a:close/>
                <a:moveTo>
                  <a:pt x="366039" y="240019"/>
                </a:moveTo>
                <a:lnTo>
                  <a:pt x="353436" y="263074"/>
                </a:lnTo>
                <a:cubicBezTo>
                  <a:pt x="350896" y="267721"/>
                  <a:pt x="345876" y="270474"/>
                  <a:pt x="340579" y="270135"/>
                </a:cubicBezTo>
                <a:cubicBezTo>
                  <a:pt x="337571" y="269942"/>
                  <a:pt x="334543" y="269951"/>
                  <a:pt x="331578" y="270159"/>
                </a:cubicBezTo>
                <a:cubicBezTo>
                  <a:pt x="326299" y="270537"/>
                  <a:pt x="321251" y="267815"/>
                  <a:pt x="318680" y="263188"/>
                </a:cubicBezTo>
                <a:lnTo>
                  <a:pt x="305920" y="240228"/>
                </a:lnTo>
                <a:lnTo>
                  <a:pt x="288809" y="247335"/>
                </a:lnTo>
                <a:lnTo>
                  <a:pt x="296206" y="272522"/>
                </a:lnTo>
                <a:cubicBezTo>
                  <a:pt x="297697" y="277597"/>
                  <a:pt x="296095" y="283073"/>
                  <a:pt x="292102" y="286556"/>
                </a:cubicBezTo>
                <a:cubicBezTo>
                  <a:pt x="289789" y="288573"/>
                  <a:pt x="287586" y="290786"/>
                  <a:pt x="285554" y="293133"/>
                </a:cubicBezTo>
                <a:cubicBezTo>
                  <a:pt x="282085" y="297140"/>
                  <a:pt x="276594" y="298776"/>
                  <a:pt x="271488" y="297326"/>
                </a:cubicBezTo>
                <a:lnTo>
                  <a:pt x="246140" y="290131"/>
                </a:lnTo>
                <a:lnTo>
                  <a:pt x="239124" y="307224"/>
                </a:lnTo>
                <a:lnTo>
                  <a:pt x="262272" y="319777"/>
                </a:lnTo>
                <a:cubicBezTo>
                  <a:pt x="266936" y="322306"/>
                  <a:pt x="269703" y="327303"/>
                  <a:pt x="269361" y="332583"/>
                </a:cubicBezTo>
                <a:cubicBezTo>
                  <a:pt x="269167" y="335579"/>
                  <a:pt x="269175" y="338595"/>
                  <a:pt x="269385" y="341548"/>
                </a:cubicBezTo>
                <a:cubicBezTo>
                  <a:pt x="269760" y="346822"/>
                  <a:pt x="267030" y="351834"/>
                  <a:pt x="262386" y="354394"/>
                </a:cubicBezTo>
                <a:lnTo>
                  <a:pt x="239334" y="367104"/>
                </a:lnTo>
                <a:lnTo>
                  <a:pt x="246469" y="384147"/>
                </a:lnTo>
                <a:lnTo>
                  <a:pt x="271756" y="376779"/>
                </a:lnTo>
                <a:cubicBezTo>
                  <a:pt x="276849" y="375294"/>
                  <a:pt x="282348" y="376889"/>
                  <a:pt x="285846" y="380867"/>
                </a:cubicBezTo>
                <a:cubicBezTo>
                  <a:pt x="287871" y="383169"/>
                  <a:pt x="290093" y="385364"/>
                  <a:pt x="292451" y="387390"/>
                </a:cubicBezTo>
                <a:cubicBezTo>
                  <a:pt x="296472" y="390845"/>
                  <a:pt x="298114" y="396312"/>
                  <a:pt x="296659" y="401399"/>
                </a:cubicBezTo>
                <a:lnTo>
                  <a:pt x="289436" y="426647"/>
                </a:lnTo>
                <a:lnTo>
                  <a:pt x="306597" y="433634"/>
                </a:lnTo>
                <a:lnTo>
                  <a:pt x="319200" y="410579"/>
                </a:lnTo>
                <a:cubicBezTo>
                  <a:pt x="321741" y="405933"/>
                  <a:pt x="326772" y="403181"/>
                  <a:pt x="332057" y="403518"/>
                </a:cubicBezTo>
                <a:cubicBezTo>
                  <a:pt x="335065" y="403711"/>
                  <a:pt x="338094" y="403703"/>
                  <a:pt x="341059" y="403494"/>
                </a:cubicBezTo>
                <a:cubicBezTo>
                  <a:pt x="346346" y="403118"/>
                  <a:pt x="351385" y="405839"/>
                  <a:pt x="353957" y="410465"/>
                </a:cubicBezTo>
                <a:lnTo>
                  <a:pt x="366716" y="433425"/>
                </a:lnTo>
                <a:lnTo>
                  <a:pt x="383827" y="426318"/>
                </a:lnTo>
                <a:lnTo>
                  <a:pt x="376430" y="401131"/>
                </a:lnTo>
                <a:cubicBezTo>
                  <a:pt x="374939" y="396056"/>
                  <a:pt x="376542" y="390580"/>
                  <a:pt x="380535" y="387097"/>
                </a:cubicBezTo>
                <a:cubicBezTo>
                  <a:pt x="382848" y="385080"/>
                  <a:pt x="385051" y="382867"/>
                  <a:pt x="387082" y="380520"/>
                </a:cubicBezTo>
                <a:cubicBezTo>
                  <a:pt x="390552" y="376513"/>
                  <a:pt x="396041" y="374879"/>
                  <a:pt x="401150" y="376327"/>
                </a:cubicBezTo>
                <a:lnTo>
                  <a:pt x="426497" y="383521"/>
                </a:lnTo>
                <a:lnTo>
                  <a:pt x="433512" y="366429"/>
                </a:lnTo>
                <a:lnTo>
                  <a:pt x="410364" y="353876"/>
                </a:lnTo>
                <a:cubicBezTo>
                  <a:pt x="405700" y="351347"/>
                  <a:pt x="402934" y="346350"/>
                  <a:pt x="403276" y="341070"/>
                </a:cubicBezTo>
                <a:cubicBezTo>
                  <a:pt x="403470" y="338074"/>
                  <a:pt x="403462" y="335058"/>
                  <a:pt x="403251" y="332105"/>
                </a:cubicBezTo>
                <a:cubicBezTo>
                  <a:pt x="402877" y="326831"/>
                  <a:pt x="405607" y="321819"/>
                  <a:pt x="410251" y="319259"/>
                </a:cubicBezTo>
                <a:lnTo>
                  <a:pt x="433302" y="306549"/>
                </a:lnTo>
                <a:lnTo>
                  <a:pt x="426167" y="289506"/>
                </a:lnTo>
                <a:lnTo>
                  <a:pt x="400879" y="296874"/>
                </a:lnTo>
                <a:cubicBezTo>
                  <a:pt x="395785" y="298358"/>
                  <a:pt x="390288" y="296763"/>
                  <a:pt x="386790" y="292786"/>
                </a:cubicBezTo>
                <a:cubicBezTo>
                  <a:pt x="384766" y="290484"/>
                  <a:pt x="382544" y="288289"/>
                  <a:pt x="380185" y="286263"/>
                </a:cubicBezTo>
                <a:cubicBezTo>
                  <a:pt x="376165" y="282808"/>
                  <a:pt x="374522" y="277341"/>
                  <a:pt x="375978" y="272254"/>
                </a:cubicBezTo>
                <a:lnTo>
                  <a:pt x="383200" y="247006"/>
                </a:lnTo>
                <a:close/>
                <a:moveTo>
                  <a:pt x="355321" y="210045"/>
                </a:moveTo>
                <a:cubicBezTo>
                  <a:pt x="358387" y="208958"/>
                  <a:pt x="361841" y="208958"/>
                  <a:pt x="365059" y="210268"/>
                </a:cubicBezTo>
                <a:lnTo>
                  <a:pt x="404823" y="226460"/>
                </a:lnTo>
                <a:cubicBezTo>
                  <a:pt x="411257" y="229081"/>
                  <a:pt x="414683" y="236100"/>
                  <a:pt x="412779" y="242758"/>
                </a:cubicBezTo>
                <a:lnTo>
                  <a:pt x="405806" y="267131"/>
                </a:lnTo>
                <a:lnTo>
                  <a:pt x="430227" y="260016"/>
                </a:lnTo>
                <a:cubicBezTo>
                  <a:pt x="436895" y="258070"/>
                  <a:pt x="443968" y="261435"/>
                  <a:pt x="446644" y="267826"/>
                </a:cubicBezTo>
                <a:lnTo>
                  <a:pt x="463178" y="307318"/>
                </a:lnTo>
                <a:cubicBezTo>
                  <a:pt x="465853" y="313709"/>
                  <a:pt x="463276" y="321079"/>
                  <a:pt x="457195" y="324432"/>
                </a:cubicBezTo>
                <a:lnTo>
                  <a:pt x="435336" y="336484"/>
                </a:lnTo>
                <a:lnTo>
                  <a:pt x="457279" y="348383"/>
                </a:lnTo>
                <a:cubicBezTo>
                  <a:pt x="463385" y="351693"/>
                  <a:pt x="466013" y="359046"/>
                  <a:pt x="463383" y="365455"/>
                </a:cubicBezTo>
                <a:lnTo>
                  <a:pt x="447126" y="405061"/>
                </a:lnTo>
                <a:cubicBezTo>
                  <a:pt x="444495" y="411469"/>
                  <a:pt x="437451" y="414882"/>
                  <a:pt x="430762" y="412985"/>
                </a:cubicBezTo>
                <a:lnTo>
                  <a:pt x="406293" y="406040"/>
                </a:lnTo>
                <a:lnTo>
                  <a:pt x="413436" y="430364"/>
                </a:lnTo>
                <a:cubicBezTo>
                  <a:pt x="415388" y="437009"/>
                  <a:pt x="412010" y="444052"/>
                  <a:pt x="405596" y="446716"/>
                </a:cubicBezTo>
                <a:lnTo>
                  <a:pt x="365947" y="463185"/>
                </a:lnTo>
                <a:cubicBezTo>
                  <a:pt x="359530" y="465848"/>
                  <a:pt x="352131" y="463282"/>
                  <a:pt x="348764" y="457225"/>
                </a:cubicBezTo>
                <a:lnTo>
                  <a:pt x="336664" y="435453"/>
                </a:lnTo>
                <a:lnTo>
                  <a:pt x="324718" y="457309"/>
                </a:lnTo>
                <a:cubicBezTo>
                  <a:pt x="322264" y="461798"/>
                  <a:pt x="317598" y="464400"/>
                  <a:pt x="312734" y="464400"/>
                </a:cubicBezTo>
                <a:cubicBezTo>
                  <a:pt x="309090" y="464400"/>
                  <a:pt x="311238" y="464879"/>
                  <a:pt x="267813" y="447195"/>
                </a:cubicBezTo>
                <a:cubicBezTo>
                  <a:pt x="261380" y="444575"/>
                  <a:pt x="257953" y="437555"/>
                  <a:pt x="259858" y="430898"/>
                </a:cubicBezTo>
                <a:lnTo>
                  <a:pt x="266830" y="406525"/>
                </a:lnTo>
                <a:lnTo>
                  <a:pt x="242410" y="413641"/>
                </a:lnTo>
                <a:cubicBezTo>
                  <a:pt x="235738" y="415582"/>
                  <a:pt x="228668" y="412220"/>
                  <a:pt x="225992" y="405830"/>
                </a:cubicBezTo>
                <a:lnTo>
                  <a:pt x="209459" y="366338"/>
                </a:lnTo>
                <a:cubicBezTo>
                  <a:pt x="206784" y="359948"/>
                  <a:pt x="209361" y="352578"/>
                  <a:pt x="215441" y="349224"/>
                </a:cubicBezTo>
                <a:lnTo>
                  <a:pt x="237301" y="337173"/>
                </a:lnTo>
                <a:lnTo>
                  <a:pt x="215357" y="325273"/>
                </a:lnTo>
                <a:cubicBezTo>
                  <a:pt x="209252" y="321963"/>
                  <a:pt x="206623" y="314609"/>
                  <a:pt x="209254" y="308201"/>
                </a:cubicBezTo>
                <a:lnTo>
                  <a:pt x="225510" y="268595"/>
                </a:lnTo>
                <a:cubicBezTo>
                  <a:pt x="228142" y="262187"/>
                  <a:pt x="235192" y="258774"/>
                  <a:pt x="241873" y="260671"/>
                </a:cubicBezTo>
                <a:lnTo>
                  <a:pt x="266344" y="267616"/>
                </a:lnTo>
                <a:lnTo>
                  <a:pt x="259200" y="243292"/>
                </a:lnTo>
                <a:cubicBezTo>
                  <a:pt x="257248" y="236647"/>
                  <a:pt x="260626" y="229604"/>
                  <a:pt x="267041" y="226939"/>
                </a:cubicBezTo>
                <a:lnTo>
                  <a:pt x="306690" y="210471"/>
                </a:lnTo>
                <a:cubicBezTo>
                  <a:pt x="313109" y="207809"/>
                  <a:pt x="320506" y="210374"/>
                  <a:pt x="323872" y="216430"/>
                </a:cubicBezTo>
                <a:lnTo>
                  <a:pt x="335972" y="238203"/>
                </a:lnTo>
                <a:lnTo>
                  <a:pt x="347919" y="216347"/>
                </a:lnTo>
                <a:cubicBezTo>
                  <a:pt x="349580" y="213306"/>
                  <a:pt x="352256" y="211132"/>
                  <a:pt x="355321" y="210045"/>
                </a:cubicBezTo>
                <a:close/>
                <a:moveTo>
                  <a:pt x="129670" y="115222"/>
                </a:moveTo>
                <a:cubicBezTo>
                  <a:pt x="121957" y="115222"/>
                  <a:pt x="115683" y="121472"/>
                  <a:pt x="115683" y="129154"/>
                </a:cubicBezTo>
                <a:cubicBezTo>
                  <a:pt x="115683" y="136837"/>
                  <a:pt x="121958" y="143086"/>
                  <a:pt x="129670" y="143086"/>
                </a:cubicBezTo>
                <a:cubicBezTo>
                  <a:pt x="137383" y="143086"/>
                  <a:pt x="143658" y="136837"/>
                  <a:pt x="143658" y="129154"/>
                </a:cubicBezTo>
                <a:cubicBezTo>
                  <a:pt x="143658" y="121472"/>
                  <a:pt x="137384" y="115222"/>
                  <a:pt x="129670" y="115222"/>
                </a:cubicBezTo>
                <a:close/>
                <a:moveTo>
                  <a:pt x="129670" y="88053"/>
                </a:moveTo>
                <a:cubicBezTo>
                  <a:pt x="152424" y="88053"/>
                  <a:pt x="170936" y="106491"/>
                  <a:pt x="170936" y="129155"/>
                </a:cubicBezTo>
                <a:cubicBezTo>
                  <a:pt x="170936" y="151819"/>
                  <a:pt x="152424" y="170257"/>
                  <a:pt x="129670" y="170257"/>
                </a:cubicBezTo>
                <a:cubicBezTo>
                  <a:pt x="106917" y="170257"/>
                  <a:pt x="88405" y="151819"/>
                  <a:pt x="88405" y="129155"/>
                </a:cubicBezTo>
                <a:cubicBezTo>
                  <a:pt x="88405" y="106491"/>
                  <a:pt x="106917" y="88053"/>
                  <a:pt x="129670" y="88053"/>
                </a:cubicBezTo>
                <a:close/>
                <a:moveTo>
                  <a:pt x="318731" y="41006"/>
                </a:moveTo>
                <a:cubicBezTo>
                  <a:pt x="322185" y="40500"/>
                  <a:pt x="325832" y="41307"/>
                  <a:pt x="328854" y="43546"/>
                </a:cubicBezTo>
                <a:cubicBezTo>
                  <a:pt x="334898" y="48024"/>
                  <a:pt x="336154" y="56534"/>
                  <a:pt x="331659" y="62554"/>
                </a:cubicBezTo>
                <a:lnTo>
                  <a:pt x="330069" y="64684"/>
                </a:lnTo>
                <a:cubicBezTo>
                  <a:pt x="346806" y="66464"/>
                  <a:pt x="362822" y="73818"/>
                  <a:pt x="375178" y="86125"/>
                </a:cubicBezTo>
                <a:cubicBezTo>
                  <a:pt x="396059" y="106923"/>
                  <a:pt x="402748" y="138116"/>
                  <a:pt x="392219" y="165594"/>
                </a:cubicBezTo>
                <a:cubicBezTo>
                  <a:pt x="389534" y="172601"/>
                  <a:pt x="381654" y="176117"/>
                  <a:pt x="374613" y="173442"/>
                </a:cubicBezTo>
                <a:cubicBezTo>
                  <a:pt x="367576" y="170766"/>
                  <a:pt x="364049" y="162915"/>
                  <a:pt x="366735" y="155905"/>
                </a:cubicBezTo>
                <a:cubicBezTo>
                  <a:pt x="373435" y="138420"/>
                  <a:pt x="369177" y="118571"/>
                  <a:pt x="355891" y="105336"/>
                </a:cubicBezTo>
                <a:cubicBezTo>
                  <a:pt x="348671" y="98145"/>
                  <a:pt x="339484" y="93610"/>
                  <a:pt x="329784" y="92040"/>
                </a:cubicBezTo>
                <a:lnTo>
                  <a:pt x="332266" y="94513"/>
                </a:lnTo>
                <a:cubicBezTo>
                  <a:pt x="337593" y="99818"/>
                  <a:pt x="337593" y="108419"/>
                  <a:pt x="332266" y="113724"/>
                </a:cubicBezTo>
                <a:cubicBezTo>
                  <a:pt x="326940" y="119031"/>
                  <a:pt x="318304" y="119031"/>
                  <a:pt x="312978" y="113724"/>
                </a:cubicBezTo>
                <a:lnTo>
                  <a:pt x="290614" y="91450"/>
                </a:lnTo>
                <a:cubicBezTo>
                  <a:pt x="285847" y="86701"/>
                  <a:pt x="285272" y="79147"/>
                  <a:pt x="289312" y="73738"/>
                </a:cubicBezTo>
                <a:lnTo>
                  <a:pt x="309770" y="46340"/>
                </a:lnTo>
                <a:cubicBezTo>
                  <a:pt x="312018" y="43329"/>
                  <a:pt x="315278" y="41511"/>
                  <a:pt x="318731" y="41006"/>
                </a:cubicBezTo>
                <a:close/>
                <a:moveTo>
                  <a:pt x="120180" y="27169"/>
                </a:moveTo>
                <a:lnTo>
                  <a:pt x="117231" y="53644"/>
                </a:lnTo>
                <a:cubicBezTo>
                  <a:pt x="116646" y="58899"/>
                  <a:pt x="113052" y="63339"/>
                  <a:pt x="108021" y="65023"/>
                </a:cubicBezTo>
                <a:cubicBezTo>
                  <a:pt x="105071" y="66011"/>
                  <a:pt x="102146" y="67224"/>
                  <a:pt x="99331" y="68628"/>
                </a:cubicBezTo>
                <a:cubicBezTo>
                  <a:pt x="94582" y="70996"/>
                  <a:pt x="88883" y="70403"/>
                  <a:pt x="84728" y="67106"/>
                </a:cubicBezTo>
                <a:lnTo>
                  <a:pt x="63801" y="50504"/>
                </a:lnTo>
                <a:lnTo>
                  <a:pt x="50411" y="63900"/>
                </a:lnTo>
                <a:lnTo>
                  <a:pt x="67173" y="84667"/>
                </a:lnTo>
                <a:cubicBezTo>
                  <a:pt x="70500" y="88790"/>
                  <a:pt x="71123" y="94462"/>
                  <a:pt x="68768" y="99203"/>
                </a:cubicBezTo>
                <a:cubicBezTo>
                  <a:pt x="67413" y="101931"/>
                  <a:pt x="66240" y="104752"/>
                  <a:pt x="65284" y="107588"/>
                </a:cubicBezTo>
                <a:cubicBezTo>
                  <a:pt x="63593" y="112602"/>
                  <a:pt x="59135" y="116182"/>
                  <a:pt x="53858" y="116765"/>
                </a:cubicBezTo>
                <a:lnTo>
                  <a:pt x="27277" y="119702"/>
                </a:lnTo>
                <a:lnTo>
                  <a:pt x="27277" y="138607"/>
                </a:lnTo>
                <a:lnTo>
                  <a:pt x="53858" y="141544"/>
                </a:lnTo>
                <a:cubicBezTo>
                  <a:pt x="59135" y="142127"/>
                  <a:pt x="63592" y="145706"/>
                  <a:pt x="65284" y="150718"/>
                </a:cubicBezTo>
                <a:cubicBezTo>
                  <a:pt x="66275" y="153657"/>
                  <a:pt x="67492" y="156571"/>
                  <a:pt x="68903" y="159376"/>
                </a:cubicBezTo>
                <a:cubicBezTo>
                  <a:pt x="71280" y="164107"/>
                  <a:pt x="70683" y="169783"/>
                  <a:pt x="67373" y="173921"/>
                </a:cubicBezTo>
                <a:lnTo>
                  <a:pt x="50705" y="194762"/>
                </a:lnTo>
                <a:lnTo>
                  <a:pt x="64156" y="208100"/>
                </a:lnTo>
                <a:lnTo>
                  <a:pt x="85007" y="191404"/>
                </a:lnTo>
                <a:cubicBezTo>
                  <a:pt x="89146" y="188088"/>
                  <a:pt x="94841" y="187469"/>
                  <a:pt x="99603" y="189816"/>
                </a:cubicBezTo>
                <a:cubicBezTo>
                  <a:pt x="102338" y="191164"/>
                  <a:pt x="105169" y="192331"/>
                  <a:pt x="108020" y="193287"/>
                </a:cubicBezTo>
                <a:cubicBezTo>
                  <a:pt x="113052" y="194972"/>
                  <a:pt x="116646" y="199411"/>
                  <a:pt x="117231" y="204666"/>
                </a:cubicBezTo>
                <a:lnTo>
                  <a:pt x="120180" y="231141"/>
                </a:lnTo>
                <a:lnTo>
                  <a:pt x="139161" y="231141"/>
                </a:lnTo>
                <a:lnTo>
                  <a:pt x="142110" y="204666"/>
                </a:lnTo>
                <a:cubicBezTo>
                  <a:pt x="142695" y="199411"/>
                  <a:pt x="146289" y="194971"/>
                  <a:pt x="151320" y="193287"/>
                </a:cubicBezTo>
                <a:cubicBezTo>
                  <a:pt x="154271" y="192299"/>
                  <a:pt x="157195" y="191086"/>
                  <a:pt x="160010" y="189682"/>
                </a:cubicBezTo>
                <a:cubicBezTo>
                  <a:pt x="164759" y="187313"/>
                  <a:pt x="170458" y="187907"/>
                  <a:pt x="174613" y="191206"/>
                </a:cubicBezTo>
                <a:lnTo>
                  <a:pt x="195539" y="207808"/>
                </a:lnTo>
                <a:lnTo>
                  <a:pt x="208929" y="194410"/>
                </a:lnTo>
                <a:lnTo>
                  <a:pt x="192167" y="173644"/>
                </a:lnTo>
                <a:cubicBezTo>
                  <a:pt x="188840" y="169521"/>
                  <a:pt x="188217" y="163849"/>
                  <a:pt x="190572" y="159108"/>
                </a:cubicBezTo>
                <a:cubicBezTo>
                  <a:pt x="191927" y="156379"/>
                  <a:pt x="193100" y="153559"/>
                  <a:pt x="194057" y="150722"/>
                </a:cubicBezTo>
                <a:cubicBezTo>
                  <a:pt x="195747" y="145709"/>
                  <a:pt x="200205" y="142129"/>
                  <a:pt x="205483" y="141546"/>
                </a:cubicBezTo>
                <a:lnTo>
                  <a:pt x="232063" y="138609"/>
                </a:lnTo>
                <a:lnTo>
                  <a:pt x="232063" y="119704"/>
                </a:lnTo>
                <a:lnTo>
                  <a:pt x="205483" y="116767"/>
                </a:lnTo>
                <a:cubicBezTo>
                  <a:pt x="200204" y="116183"/>
                  <a:pt x="195746" y="112602"/>
                  <a:pt x="194056" y="107589"/>
                </a:cubicBezTo>
                <a:cubicBezTo>
                  <a:pt x="193068" y="104657"/>
                  <a:pt x="191851" y="101744"/>
                  <a:pt x="190438" y="98934"/>
                </a:cubicBezTo>
                <a:cubicBezTo>
                  <a:pt x="188060" y="94203"/>
                  <a:pt x="188657" y="88528"/>
                  <a:pt x="191967" y="84390"/>
                </a:cubicBezTo>
                <a:lnTo>
                  <a:pt x="208635" y="63548"/>
                </a:lnTo>
                <a:lnTo>
                  <a:pt x="195184" y="50211"/>
                </a:lnTo>
                <a:lnTo>
                  <a:pt x="174334" y="66906"/>
                </a:lnTo>
                <a:cubicBezTo>
                  <a:pt x="170194" y="70221"/>
                  <a:pt x="164498" y="70840"/>
                  <a:pt x="159738" y="68494"/>
                </a:cubicBezTo>
                <a:cubicBezTo>
                  <a:pt x="157003" y="67146"/>
                  <a:pt x="154172" y="65978"/>
                  <a:pt x="151321" y="65023"/>
                </a:cubicBezTo>
                <a:cubicBezTo>
                  <a:pt x="146289" y="63338"/>
                  <a:pt x="142695" y="58899"/>
                  <a:pt x="142110" y="53644"/>
                </a:cubicBezTo>
                <a:lnTo>
                  <a:pt x="139161" y="27169"/>
                </a:lnTo>
                <a:close/>
                <a:moveTo>
                  <a:pt x="107970" y="0"/>
                </a:moveTo>
                <a:lnTo>
                  <a:pt x="151371" y="0"/>
                </a:lnTo>
                <a:cubicBezTo>
                  <a:pt x="158321" y="0"/>
                  <a:pt x="164160" y="5206"/>
                  <a:pt x="164926" y="12086"/>
                </a:cubicBezTo>
                <a:lnTo>
                  <a:pt x="167737" y="37325"/>
                </a:lnTo>
                <a:lnTo>
                  <a:pt x="187609" y="21414"/>
                </a:lnTo>
                <a:cubicBezTo>
                  <a:pt x="193026" y="17076"/>
                  <a:pt x="200851" y="17490"/>
                  <a:pt x="205777" y="22374"/>
                </a:cubicBezTo>
                <a:lnTo>
                  <a:pt x="236535" y="52872"/>
                </a:lnTo>
                <a:cubicBezTo>
                  <a:pt x="241460" y="57756"/>
                  <a:pt x="241911" y="65549"/>
                  <a:pt x="237580" y="70964"/>
                </a:cubicBezTo>
                <a:lnTo>
                  <a:pt x="221405" y="91187"/>
                </a:lnTo>
                <a:lnTo>
                  <a:pt x="247205" y="94038"/>
                </a:lnTo>
                <a:cubicBezTo>
                  <a:pt x="254114" y="94801"/>
                  <a:pt x="259341" y="100617"/>
                  <a:pt x="259341" y="107540"/>
                </a:cubicBezTo>
                <a:lnTo>
                  <a:pt x="259341" y="150769"/>
                </a:lnTo>
                <a:cubicBezTo>
                  <a:pt x="259341" y="157691"/>
                  <a:pt x="254113" y="163507"/>
                  <a:pt x="247205" y="164271"/>
                </a:cubicBezTo>
                <a:lnTo>
                  <a:pt x="221865" y="167071"/>
                </a:lnTo>
                <a:lnTo>
                  <a:pt x="237841" y="186862"/>
                </a:lnTo>
                <a:cubicBezTo>
                  <a:pt x="242196" y="192258"/>
                  <a:pt x="241781" y="200053"/>
                  <a:pt x="236877" y="204959"/>
                </a:cubicBezTo>
                <a:lnTo>
                  <a:pt x="206257" y="235594"/>
                </a:lnTo>
                <a:cubicBezTo>
                  <a:pt x="201354" y="240500"/>
                  <a:pt x="193529" y="240949"/>
                  <a:pt x="188093" y="236635"/>
                </a:cubicBezTo>
                <a:lnTo>
                  <a:pt x="167789" y="220526"/>
                </a:lnTo>
                <a:lnTo>
                  <a:pt x="164926" y="246224"/>
                </a:lnTo>
                <a:cubicBezTo>
                  <a:pt x="164160" y="253104"/>
                  <a:pt x="158321" y="258311"/>
                  <a:pt x="151371" y="258311"/>
                </a:cubicBezTo>
                <a:lnTo>
                  <a:pt x="107970" y="258311"/>
                </a:lnTo>
                <a:cubicBezTo>
                  <a:pt x="101020" y="258311"/>
                  <a:pt x="95181" y="253104"/>
                  <a:pt x="94415" y="246224"/>
                </a:cubicBezTo>
                <a:lnTo>
                  <a:pt x="91604" y="220985"/>
                </a:lnTo>
                <a:lnTo>
                  <a:pt x="71733" y="236896"/>
                </a:lnTo>
                <a:cubicBezTo>
                  <a:pt x="66314" y="241234"/>
                  <a:pt x="58488" y="240820"/>
                  <a:pt x="53564" y="235936"/>
                </a:cubicBezTo>
                <a:lnTo>
                  <a:pt x="22807" y="205438"/>
                </a:lnTo>
                <a:cubicBezTo>
                  <a:pt x="17882" y="200554"/>
                  <a:pt x="17432" y="192760"/>
                  <a:pt x="21762" y="187346"/>
                </a:cubicBezTo>
                <a:lnTo>
                  <a:pt x="37937" y="167122"/>
                </a:lnTo>
                <a:lnTo>
                  <a:pt x="12136" y="164272"/>
                </a:lnTo>
                <a:cubicBezTo>
                  <a:pt x="5227" y="163509"/>
                  <a:pt x="0" y="157693"/>
                  <a:pt x="0" y="150769"/>
                </a:cubicBezTo>
                <a:lnTo>
                  <a:pt x="0" y="107541"/>
                </a:lnTo>
                <a:cubicBezTo>
                  <a:pt x="0" y="100618"/>
                  <a:pt x="5227" y="94802"/>
                  <a:pt x="12136" y="94040"/>
                </a:cubicBezTo>
                <a:lnTo>
                  <a:pt x="37476" y="91240"/>
                </a:lnTo>
                <a:lnTo>
                  <a:pt x="21500" y="71449"/>
                </a:lnTo>
                <a:cubicBezTo>
                  <a:pt x="17145" y="66053"/>
                  <a:pt x="17560" y="58258"/>
                  <a:pt x="22464" y="53352"/>
                </a:cubicBezTo>
                <a:lnTo>
                  <a:pt x="53085" y="22717"/>
                </a:lnTo>
                <a:cubicBezTo>
                  <a:pt x="57987" y="17810"/>
                  <a:pt x="65812" y="17361"/>
                  <a:pt x="71248" y="21675"/>
                </a:cubicBezTo>
                <a:lnTo>
                  <a:pt x="91552" y="37785"/>
                </a:lnTo>
                <a:lnTo>
                  <a:pt x="94415" y="12087"/>
                </a:lnTo>
                <a:cubicBezTo>
                  <a:pt x="95181" y="5206"/>
                  <a:pt x="101020" y="0"/>
                  <a:pt x="107970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Graphic 27">
            <a:extLst>
              <a:ext uri="{FF2B5EF4-FFF2-40B4-BE49-F238E27FC236}">
                <a16:creationId xmlns:a16="http://schemas.microsoft.com/office/drawing/2014/main" xmlns="" id="{70C594D3-7F3C-487A-996C-B5FE9172E1AB}"/>
              </a:ext>
            </a:extLst>
          </p:cNvPr>
          <p:cNvSpPr/>
          <p:nvPr/>
        </p:nvSpPr>
        <p:spPr>
          <a:xfrm>
            <a:off x="8656116" y="1143000"/>
            <a:ext cx="464399" cy="464400"/>
          </a:xfrm>
          <a:custGeom>
            <a:avLst/>
            <a:gdLst>
              <a:gd name="connsiteX0" fmla="*/ 402250 w 464399"/>
              <a:gd name="connsiteY0" fmla="*/ 3987 h 464400"/>
              <a:gd name="connsiteX1" fmla="*/ 392628 w 464399"/>
              <a:gd name="connsiteY1" fmla="*/ 0 h 464400"/>
              <a:gd name="connsiteX2" fmla="*/ 140478 w 464399"/>
              <a:gd name="connsiteY2" fmla="*/ 0 h 464400"/>
              <a:gd name="connsiteX3" fmla="*/ 126873 w 464399"/>
              <a:gd name="connsiteY3" fmla="*/ 13605 h 464400"/>
              <a:gd name="connsiteX4" fmla="*/ 126873 w 464399"/>
              <a:gd name="connsiteY4" fmla="*/ 192231 h 464400"/>
              <a:gd name="connsiteX5" fmla="*/ 56291 w 464399"/>
              <a:gd name="connsiteY5" fmla="*/ 295884 h 464400"/>
              <a:gd name="connsiteX6" fmla="*/ 65797 w 464399"/>
              <a:gd name="connsiteY6" fmla="*/ 340886 h 464400"/>
              <a:gd name="connsiteX7" fmla="*/ 11959 w 464399"/>
              <a:gd name="connsiteY7" fmla="*/ 394724 h 464400"/>
              <a:gd name="connsiteX8" fmla="*/ 11966 w 464399"/>
              <a:gd name="connsiteY8" fmla="*/ 452440 h 464400"/>
              <a:gd name="connsiteX9" fmla="*/ 69683 w 464399"/>
              <a:gd name="connsiteY9" fmla="*/ 452440 h 464400"/>
              <a:gd name="connsiteX10" fmla="*/ 123837 w 464399"/>
              <a:gd name="connsiteY10" fmla="*/ 398277 h 464400"/>
              <a:gd name="connsiteX11" fmla="*/ 167686 w 464399"/>
              <a:gd name="connsiteY11" fmla="*/ 407278 h 464400"/>
              <a:gd name="connsiteX12" fmla="*/ 274464 w 464399"/>
              <a:gd name="connsiteY12" fmla="*/ 327632 h 464400"/>
              <a:gd name="connsiteX13" fmla="*/ 450794 w 464399"/>
              <a:gd name="connsiteY13" fmla="*/ 327632 h 464400"/>
              <a:gd name="connsiteX14" fmla="*/ 464400 w 464399"/>
              <a:gd name="connsiteY14" fmla="*/ 314026 h 464400"/>
              <a:gd name="connsiteX15" fmla="*/ 464400 w 464399"/>
              <a:gd name="connsiteY15" fmla="*/ 71772 h 464400"/>
              <a:gd name="connsiteX16" fmla="*/ 460415 w 464399"/>
              <a:gd name="connsiteY16" fmla="*/ 62152 h 464400"/>
              <a:gd name="connsiteX17" fmla="*/ 379023 w 464399"/>
              <a:gd name="connsiteY17" fmla="*/ 27210 h 464400"/>
              <a:gd name="connsiteX18" fmla="*/ 379023 w 464399"/>
              <a:gd name="connsiteY18" fmla="*/ 134413 h 464400"/>
              <a:gd name="connsiteX19" fmla="*/ 212250 w 464399"/>
              <a:gd name="connsiteY19" fmla="*/ 134413 h 464400"/>
              <a:gd name="connsiteX20" fmla="*/ 212250 w 464399"/>
              <a:gd name="connsiteY20" fmla="*/ 27210 h 464400"/>
              <a:gd name="connsiteX21" fmla="*/ 50442 w 464399"/>
              <a:gd name="connsiteY21" fmla="*/ 433199 h 464400"/>
              <a:gd name="connsiteX22" fmla="*/ 31215 w 464399"/>
              <a:gd name="connsiteY22" fmla="*/ 433207 h 464400"/>
              <a:gd name="connsiteX23" fmla="*/ 31207 w 464399"/>
              <a:gd name="connsiteY23" fmla="*/ 413955 h 464400"/>
              <a:gd name="connsiteX24" fmla="*/ 80289 w 464399"/>
              <a:gd name="connsiteY24" fmla="*/ 364874 h 464400"/>
              <a:gd name="connsiteX25" fmla="*/ 99628 w 464399"/>
              <a:gd name="connsiteY25" fmla="*/ 384006 h 464400"/>
              <a:gd name="connsiteX26" fmla="*/ 167686 w 464399"/>
              <a:gd name="connsiteY26" fmla="*/ 380068 h 464400"/>
              <a:gd name="connsiteX27" fmla="*/ 83501 w 464399"/>
              <a:gd name="connsiteY27" fmla="*/ 295883 h 464400"/>
              <a:gd name="connsiteX28" fmla="*/ 167686 w 464399"/>
              <a:gd name="connsiteY28" fmla="*/ 211697 h 464400"/>
              <a:gd name="connsiteX29" fmla="*/ 251871 w 464399"/>
              <a:gd name="connsiteY29" fmla="*/ 295883 h 464400"/>
              <a:gd name="connsiteX30" fmla="*/ 167686 w 464399"/>
              <a:gd name="connsiteY30" fmla="*/ 380068 h 464400"/>
              <a:gd name="connsiteX31" fmla="*/ 278981 w 464399"/>
              <a:gd name="connsiteY31" fmla="*/ 300421 h 464400"/>
              <a:gd name="connsiteX32" fmla="*/ 248017 w 464399"/>
              <a:gd name="connsiteY32" fmla="*/ 218790 h 464400"/>
              <a:gd name="connsiteX33" fmla="*/ 370269 w 464399"/>
              <a:gd name="connsiteY33" fmla="*/ 218790 h 464400"/>
              <a:gd name="connsiteX34" fmla="*/ 370269 w 464399"/>
              <a:gd name="connsiteY34" fmla="*/ 300421 h 464400"/>
              <a:gd name="connsiteX35" fmla="*/ 437190 w 464399"/>
              <a:gd name="connsiteY35" fmla="*/ 300421 h 464400"/>
              <a:gd name="connsiteX36" fmla="*/ 397481 w 464399"/>
              <a:gd name="connsiteY36" fmla="*/ 300421 h 464400"/>
              <a:gd name="connsiteX37" fmla="*/ 397481 w 464399"/>
              <a:gd name="connsiteY37" fmla="*/ 205185 h 464400"/>
              <a:gd name="connsiteX38" fmla="*/ 383875 w 464399"/>
              <a:gd name="connsiteY38" fmla="*/ 191580 h 464400"/>
              <a:gd name="connsiteX39" fmla="*/ 206792 w 464399"/>
              <a:gd name="connsiteY39" fmla="*/ 191580 h 464400"/>
              <a:gd name="connsiteX40" fmla="*/ 154084 w 464399"/>
              <a:gd name="connsiteY40" fmla="*/ 185319 h 464400"/>
              <a:gd name="connsiteX41" fmla="*/ 154084 w 464399"/>
              <a:gd name="connsiteY41" fmla="*/ 27210 h 464400"/>
              <a:gd name="connsiteX42" fmla="*/ 185040 w 464399"/>
              <a:gd name="connsiteY42" fmla="*/ 27210 h 464400"/>
              <a:gd name="connsiteX43" fmla="*/ 185040 w 464399"/>
              <a:gd name="connsiteY43" fmla="*/ 148018 h 464400"/>
              <a:gd name="connsiteX44" fmla="*/ 198645 w 464399"/>
              <a:gd name="connsiteY44" fmla="*/ 161624 h 464400"/>
              <a:gd name="connsiteX45" fmla="*/ 392628 w 464399"/>
              <a:gd name="connsiteY45" fmla="*/ 161624 h 464400"/>
              <a:gd name="connsiteX46" fmla="*/ 406234 w 464399"/>
              <a:gd name="connsiteY46" fmla="*/ 148018 h 464400"/>
              <a:gd name="connsiteX47" fmla="*/ 406234 w 464399"/>
              <a:gd name="connsiteY47" fmla="*/ 46451 h 464400"/>
              <a:gd name="connsiteX48" fmla="*/ 437190 w 464399"/>
              <a:gd name="connsiteY48" fmla="*/ 77407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64399" h="464400">
                <a:moveTo>
                  <a:pt x="402250" y="3987"/>
                </a:moveTo>
                <a:cubicBezTo>
                  <a:pt x="399709" y="1445"/>
                  <a:pt x="396241" y="0"/>
                  <a:pt x="392628" y="0"/>
                </a:cubicBezTo>
                <a:cubicBezTo>
                  <a:pt x="388545" y="0"/>
                  <a:pt x="144518" y="0"/>
                  <a:pt x="140478" y="0"/>
                </a:cubicBezTo>
                <a:cubicBezTo>
                  <a:pt x="132964" y="0"/>
                  <a:pt x="126873" y="6092"/>
                  <a:pt x="126873" y="13605"/>
                </a:cubicBezTo>
                <a:lnTo>
                  <a:pt x="126873" y="192231"/>
                </a:lnTo>
                <a:cubicBezTo>
                  <a:pt x="85579" y="208547"/>
                  <a:pt x="56291" y="248859"/>
                  <a:pt x="56291" y="295884"/>
                </a:cubicBezTo>
                <a:cubicBezTo>
                  <a:pt x="56291" y="311890"/>
                  <a:pt x="59691" y="327116"/>
                  <a:pt x="65797" y="340886"/>
                </a:cubicBezTo>
                <a:lnTo>
                  <a:pt x="11959" y="394724"/>
                </a:lnTo>
                <a:cubicBezTo>
                  <a:pt x="-3979" y="410687"/>
                  <a:pt x="-3996" y="436452"/>
                  <a:pt x="11966" y="452440"/>
                </a:cubicBezTo>
                <a:cubicBezTo>
                  <a:pt x="27911" y="468385"/>
                  <a:pt x="53735" y="468389"/>
                  <a:pt x="69683" y="452440"/>
                </a:cubicBezTo>
                <a:lnTo>
                  <a:pt x="123837" y="398277"/>
                </a:lnTo>
                <a:cubicBezTo>
                  <a:pt x="137302" y="404065"/>
                  <a:pt x="152125" y="407278"/>
                  <a:pt x="167686" y="407278"/>
                </a:cubicBezTo>
                <a:cubicBezTo>
                  <a:pt x="218082" y="407278"/>
                  <a:pt x="260761" y="373635"/>
                  <a:pt x="274464" y="327632"/>
                </a:cubicBezTo>
                <a:lnTo>
                  <a:pt x="450794" y="327632"/>
                </a:lnTo>
                <a:cubicBezTo>
                  <a:pt x="458308" y="327632"/>
                  <a:pt x="464400" y="321540"/>
                  <a:pt x="464400" y="314026"/>
                </a:cubicBezTo>
                <a:lnTo>
                  <a:pt x="464400" y="71772"/>
                </a:lnTo>
                <a:cubicBezTo>
                  <a:pt x="464400" y="68163"/>
                  <a:pt x="462966" y="64703"/>
                  <a:pt x="460415" y="62152"/>
                </a:cubicBezTo>
                <a:close/>
                <a:moveTo>
                  <a:pt x="379023" y="27210"/>
                </a:moveTo>
                <a:lnTo>
                  <a:pt x="379023" y="134413"/>
                </a:lnTo>
                <a:lnTo>
                  <a:pt x="212250" y="134413"/>
                </a:lnTo>
                <a:lnTo>
                  <a:pt x="212250" y="27210"/>
                </a:lnTo>
                <a:close/>
                <a:moveTo>
                  <a:pt x="50442" y="433199"/>
                </a:moveTo>
                <a:cubicBezTo>
                  <a:pt x="45129" y="438512"/>
                  <a:pt x="36517" y="438509"/>
                  <a:pt x="31215" y="433207"/>
                </a:cubicBezTo>
                <a:cubicBezTo>
                  <a:pt x="25827" y="427810"/>
                  <a:pt x="25950" y="419222"/>
                  <a:pt x="31207" y="413955"/>
                </a:cubicBezTo>
                <a:lnTo>
                  <a:pt x="80289" y="364874"/>
                </a:lnTo>
                <a:cubicBezTo>
                  <a:pt x="85934" y="372009"/>
                  <a:pt x="92433" y="378436"/>
                  <a:pt x="99628" y="384006"/>
                </a:cubicBezTo>
                <a:close/>
                <a:moveTo>
                  <a:pt x="167686" y="380068"/>
                </a:moveTo>
                <a:cubicBezTo>
                  <a:pt x="121266" y="380068"/>
                  <a:pt x="83501" y="342303"/>
                  <a:pt x="83501" y="295883"/>
                </a:cubicBezTo>
                <a:cubicBezTo>
                  <a:pt x="83501" y="249463"/>
                  <a:pt x="121266" y="211697"/>
                  <a:pt x="167686" y="211697"/>
                </a:cubicBezTo>
                <a:cubicBezTo>
                  <a:pt x="214105" y="211697"/>
                  <a:pt x="251871" y="249463"/>
                  <a:pt x="251871" y="295883"/>
                </a:cubicBezTo>
                <a:cubicBezTo>
                  <a:pt x="251871" y="342303"/>
                  <a:pt x="214105" y="380068"/>
                  <a:pt x="167686" y="380068"/>
                </a:cubicBezTo>
                <a:close/>
                <a:moveTo>
                  <a:pt x="278981" y="300421"/>
                </a:moveTo>
                <a:cubicBezTo>
                  <a:pt x="280220" y="269674"/>
                  <a:pt x="268874" y="240514"/>
                  <a:pt x="248017" y="218790"/>
                </a:cubicBezTo>
                <a:lnTo>
                  <a:pt x="370269" y="218790"/>
                </a:lnTo>
                <a:lnTo>
                  <a:pt x="370269" y="300421"/>
                </a:lnTo>
                <a:close/>
                <a:moveTo>
                  <a:pt x="437190" y="300421"/>
                </a:moveTo>
                <a:lnTo>
                  <a:pt x="397481" y="300421"/>
                </a:lnTo>
                <a:lnTo>
                  <a:pt x="397481" y="205185"/>
                </a:lnTo>
                <a:cubicBezTo>
                  <a:pt x="397481" y="197671"/>
                  <a:pt x="391389" y="191580"/>
                  <a:pt x="383875" y="191580"/>
                </a:cubicBezTo>
                <a:lnTo>
                  <a:pt x="206792" y="191580"/>
                </a:lnTo>
                <a:cubicBezTo>
                  <a:pt x="190049" y="185282"/>
                  <a:pt x="172004" y="183128"/>
                  <a:pt x="154084" y="185319"/>
                </a:cubicBezTo>
                <a:lnTo>
                  <a:pt x="154084" y="27210"/>
                </a:lnTo>
                <a:lnTo>
                  <a:pt x="185040" y="27210"/>
                </a:lnTo>
                <a:lnTo>
                  <a:pt x="185040" y="148018"/>
                </a:lnTo>
                <a:cubicBezTo>
                  <a:pt x="185040" y="155532"/>
                  <a:pt x="191131" y="161624"/>
                  <a:pt x="198645" y="161624"/>
                </a:cubicBezTo>
                <a:lnTo>
                  <a:pt x="392628" y="161624"/>
                </a:lnTo>
                <a:cubicBezTo>
                  <a:pt x="400142" y="161624"/>
                  <a:pt x="406234" y="155532"/>
                  <a:pt x="406234" y="148018"/>
                </a:cubicBezTo>
                <a:lnTo>
                  <a:pt x="406234" y="46451"/>
                </a:lnTo>
                <a:lnTo>
                  <a:pt x="437190" y="77407"/>
                </a:ln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1" name="Freeform: Shape 340">
            <a:extLst>
              <a:ext uri="{FF2B5EF4-FFF2-40B4-BE49-F238E27FC236}">
                <a16:creationId xmlns:a16="http://schemas.microsoft.com/office/drawing/2014/main" xmlns="" id="{42DC1637-2B63-4A1C-AB61-35A82981E8E5}"/>
              </a:ext>
            </a:extLst>
          </p:cNvPr>
          <p:cNvSpPr/>
          <p:nvPr/>
        </p:nvSpPr>
        <p:spPr>
          <a:xfrm>
            <a:off x="7566558" y="1143000"/>
            <a:ext cx="464400" cy="464400"/>
          </a:xfrm>
          <a:custGeom>
            <a:avLst/>
            <a:gdLst>
              <a:gd name="connsiteX0" fmla="*/ 232200 w 464400"/>
              <a:gd name="connsiteY0" fmla="*/ 409967 h 464400"/>
              <a:gd name="connsiteX1" fmla="*/ 218595 w 464400"/>
              <a:gd name="connsiteY1" fmla="*/ 423578 h 464400"/>
              <a:gd name="connsiteX2" fmla="*/ 232200 w 464400"/>
              <a:gd name="connsiteY2" fmla="*/ 437189 h 464400"/>
              <a:gd name="connsiteX3" fmla="*/ 245805 w 464400"/>
              <a:gd name="connsiteY3" fmla="*/ 423578 h 464400"/>
              <a:gd name="connsiteX4" fmla="*/ 232200 w 464400"/>
              <a:gd name="connsiteY4" fmla="*/ 409967 h 464400"/>
              <a:gd name="connsiteX5" fmla="*/ 87075 w 464400"/>
              <a:gd name="connsiteY5" fmla="*/ 409967 h 464400"/>
              <a:gd name="connsiteX6" fmla="*/ 73470 w 464400"/>
              <a:gd name="connsiteY6" fmla="*/ 423578 h 464400"/>
              <a:gd name="connsiteX7" fmla="*/ 87075 w 464400"/>
              <a:gd name="connsiteY7" fmla="*/ 437189 h 464400"/>
              <a:gd name="connsiteX8" fmla="*/ 100680 w 464400"/>
              <a:gd name="connsiteY8" fmla="*/ 423578 h 464400"/>
              <a:gd name="connsiteX9" fmla="*/ 87075 w 464400"/>
              <a:gd name="connsiteY9" fmla="*/ 409967 h 464400"/>
              <a:gd name="connsiteX10" fmla="*/ 377325 w 464400"/>
              <a:gd name="connsiteY10" fmla="*/ 409966 h 464400"/>
              <a:gd name="connsiteX11" fmla="*/ 363720 w 464400"/>
              <a:gd name="connsiteY11" fmla="*/ 423578 h 464400"/>
              <a:gd name="connsiteX12" fmla="*/ 377325 w 464400"/>
              <a:gd name="connsiteY12" fmla="*/ 437189 h 464400"/>
              <a:gd name="connsiteX13" fmla="*/ 390930 w 464400"/>
              <a:gd name="connsiteY13" fmla="*/ 423577 h 464400"/>
              <a:gd name="connsiteX14" fmla="*/ 377325 w 464400"/>
              <a:gd name="connsiteY14" fmla="*/ 409966 h 464400"/>
              <a:gd name="connsiteX15" fmla="*/ 214059 w 464400"/>
              <a:gd name="connsiteY15" fmla="*/ 217834 h 464400"/>
              <a:gd name="connsiteX16" fmla="*/ 214059 w 464400"/>
              <a:gd name="connsiteY16" fmla="*/ 254129 h 464400"/>
              <a:gd name="connsiteX17" fmla="*/ 250340 w 464400"/>
              <a:gd name="connsiteY17" fmla="*/ 254129 h 464400"/>
              <a:gd name="connsiteX18" fmla="*/ 250340 w 464400"/>
              <a:gd name="connsiteY18" fmla="*/ 217834 h 464400"/>
              <a:gd name="connsiteX19" fmla="*/ 200453 w 464400"/>
              <a:gd name="connsiteY19" fmla="*/ 190623 h 464400"/>
              <a:gd name="connsiteX20" fmla="*/ 263946 w 464400"/>
              <a:gd name="connsiteY20" fmla="*/ 190623 h 464400"/>
              <a:gd name="connsiteX21" fmla="*/ 277551 w 464400"/>
              <a:gd name="connsiteY21" fmla="*/ 204228 h 464400"/>
              <a:gd name="connsiteX22" fmla="*/ 277551 w 464400"/>
              <a:gd name="connsiteY22" fmla="*/ 267734 h 464400"/>
              <a:gd name="connsiteX23" fmla="*/ 263946 w 464400"/>
              <a:gd name="connsiteY23" fmla="*/ 281340 h 464400"/>
              <a:gd name="connsiteX24" fmla="*/ 200453 w 464400"/>
              <a:gd name="connsiteY24" fmla="*/ 281340 h 464400"/>
              <a:gd name="connsiteX25" fmla="*/ 186848 w 464400"/>
              <a:gd name="connsiteY25" fmla="*/ 267734 h 464400"/>
              <a:gd name="connsiteX26" fmla="*/ 186848 w 464400"/>
              <a:gd name="connsiteY26" fmla="*/ 204228 h 464400"/>
              <a:gd name="connsiteX27" fmla="*/ 200453 w 464400"/>
              <a:gd name="connsiteY27" fmla="*/ 190623 h 464400"/>
              <a:gd name="connsiteX28" fmla="*/ 146032 w 464400"/>
              <a:gd name="connsiteY28" fmla="*/ 149793 h 464400"/>
              <a:gd name="connsiteX29" fmla="*/ 146032 w 464400"/>
              <a:gd name="connsiteY29" fmla="*/ 322171 h 464400"/>
              <a:gd name="connsiteX30" fmla="*/ 318368 w 464400"/>
              <a:gd name="connsiteY30" fmla="*/ 322171 h 464400"/>
              <a:gd name="connsiteX31" fmla="*/ 318368 w 464400"/>
              <a:gd name="connsiteY31" fmla="*/ 149793 h 464400"/>
              <a:gd name="connsiteX32" fmla="*/ 232200 w 464400"/>
              <a:gd name="connsiteY32" fmla="*/ 27211 h 464400"/>
              <a:gd name="connsiteX33" fmla="*/ 161443 w 464400"/>
              <a:gd name="connsiteY33" fmla="*/ 73575 h 464400"/>
              <a:gd name="connsiteX34" fmla="*/ 143083 w 464400"/>
              <a:gd name="connsiteY34" fmla="*/ 80401 h 464400"/>
              <a:gd name="connsiteX35" fmla="*/ 88208 w 464400"/>
              <a:gd name="connsiteY35" fmla="*/ 90750 h 464400"/>
              <a:gd name="connsiteX36" fmla="*/ 75563 w 464400"/>
              <a:gd name="connsiteY36" fmla="*/ 126198 h 464400"/>
              <a:gd name="connsiteX37" fmla="*/ 66464 w 464400"/>
              <a:gd name="connsiteY37" fmla="*/ 139931 h 464400"/>
              <a:gd name="connsiteX38" fmla="*/ 27211 w 464400"/>
              <a:gd name="connsiteY38" fmla="*/ 195192 h 464400"/>
              <a:gd name="connsiteX39" fmla="*/ 85714 w 464400"/>
              <a:gd name="connsiteY39" fmla="*/ 253704 h 464400"/>
              <a:gd name="connsiteX40" fmla="*/ 118821 w 464400"/>
              <a:gd name="connsiteY40" fmla="*/ 253704 h 464400"/>
              <a:gd name="connsiteX41" fmla="*/ 118821 w 464400"/>
              <a:gd name="connsiteY41" fmla="*/ 136187 h 464400"/>
              <a:gd name="connsiteX42" fmla="*/ 132427 w 464400"/>
              <a:gd name="connsiteY42" fmla="*/ 122582 h 464400"/>
              <a:gd name="connsiteX43" fmla="*/ 331973 w 464400"/>
              <a:gd name="connsiteY43" fmla="*/ 122582 h 464400"/>
              <a:gd name="connsiteX44" fmla="*/ 345579 w 464400"/>
              <a:gd name="connsiteY44" fmla="*/ 136187 h 464400"/>
              <a:gd name="connsiteX45" fmla="*/ 345579 w 464400"/>
              <a:gd name="connsiteY45" fmla="*/ 253703 h 464400"/>
              <a:gd name="connsiteX46" fmla="*/ 378686 w 464400"/>
              <a:gd name="connsiteY46" fmla="*/ 253703 h 464400"/>
              <a:gd name="connsiteX47" fmla="*/ 437190 w 464400"/>
              <a:gd name="connsiteY47" fmla="*/ 195191 h 464400"/>
              <a:gd name="connsiteX48" fmla="*/ 397937 w 464400"/>
              <a:gd name="connsiteY48" fmla="*/ 139930 h 464400"/>
              <a:gd name="connsiteX49" fmla="*/ 388838 w 464400"/>
              <a:gd name="connsiteY49" fmla="*/ 126192 h 464400"/>
              <a:gd name="connsiteX50" fmla="*/ 376197 w 464400"/>
              <a:gd name="connsiteY50" fmla="*/ 90753 h 464400"/>
              <a:gd name="connsiteX51" fmla="*/ 321317 w 464400"/>
              <a:gd name="connsiteY51" fmla="*/ 80401 h 464400"/>
              <a:gd name="connsiteX52" fmla="*/ 302958 w 464400"/>
              <a:gd name="connsiteY52" fmla="*/ 73575 h 464400"/>
              <a:gd name="connsiteX53" fmla="*/ 232200 w 464400"/>
              <a:gd name="connsiteY53" fmla="*/ 27211 h 464400"/>
              <a:gd name="connsiteX54" fmla="*/ 232200 w 464400"/>
              <a:gd name="connsiteY54" fmla="*/ 0 h 464400"/>
              <a:gd name="connsiteX55" fmla="*/ 322020 w 464400"/>
              <a:gd name="connsiteY55" fmla="*/ 51201 h 464400"/>
              <a:gd name="connsiteX56" fmla="*/ 396058 w 464400"/>
              <a:gd name="connsiteY56" fmla="*/ 72153 h 464400"/>
              <a:gd name="connsiteX57" fmla="*/ 415998 w 464400"/>
              <a:gd name="connsiteY57" fmla="*/ 118009 h 464400"/>
              <a:gd name="connsiteX58" fmla="*/ 464400 w 464400"/>
              <a:gd name="connsiteY58" fmla="*/ 195193 h 464400"/>
              <a:gd name="connsiteX59" fmla="*/ 378686 w 464400"/>
              <a:gd name="connsiteY59" fmla="*/ 280916 h 464400"/>
              <a:gd name="connsiteX60" fmla="*/ 345579 w 464400"/>
              <a:gd name="connsiteY60" fmla="*/ 280916 h 464400"/>
              <a:gd name="connsiteX61" fmla="*/ 345579 w 464400"/>
              <a:gd name="connsiteY61" fmla="*/ 335777 h 464400"/>
              <a:gd name="connsiteX62" fmla="*/ 331973 w 464400"/>
              <a:gd name="connsiteY62" fmla="*/ 349382 h 464400"/>
              <a:gd name="connsiteX63" fmla="*/ 318368 w 464400"/>
              <a:gd name="connsiteY63" fmla="*/ 349382 h 464400"/>
              <a:gd name="connsiteX64" fmla="*/ 318368 w 464400"/>
              <a:gd name="connsiteY64" fmla="*/ 409973 h 464400"/>
              <a:gd name="connsiteX65" fmla="*/ 338849 w 464400"/>
              <a:gd name="connsiteY65" fmla="*/ 409973 h 464400"/>
              <a:gd name="connsiteX66" fmla="*/ 377325 w 464400"/>
              <a:gd name="connsiteY66" fmla="*/ 382756 h 464400"/>
              <a:gd name="connsiteX67" fmla="*/ 418141 w 464400"/>
              <a:gd name="connsiteY67" fmla="*/ 423578 h 464400"/>
              <a:gd name="connsiteX68" fmla="*/ 377325 w 464400"/>
              <a:gd name="connsiteY68" fmla="*/ 464400 h 464400"/>
              <a:gd name="connsiteX69" fmla="*/ 338849 w 464400"/>
              <a:gd name="connsiteY69" fmla="*/ 437184 h 464400"/>
              <a:gd name="connsiteX70" fmla="*/ 304763 w 464400"/>
              <a:gd name="connsiteY70" fmla="*/ 437184 h 464400"/>
              <a:gd name="connsiteX71" fmla="*/ 291157 w 464400"/>
              <a:gd name="connsiteY71" fmla="*/ 423578 h 464400"/>
              <a:gd name="connsiteX72" fmla="*/ 291157 w 464400"/>
              <a:gd name="connsiteY72" fmla="*/ 349382 h 464400"/>
              <a:gd name="connsiteX73" fmla="*/ 245805 w 464400"/>
              <a:gd name="connsiteY73" fmla="*/ 349382 h 464400"/>
              <a:gd name="connsiteX74" fmla="*/ 245805 w 464400"/>
              <a:gd name="connsiteY74" fmla="*/ 385096 h 464400"/>
              <a:gd name="connsiteX75" fmla="*/ 273016 w 464400"/>
              <a:gd name="connsiteY75" fmla="*/ 423578 h 464400"/>
              <a:gd name="connsiteX76" fmla="*/ 232200 w 464400"/>
              <a:gd name="connsiteY76" fmla="*/ 464400 h 464400"/>
              <a:gd name="connsiteX77" fmla="*/ 191384 w 464400"/>
              <a:gd name="connsiteY77" fmla="*/ 423578 h 464400"/>
              <a:gd name="connsiteX78" fmla="*/ 218595 w 464400"/>
              <a:gd name="connsiteY78" fmla="*/ 385096 h 464400"/>
              <a:gd name="connsiteX79" fmla="*/ 218595 w 464400"/>
              <a:gd name="connsiteY79" fmla="*/ 349382 h 464400"/>
              <a:gd name="connsiteX80" fmla="*/ 173243 w 464400"/>
              <a:gd name="connsiteY80" fmla="*/ 349382 h 464400"/>
              <a:gd name="connsiteX81" fmla="*/ 173243 w 464400"/>
              <a:gd name="connsiteY81" fmla="*/ 423578 h 464400"/>
              <a:gd name="connsiteX82" fmla="*/ 159638 w 464400"/>
              <a:gd name="connsiteY82" fmla="*/ 437184 h 464400"/>
              <a:gd name="connsiteX83" fmla="*/ 125551 w 464400"/>
              <a:gd name="connsiteY83" fmla="*/ 437184 h 464400"/>
              <a:gd name="connsiteX84" fmla="*/ 87075 w 464400"/>
              <a:gd name="connsiteY84" fmla="*/ 464400 h 464400"/>
              <a:gd name="connsiteX85" fmla="*/ 46259 w 464400"/>
              <a:gd name="connsiteY85" fmla="*/ 423577 h 464400"/>
              <a:gd name="connsiteX86" fmla="*/ 87075 w 464400"/>
              <a:gd name="connsiteY86" fmla="*/ 382755 h 464400"/>
              <a:gd name="connsiteX87" fmla="*/ 125551 w 464400"/>
              <a:gd name="connsiteY87" fmla="*/ 409972 h 464400"/>
              <a:gd name="connsiteX88" fmla="*/ 146032 w 464400"/>
              <a:gd name="connsiteY88" fmla="*/ 409972 h 464400"/>
              <a:gd name="connsiteX89" fmla="*/ 146032 w 464400"/>
              <a:gd name="connsiteY89" fmla="*/ 349381 h 464400"/>
              <a:gd name="connsiteX90" fmla="*/ 132427 w 464400"/>
              <a:gd name="connsiteY90" fmla="*/ 349381 h 464400"/>
              <a:gd name="connsiteX91" fmla="*/ 118821 w 464400"/>
              <a:gd name="connsiteY91" fmla="*/ 335776 h 464400"/>
              <a:gd name="connsiteX92" fmla="*/ 118821 w 464400"/>
              <a:gd name="connsiteY92" fmla="*/ 280915 h 464400"/>
              <a:gd name="connsiteX93" fmla="*/ 85714 w 464400"/>
              <a:gd name="connsiteY93" fmla="*/ 280915 h 464400"/>
              <a:gd name="connsiteX94" fmla="*/ 0 w 464400"/>
              <a:gd name="connsiteY94" fmla="*/ 195192 h 464400"/>
              <a:gd name="connsiteX95" fmla="*/ 48405 w 464400"/>
              <a:gd name="connsiteY95" fmla="*/ 118008 h 464400"/>
              <a:gd name="connsiteX96" fmla="*/ 68350 w 464400"/>
              <a:gd name="connsiteY96" fmla="*/ 72146 h 464400"/>
              <a:gd name="connsiteX97" fmla="*/ 142380 w 464400"/>
              <a:gd name="connsiteY97" fmla="*/ 51201 h 464400"/>
              <a:gd name="connsiteX98" fmla="*/ 232200 w 464400"/>
              <a:gd name="connsiteY98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64400" h="464400">
                <a:moveTo>
                  <a:pt x="232200" y="409967"/>
                </a:moveTo>
                <a:cubicBezTo>
                  <a:pt x="224698" y="409967"/>
                  <a:pt x="218595" y="416073"/>
                  <a:pt x="218595" y="423578"/>
                </a:cubicBezTo>
                <a:cubicBezTo>
                  <a:pt x="218595" y="431083"/>
                  <a:pt x="224698" y="437189"/>
                  <a:pt x="232200" y="437189"/>
                </a:cubicBezTo>
                <a:cubicBezTo>
                  <a:pt x="239702" y="437189"/>
                  <a:pt x="245805" y="431083"/>
                  <a:pt x="245805" y="423578"/>
                </a:cubicBezTo>
                <a:cubicBezTo>
                  <a:pt x="245805" y="416073"/>
                  <a:pt x="239702" y="409967"/>
                  <a:pt x="232200" y="409967"/>
                </a:cubicBezTo>
                <a:close/>
                <a:moveTo>
                  <a:pt x="87075" y="409967"/>
                </a:moveTo>
                <a:cubicBezTo>
                  <a:pt x="79573" y="409967"/>
                  <a:pt x="73470" y="416073"/>
                  <a:pt x="73470" y="423578"/>
                </a:cubicBezTo>
                <a:cubicBezTo>
                  <a:pt x="73470" y="431083"/>
                  <a:pt x="79573" y="437189"/>
                  <a:pt x="87075" y="437189"/>
                </a:cubicBezTo>
                <a:cubicBezTo>
                  <a:pt x="94577" y="437189"/>
                  <a:pt x="100680" y="431083"/>
                  <a:pt x="100680" y="423578"/>
                </a:cubicBezTo>
                <a:cubicBezTo>
                  <a:pt x="100680" y="416073"/>
                  <a:pt x="94577" y="409967"/>
                  <a:pt x="87075" y="409967"/>
                </a:cubicBezTo>
                <a:close/>
                <a:moveTo>
                  <a:pt x="377325" y="409966"/>
                </a:moveTo>
                <a:cubicBezTo>
                  <a:pt x="369823" y="409966"/>
                  <a:pt x="363720" y="416073"/>
                  <a:pt x="363720" y="423578"/>
                </a:cubicBezTo>
                <a:cubicBezTo>
                  <a:pt x="363720" y="431083"/>
                  <a:pt x="369823" y="437189"/>
                  <a:pt x="377325" y="437189"/>
                </a:cubicBezTo>
                <a:cubicBezTo>
                  <a:pt x="384827" y="437189"/>
                  <a:pt x="390930" y="431082"/>
                  <a:pt x="390930" y="423577"/>
                </a:cubicBezTo>
                <a:cubicBezTo>
                  <a:pt x="390930" y="416072"/>
                  <a:pt x="384827" y="409966"/>
                  <a:pt x="377325" y="409966"/>
                </a:cubicBezTo>
                <a:close/>
                <a:moveTo>
                  <a:pt x="214059" y="217834"/>
                </a:moveTo>
                <a:lnTo>
                  <a:pt x="214059" y="254129"/>
                </a:lnTo>
                <a:lnTo>
                  <a:pt x="250340" y="254129"/>
                </a:lnTo>
                <a:lnTo>
                  <a:pt x="250340" y="217834"/>
                </a:lnTo>
                <a:close/>
                <a:moveTo>
                  <a:pt x="200453" y="190623"/>
                </a:moveTo>
                <a:lnTo>
                  <a:pt x="263946" y="190623"/>
                </a:lnTo>
                <a:cubicBezTo>
                  <a:pt x="271460" y="190623"/>
                  <a:pt x="277551" y="196715"/>
                  <a:pt x="277551" y="204228"/>
                </a:cubicBezTo>
                <a:lnTo>
                  <a:pt x="277551" y="267734"/>
                </a:lnTo>
                <a:cubicBezTo>
                  <a:pt x="277551" y="275248"/>
                  <a:pt x="271460" y="281340"/>
                  <a:pt x="263946" y="281340"/>
                </a:cubicBezTo>
                <a:lnTo>
                  <a:pt x="200453" y="281340"/>
                </a:lnTo>
                <a:cubicBezTo>
                  <a:pt x="192940" y="281340"/>
                  <a:pt x="186848" y="275248"/>
                  <a:pt x="186848" y="267734"/>
                </a:cubicBezTo>
                <a:lnTo>
                  <a:pt x="186848" y="204228"/>
                </a:lnTo>
                <a:cubicBezTo>
                  <a:pt x="186848" y="196715"/>
                  <a:pt x="192940" y="190623"/>
                  <a:pt x="200453" y="190623"/>
                </a:cubicBezTo>
                <a:close/>
                <a:moveTo>
                  <a:pt x="146032" y="149793"/>
                </a:moveTo>
                <a:lnTo>
                  <a:pt x="146032" y="322171"/>
                </a:lnTo>
                <a:lnTo>
                  <a:pt x="318368" y="322171"/>
                </a:lnTo>
                <a:lnTo>
                  <a:pt x="318368" y="149793"/>
                </a:lnTo>
                <a:close/>
                <a:moveTo>
                  <a:pt x="232200" y="27211"/>
                </a:moveTo>
                <a:cubicBezTo>
                  <a:pt x="201500" y="27211"/>
                  <a:pt x="173726" y="45410"/>
                  <a:pt x="161443" y="73575"/>
                </a:cubicBezTo>
                <a:cubicBezTo>
                  <a:pt x="158361" y="80639"/>
                  <a:pt x="150028" y="83734"/>
                  <a:pt x="143083" y="80401"/>
                </a:cubicBezTo>
                <a:cubicBezTo>
                  <a:pt x="125316" y="71872"/>
                  <a:pt x="102926" y="75041"/>
                  <a:pt x="88208" y="90750"/>
                </a:cubicBezTo>
                <a:cubicBezTo>
                  <a:pt x="79190" y="100376"/>
                  <a:pt x="74699" y="112964"/>
                  <a:pt x="75563" y="126198"/>
                </a:cubicBezTo>
                <a:cubicBezTo>
                  <a:pt x="75961" y="132300"/>
                  <a:pt x="72239" y="137919"/>
                  <a:pt x="66464" y="139931"/>
                </a:cubicBezTo>
                <a:cubicBezTo>
                  <a:pt x="42985" y="148113"/>
                  <a:pt x="27211" y="170321"/>
                  <a:pt x="27211" y="195192"/>
                </a:cubicBezTo>
                <a:cubicBezTo>
                  <a:pt x="27211" y="227456"/>
                  <a:pt x="53456" y="253704"/>
                  <a:pt x="85714" y="253704"/>
                </a:cubicBezTo>
                <a:lnTo>
                  <a:pt x="118821" y="253704"/>
                </a:lnTo>
                <a:lnTo>
                  <a:pt x="118821" y="136187"/>
                </a:lnTo>
                <a:cubicBezTo>
                  <a:pt x="118821" y="128673"/>
                  <a:pt x="124913" y="122582"/>
                  <a:pt x="132427" y="122582"/>
                </a:cubicBezTo>
                <a:lnTo>
                  <a:pt x="331973" y="122582"/>
                </a:lnTo>
                <a:cubicBezTo>
                  <a:pt x="339487" y="122582"/>
                  <a:pt x="345579" y="128673"/>
                  <a:pt x="345579" y="136187"/>
                </a:cubicBezTo>
                <a:lnTo>
                  <a:pt x="345579" y="253703"/>
                </a:lnTo>
                <a:lnTo>
                  <a:pt x="378686" y="253703"/>
                </a:lnTo>
                <a:cubicBezTo>
                  <a:pt x="410945" y="253703"/>
                  <a:pt x="437190" y="227455"/>
                  <a:pt x="437190" y="195191"/>
                </a:cubicBezTo>
                <a:cubicBezTo>
                  <a:pt x="437190" y="170320"/>
                  <a:pt x="421416" y="148112"/>
                  <a:pt x="397937" y="139930"/>
                </a:cubicBezTo>
                <a:cubicBezTo>
                  <a:pt x="392160" y="137918"/>
                  <a:pt x="388437" y="132296"/>
                  <a:pt x="388838" y="126192"/>
                </a:cubicBezTo>
                <a:cubicBezTo>
                  <a:pt x="389706" y="112970"/>
                  <a:pt x="385216" y="100385"/>
                  <a:pt x="376197" y="90753"/>
                </a:cubicBezTo>
                <a:cubicBezTo>
                  <a:pt x="361325" y="74874"/>
                  <a:pt x="338878" y="71971"/>
                  <a:pt x="321317" y="80401"/>
                </a:cubicBezTo>
                <a:cubicBezTo>
                  <a:pt x="314368" y="83737"/>
                  <a:pt x="306037" y="80635"/>
                  <a:pt x="302958" y="73575"/>
                </a:cubicBezTo>
                <a:cubicBezTo>
                  <a:pt x="290674" y="45410"/>
                  <a:pt x="262900" y="27211"/>
                  <a:pt x="232200" y="27211"/>
                </a:cubicBezTo>
                <a:close/>
                <a:moveTo>
                  <a:pt x="232200" y="0"/>
                </a:moveTo>
                <a:cubicBezTo>
                  <a:pt x="269381" y="0"/>
                  <a:pt x="303388" y="19732"/>
                  <a:pt x="322020" y="51201"/>
                </a:cubicBezTo>
                <a:cubicBezTo>
                  <a:pt x="348763" y="43874"/>
                  <a:pt x="377357" y="52183"/>
                  <a:pt x="396058" y="72153"/>
                </a:cubicBezTo>
                <a:cubicBezTo>
                  <a:pt x="407987" y="84892"/>
                  <a:pt x="414891" y="100895"/>
                  <a:pt x="415998" y="118009"/>
                </a:cubicBezTo>
                <a:cubicBezTo>
                  <a:pt x="445306" y="132181"/>
                  <a:pt x="464400" y="162075"/>
                  <a:pt x="464400" y="195193"/>
                </a:cubicBezTo>
                <a:cubicBezTo>
                  <a:pt x="464400" y="242461"/>
                  <a:pt x="425948" y="280916"/>
                  <a:pt x="378686" y="280916"/>
                </a:cubicBezTo>
                <a:lnTo>
                  <a:pt x="345579" y="280916"/>
                </a:lnTo>
                <a:lnTo>
                  <a:pt x="345579" y="335777"/>
                </a:lnTo>
                <a:cubicBezTo>
                  <a:pt x="345579" y="343290"/>
                  <a:pt x="339487" y="349382"/>
                  <a:pt x="331973" y="349382"/>
                </a:cubicBezTo>
                <a:lnTo>
                  <a:pt x="318368" y="349382"/>
                </a:lnTo>
                <a:lnTo>
                  <a:pt x="318368" y="409973"/>
                </a:lnTo>
                <a:lnTo>
                  <a:pt x="338849" y="409973"/>
                </a:lnTo>
                <a:cubicBezTo>
                  <a:pt x="344464" y="394134"/>
                  <a:pt x="359588" y="382756"/>
                  <a:pt x="377325" y="382756"/>
                </a:cubicBezTo>
                <a:cubicBezTo>
                  <a:pt x="399831" y="382756"/>
                  <a:pt x="418141" y="401069"/>
                  <a:pt x="418141" y="423578"/>
                </a:cubicBezTo>
                <a:cubicBezTo>
                  <a:pt x="418141" y="446087"/>
                  <a:pt x="399831" y="464400"/>
                  <a:pt x="377325" y="464400"/>
                </a:cubicBezTo>
                <a:cubicBezTo>
                  <a:pt x="359588" y="464400"/>
                  <a:pt x="344464" y="453022"/>
                  <a:pt x="338849" y="437184"/>
                </a:cubicBezTo>
                <a:lnTo>
                  <a:pt x="304763" y="437184"/>
                </a:lnTo>
                <a:cubicBezTo>
                  <a:pt x="297249" y="437184"/>
                  <a:pt x="291157" y="431092"/>
                  <a:pt x="291157" y="423578"/>
                </a:cubicBezTo>
                <a:lnTo>
                  <a:pt x="291157" y="349382"/>
                </a:lnTo>
                <a:lnTo>
                  <a:pt x="245805" y="349382"/>
                </a:lnTo>
                <a:lnTo>
                  <a:pt x="245805" y="385096"/>
                </a:lnTo>
                <a:cubicBezTo>
                  <a:pt x="261641" y="390714"/>
                  <a:pt x="273016" y="405839"/>
                  <a:pt x="273016" y="423578"/>
                </a:cubicBezTo>
                <a:cubicBezTo>
                  <a:pt x="273016" y="446087"/>
                  <a:pt x="254706" y="464400"/>
                  <a:pt x="232200" y="464400"/>
                </a:cubicBezTo>
                <a:cubicBezTo>
                  <a:pt x="209694" y="464400"/>
                  <a:pt x="191384" y="446087"/>
                  <a:pt x="191384" y="423578"/>
                </a:cubicBezTo>
                <a:cubicBezTo>
                  <a:pt x="191384" y="405838"/>
                  <a:pt x="202759" y="390714"/>
                  <a:pt x="218595" y="385096"/>
                </a:cubicBezTo>
                <a:lnTo>
                  <a:pt x="218595" y="349382"/>
                </a:lnTo>
                <a:lnTo>
                  <a:pt x="173243" y="349382"/>
                </a:lnTo>
                <a:lnTo>
                  <a:pt x="173243" y="423578"/>
                </a:lnTo>
                <a:cubicBezTo>
                  <a:pt x="173243" y="431092"/>
                  <a:pt x="167151" y="437184"/>
                  <a:pt x="159638" y="437184"/>
                </a:cubicBezTo>
                <a:lnTo>
                  <a:pt x="125551" y="437184"/>
                </a:lnTo>
                <a:cubicBezTo>
                  <a:pt x="119936" y="453022"/>
                  <a:pt x="104812" y="464400"/>
                  <a:pt x="87075" y="464400"/>
                </a:cubicBezTo>
                <a:cubicBezTo>
                  <a:pt x="64569" y="464400"/>
                  <a:pt x="46259" y="446086"/>
                  <a:pt x="46259" y="423577"/>
                </a:cubicBezTo>
                <a:cubicBezTo>
                  <a:pt x="46259" y="401068"/>
                  <a:pt x="64569" y="382755"/>
                  <a:pt x="87075" y="382755"/>
                </a:cubicBezTo>
                <a:cubicBezTo>
                  <a:pt x="104812" y="382755"/>
                  <a:pt x="119935" y="394133"/>
                  <a:pt x="125551" y="409972"/>
                </a:cubicBezTo>
                <a:lnTo>
                  <a:pt x="146032" y="409972"/>
                </a:lnTo>
                <a:lnTo>
                  <a:pt x="146032" y="349381"/>
                </a:lnTo>
                <a:lnTo>
                  <a:pt x="132427" y="349381"/>
                </a:lnTo>
                <a:cubicBezTo>
                  <a:pt x="124913" y="349381"/>
                  <a:pt x="118821" y="343290"/>
                  <a:pt x="118821" y="335776"/>
                </a:cubicBezTo>
                <a:lnTo>
                  <a:pt x="118821" y="280915"/>
                </a:lnTo>
                <a:lnTo>
                  <a:pt x="85714" y="280915"/>
                </a:lnTo>
                <a:cubicBezTo>
                  <a:pt x="38452" y="280915"/>
                  <a:pt x="0" y="242460"/>
                  <a:pt x="0" y="195192"/>
                </a:cubicBezTo>
                <a:cubicBezTo>
                  <a:pt x="0" y="162075"/>
                  <a:pt x="19097" y="132179"/>
                  <a:pt x="48405" y="118008"/>
                </a:cubicBezTo>
                <a:cubicBezTo>
                  <a:pt x="49516" y="100885"/>
                  <a:pt x="56421" y="84879"/>
                  <a:pt x="68350" y="72146"/>
                </a:cubicBezTo>
                <a:cubicBezTo>
                  <a:pt x="87060" y="52177"/>
                  <a:pt x="115647" y="43877"/>
                  <a:pt x="142380" y="51201"/>
                </a:cubicBezTo>
                <a:cubicBezTo>
                  <a:pt x="161012" y="19732"/>
                  <a:pt x="195019" y="0"/>
                  <a:pt x="232200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xmlns="" id="{CBF119C7-89C1-4386-B5C7-2BC8EFAF36AF}"/>
              </a:ext>
            </a:extLst>
          </p:cNvPr>
          <p:cNvSpPr/>
          <p:nvPr/>
        </p:nvSpPr>
        <p:spPr>
          <a:xfrm>
            <a:off x="9745673" y="1143000"/>
            <a:ext cx="464400" cy="464400"/>
          </a:xfrm>
          <a:custGeom>
            <a:avLst/>
            <a:gdLst>
              <a:gd name="connsiteX0" fmla="*/ 269642 w 464400"/>
              <a:gd name="connsiteY0" fmla="*/ 337415 h 464400"/>
              <a:gd name="connsiteX1" fmla="*/ 283248 w 464400"/>
              <a:gd name="connsiteY1" fmla="*/ 351020 h 464400"/>
              <a:gd name="connsiteX2" fmla="*/ 269642 w 464400"/>
              <a:gd name="connsiteY2" fmla="*/ 364626 h 464400"/>
              <a:gd name="connsiteX3" fmla="*/ 256037 w 464400"/>
              <a:gd name="connsiteY3" fmla="*/ 351020 h 464400"/>
              <a:gd name="connsiteX4" fmla="*/ 269642 w 464400"/>
              <a:gd name="connsiteY4" fmla="*/ 337415 h 464400"/>
              <a:gd name="connsiteX5" fmla="*/ 68026 w 464400"/>
              <a:gd name="connsiteY5" fmla="*/ 272109 h 464400"/>
              <a:gd name="connsiteX6" fmla="*/ 131519 w 464400"/>
              <a:gd name="connsiteY6" fmla="*/ 272109 h 464400"/>
              <a:gd name="connsiteX7" fmla="*/ 145124 w 464400"/>
              <a:gd name="connsiteY7" fmla="*/ 285714 h 464400"/>
              <a:gd name="connsiteX8" fmla="*/ 131519 w 464400"/>
              <a:gd name="connsiteY8" fmla="*/ 299320 h 464400"/>
              <a:gd name="connsiteX9" fmla="*/ 68026 w 464400"/>
              <a:gd name="connsiteY9" fmla="*/ 299320 h 464400"/>
              <a:gd name="connsiteX10" fmla="*/ 54421 w 464400"/>
              <a:gd name="connsiteY10" fmla="*/ 285714 h 464400"/>
              <a:gd name="connsiteX11" fmla="*/ 68026 w 464400"/>
              <a:gd name="connsiteY11" fmla="*/ 272109 h 464400"/>
              <a:gd name="connsiteX12" fmla="*/ 269642 w 464400"/>
              <a:gd name="connsiteY12" fmla="*/ 250969 h 464400"/>
              <a:gd name="connsiteX13" fmla="*/ 283248 w 464400"/>
              <a:gd name="connsiteY13" fmla="*/ 264574 h 464400"/>
              <a:gd name="connsiteX14" fmla="*/ 283248 w 464400"/>
              <a:gd name="connsiteY14" fmla="*/ 305669 h 464400"/>
              <a:gd name="connsiteX15" fmla="*/ 269642 w 464400"/>
              <a:gd name="connsiteY15" fmla="*/ 319275 h 464400"/>
              <a:gd name="connsiteX16" fmla="*/ 256037 w 464400"/>
              <a:gd name="connsiteY16" fmla="*/ 305669 h 464400"/>
              <a:gd name="connsiteX17" fmla="*/ 256037 w 464400"/>
              <a:gd name="connsiteY17" fmla="*/ 264574 h 464400"/>
              <a:gd name="connsiteX18" fmla="*/ 269642 w 464400"/>
              <a:gd name="connsiteY18" fmla="*/ 250969 h 464400"/>
              <a:gd name="connsiteX19" fmla="*/ 68026 w 464400"/>
              <a:gd name="connsiteY19" fmla="*/ 217687 h 464400"/>
              <a:gd name="connsiteX20" fmla="*/ 131519 w 464400"/>
              <a:gd name="connsiteY20" fmla="*/ 217687 h 464400"/>
              <a:gd name="connsiteX21" fmla="*/ 145124 w 464400"/>
              <a:gd name="connsiteY21" fmla="*/ 231292 h 464400"/>
              <a:gd name="connsiteX22" fmla="*/ 131519 w 464400"/>
              <a:gd name="connsiteY22" fmla="*/ 244898 h 464400"/>
              <a:gd name="connsiteX23" fmla="*/ 68026 w 464400"/>
              <a:gd name="connsiteY23" fmla="*/ 244898 h 464400"/>
              <a:gd name="connsiteX24" fmla="*/ 54421 w 464400"/>
              <a:gd name="connsiteY24" fmla="*/ 231292 h 464400"/>
              <a:gd name="connsiteX25" fmla="*/ 68026 w 464400"/>
              <a:gd name="connsiteY25" fmla="*/ 217687 h 464400"/>
              <a:gd name="connsiteX26" fmla="*/ 269643 w 464400"/>
              <a:gd name="connsiteY26" fmla="*/ 204081 h 464400"/>
              <a:gd name="connsiteX27" fmla="*/ 166479 w 464400"/>
              <a:gd name="connsiteY27" fmla="*/ 382766 h 464400"/>
              <a:gd name="connsiteX28" fmla="*/ 372808 w 464400"/>
              <a:gd name="connsiteY28" fmla="*/ 382766 h 464400"/>
              <a:gd name="connsiteX29" fmla="*/ 269639 w 464400"/>
              <a:gd name="connsiteY29" fmla="*/ 163274 h 464400"/>
              <a:gd name="connsiteX30" fmla="*/ 281425 w 464400"/>
              <a:gd name="connsiteY30" fmla="*/ 170068 h 464400"/>
              <a:gd name="connsiteX31" fmla="*/ 408155 w 464400"/>
              <a:gd name="connsiteY31" fmla="*/ 389569 h 464400"/>
              <a:gd name="connsiteX32" fmla="*/ 396373 w 464400"/>
              <a:gd name="connsiteY32" fmla="*/ 409977 h 464400"/>
              <a:gd name="connsiteX33" fmla="*/ 142914 w 464400"/>
              <a:gd name="connsiteY33" fmla="*/ 409977 h 464400"/>
              <a:gd name="connsiteX34" fmla="*/ 131131 w 464400"/>
              <a:gd name="connsiteY34" fmla="*/ 389569 h 464400"/>
              <a:gd name="connsiteX35" fmla="*/ 257861 w 464400"/>
              <a:gd name="connsiteY35" fmla="*/ 170068 h 464400"/>
              <a:gd name="connsiteX36" fmla="*/ 269639 w 464400"/>
              <a:gd name="connsiteY36" fmla="*/ 163274 h 464400"/>
              <a:gd name="connsiteX37" fmla="*/ 68026 w 464400"/>
              <a:gd name="connsiteY37" fmla="*/ 163265 h 464400"/>
              <a:gd name="connsiteX38" fmla="*/ 189992 w 464400"/>
              <a:gd name="connsiteY38" fmla="*/ 163265 h 464400"/>
              <a:gd name="connsiteX39" fmla="*/ 203598 w 464400"/>
              <a:gd name="connsiteY39" fmla="*/ 176870 h 464400"/>
              <a:gd name="connsiteX40" fmla="*/ 189992 w 464400"/>
              <a:gd name="connsiteY40" fmla="*/ 190476 h 464400"/>
              <a:gd name="connsiteX41" fmla="*/ 68026 w 464400"/>
              <a:gd name="connsiteY41" fmla="*/ 190476 h 464400"/>
              <a:gd name="connsiteX42" fmla="*/ 54421 w 464400"/>
              <a:gd name="connsiteY42" fmla="*/ 176870 h 464400"/>
              <a:gd name="connsiteX43" fmla="*/ 68026 w 464400"/>
              <a:gd name="connsiteY43" fmla="*/ 163265 h 464400"/>
              <a:gd name="connsiteX44" fmla="*/ 266991 w 464400"/>
              <a:gd name="connsiteY44" fmla="*/ 99773 h 464400"/>
              <a:gd name="connsiteX45" fmla="*/ 245839 w 464400"/>
              <a:gd name="connsiteY45" fmla="*/ 107193 h 464400"/>
              <a:gd name="connsiteX46" fmla="*/ 228304 w 464400"/>
              <a:gd name="connsiteY46" fmla="*/ 121221 h 464400"/>
              <a:gd name="connsiteX47" fmla="*/ 186017 w 464400"/>
              <a:gd name="connsiteY47" fmla="*/ 136055 h 464400"/>
              <a:gd name="connsiteX48" fmla="*/ 27211 w 464400"/>
              <a:gd name="connsiteY48" fmla="*/ 136055 h 464400"/>
              <a:gd name="connsiteX49" fmla="*/ 27211 w 464400"/>
              <a:gd name="connsiteY49" fmla="*/ 437189 h 464400"/>
              <a:gd name="connsiteX50" fmla="*/ 437189 w 464400"/>
              <a:gd name="connsiteY50" fmla="*/ 437189 h 464400"/>
              <a:gd name="connsiteX51" fmla="*/ 437189 w 464400"/>
              <a:gd name="connsiteY51" fmla="*/ 99773 h 464400"/>
              <a:gd name="connsiteX52" fmla="*/ 176870 w 464400"/>
              <a:gd name="connsiteY52" fmla="*/ 54421 h 464400"/>
              <a:gd name="connsiteX53" fmla="*/ 190476 w 464400"/>
              <a:gd name="connsiteY53" fmla="*/ 68026 h 464400"/>
              <a:gd name="connsiteX54" fmla="*/ 176870 w 464400"/>
              <a:gd name="connsiteY54" fmla="*/ 81632 h 464400"/>
              <a:gd name="connsiteX55" fmla="*/ 163265 w 464400"/>
              <a:gd name="connsiteY55" fmla="*/ 68026 h 464400"/>
              <a:gd name="connsiteX56" fmla="*/ 176870 w 464400"/>
              <a:gd name="connsiteY56" fmla="*/ 54421 h 464400"/>
              <a:gd name="connsiteX57" fmla="*/ 122448 w 464400"/>
              <a:gd name="connsiteY57" fmla="*/ 54421 h 464400"/>
              <a:gd name="connsiteX58" fmla="*/ 136054 w 464400"/>
              <a:gd name="connsiteY58" fmla="*/ 68026 h 464400"/>
              <a:gd name="connsiteX59" fmla="*/ 122448 w 464400"/>
              <a:gd name="connsiteY59" fmla="*/ 81632 h 464400"/>
              <a:gd name="connsiteX60" fmla="*/ 108843 w 464400"/>
              <a:gd name="connsiteY60" fmla="*/ 68026 h 464400"/>
              <a:gd name="connsiteX61" fmla="*/ 122448 w 464400"/>
              <a:gd name="connsiteY61" fmla="*/ 54421 h 464400"/>
              <a:gd name="connsiteX62" fmla="*/ 68026 w 464400"/>
              <a:gd name="connsiteY62" fmla="*/ 54421 h 464400"/>
              <a:gd name="connsiteX63" fmla="*/ 81632 w 464400"/>
              <a:gd name="connsiteY63" fmla="*/ 68026 h 464400"/>
              <a:gd name="connsiteX64" fmla="*/ 68026 w 464400"/>
              <a:gd name="connsiteY64" fmla="*/ 81632 h 464400"/>
              <a:gd name="connsiteX65" fmla="*/ 54421 w 464400"/>
              <a:gd name="connsiteY65" fmla="*/ 68026 h 464400"/>
              <a:gd name="connsiteX66" fmla="*/ 68026 w 464400"/>
              <a:gd name="connsiteY66" fmla="*/ 54421 h 464400"/>
              <a:gd name="connsiteX67" fmla="*/ 27211 w 464400"/>
              <a:gd name="connsiteY67" fmla="*/ 27211 h 464400"/>
              <a:gd name="connsiteX68" fmla="*/ 27211 w 464400"/>
              <a:gd name="connsiteY68" fmla="*/ 108844 h 464400"/>
              <a:gd name="connsiteX69" fmla="*/ 186016 w 464400"/>
              <a:gd name="connsiteY69" fmla="*/ 108844 h 464400"/>
              <a:gd name="connsiteX70" fmla="*/ 211304 w 464400"/>
              <a:gd name="connsiteY70" fmla="*/ 99973 h 464400"/>
              <a:gd name="connsiteX71" fmla="*/ 228839 w 464400"/>
              <a:gd name="connsiteY71" fmla="*/ 85945 h 464400"/>
              <a:gd name="connsiteX72" fmla="*/ 266990 w 464400"/>
              <a:gd name="connsiteY72" fmla="*/ 72563 h 464400"/>
              <a:gd name="connsiteX73" fmla="*/ 437189 w 464400"/>
              <a:gd name="connsiteY73" fmla="*/ 72563 h 464400"/>
              <a:gd name="connsiteX74" fmla="*/ 437189 w 464400"/>
              <a:gd name="connsiteY74" fmla="*/ 27211 h 464400"/>
              <a:gd name="connsiteX75" fmla="*/ 13605 w 464400"/>
              <a:gd name="connsiteY75" fmla="*/ 0 h 464400"/>
              <a:gd name="connsiteX76" fmla="*/ 450795 w 464400"/>
              <a:gd name="connsiteY76" fmla="*/ 0 h 464400"/>
              <a:gd name="connsiteX77" fmla="*/ 464400 w 464400"/>
              <a:gd name="connsiteY77" fmla="*/ 13605 h 464400"/>
              <a:gd name="connsiteX78" fmla="*/ 464400 w 464400"/>
              <a:gd name="connsiteY78" fmla="*/ 450795 h 464400"/>
              <a:gd name="connsiteX79" fmla="*/ 450795 w 464400"/>
              <a:gd name="connsiteY79" fmla="*/ 464400 h 464400"/>
              <a:gd name="connsiteX80" fmla="*/ 13605 w 464400"/>
              <a:gd name="connsiteY80" fmla="*/ 464400 h 464400"/>
              <a:gd name="connsiteX81" fmla="*/ 0 w 464400"/>
              <a:gd name="connsiteY81" fmla="*/ 450795 h 464400"/>
              <a:gd name="connsiteX82" fmla="*/ 0 w 464400"/>
              <a:gd name="connsiteY82" fmla="*/ 13605 h 464400"/>
              <a:gd name="connsiteX83" fmla="*/ 13605 w 464400"/>
              <a:gd name="connsiteY83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464400" h="464400">
                <a:moveTo>
                  <a:pt x="269642" y="337415"/>
                </a:moveTo>
                <a:cubicBezTo>
                  <a:pt x="277157" y="337415"/>
                  <a:pt x="283248" y="343506"/>
                  <a:pt x="283248" y="351020"/>
                </a:cubicBezTo>
                <a:cubicBezTo>
                  <a:pt x="283248" y="358535"/>
                  <a:pt x="277157" y="364626"/>
                  <a:pt x="269642" y="364626"/>
                </a:cubicBezTo>
                <a:cubicBezTo>
                  <a:pt x="262128" y="364626"/>
                  <a:pt x="256037" y="358535"/>
                  <a:pt x="256037" y="351020"/>
                </a:cubicBezTo>
                <a:cubicBezTo>
                  <a:pt x="256037" y="343506"/>
                  <a:pt x="262128" y="337415"/>
                  <a:pt x="269642" y="337415"/>
                </a:cubicBezTo>
                <a:close/>
                <a:moveTo>
                  <a:pt x="68026" y="272109"/>
                </a:moveTo>
                <a:lnTo>
                  <a:pt x="131519" y="272109"/>
                </a:lnTo>
                <a:cubicBezTo>
                  <a:pt x="139033" y="272109"/>
                  <a:pt x="145124" y="278201"/>
                  <a:pt x="145124" y="285714"/>
                </a:cubicBezTo>
                <a:cubicBezTo>
                  <a:pt x="145124" y="293228"/>
                  <a:pt x="139033" y="299320"/>
                  <a:pt x="131519" y="299320"/>
                </a:cubicBezTo>
                <a:lnTo>
                  <a:pt x="68026" y="299320"/>
                </a:lnTo>
                <a:cubicBezTo>
                  <a:pt x="60513" y="299320"/>
                  <a:pt x="54421" y="293228"/>
                  <a:pt x="54421" y="285714"/>
                </a:cubicBezTo>
                <a:cubicBezTo>
                  <a:pt x="54421" y="278201"/>
                  <a:pt x="60513" y="272109"/>
                  <a:pt x="68026" y="272109"/>
                </a:cubicBezTo>
                <a:close/>
                <a:moveTo>
                  <a:pt x="269642" y="250969"/>
                </a:moveTo>
                <a:cubicBezTo>
                  <a:pt x="277156" y="250969"/>
                  <a:pt x="283248" y="257061"/>
                  <a:pt x="283248" y="264574"/>
                </a:cubicBezTo>
                <a:lnTo>
                  <a:pt x="283248" y="305669"/>
                </a:lnTo>
                <a:cubicBezTo>
                  <a:pt x="283248" y="313183"/>
                  <a:pt x="277156" y="319275"/>
                  <a:pt x="269642" y="319275"/>
                </a:cubicBezTo>
                <a:cubicBezTo>
                  <a:pt x="262129" y="319275"/>
                  <a:pt x="256037" y="313183"/>
                  <a:pt x="256037" y="305669"/>
                </a:cubicBezTo>
                <a:lnTo>
                  <a:pt x="256037" y="264574"/>
                </a:lnTo>
                <a:cubicBezTo>
                  <a:pt x="256037" y="257061"/>
                  <a:pt x="262129" y="250969"/>
                  <a:pt x="269642" y="250969"/>
                </a:cubicBezTo>
                <a:close/>
                <a:moveTo>
                  <a:pt x="68026" y="217687"/>
                </a:moveTo>
                <a:lnTo>
                  <a:pt x="131519" y="217687"/>
                </a:lnTo>
                <a:cubicBezTo>
                  <a:pt x="139033" y="217687"/>
                  <a:pt x="145124" y="223779"/>
                  <a:pt x="145124" y="231292"/>
                </a:cubicBezTo>
                <a:cubicBezTo>
                  <a:pt x="145124" y="238806"/>
                  <a:pt x="139033" y="244898"/>
                  <a:pt x="131519" y="244898"/>
                </a:cubicBezTo>
                <a:lnTo>
                  <a:pt x="68026" y="244898"/>
                </a:lnTo>
                <a:cubicBezTo>
                  <a:pt x="60513" y="244898"/>
                  <a:pt x="54421" y="238806"/>
                  <a:pt x="54421" y="231292"/>
                </a:cubicBezTo>
                <a:cubicBezTo>
                  <a:pt x="54421" y="223779"/>
                  <a:pt x="60513" y="217687"/>
                  <a:pt x="68026" y="217687"/>
                </a:cubicBezTo>
                <a:close/>
                <a:moveTo>
                  <a:pt x="269643" y="204081"/>
                </a:moveTo>
                <a:lnTo>
                  <a:pt x="166479" y="382766"/>
                </a:lnTo>
                <a:lnTo>
                  <a:pt x="372808" y="382766"/>
                </a:lnTo>
                <a:close/>
                <a:moveTo>
                  <a:pt x="269639" y="163274"/>
                </a:moveTo>
                <a:cubicBezTo>
                  <a:pt x="274223" y="163272"/>
                  <a:pt x="278808" y="165535"/>
                  <a:pt x="281425" y="170068"/>
                </a:cubicBezTo>
                <a:lnTo>
                  <a:pt x="408155" y="389569"/>
                </a:lnTo>
                <a:cubicBezTo>
                  <a:pt x="413382" y="398622"/>
                  <a:pt x="406838" y="409977"/>
                  <a:pt x="396373" y="409977"/>
                </a:cubicBezTo>
                <a:lnTo>
                  <a:pt x="142914" y="409977"/>
                </a:lnTo>
                <a:cubicBezTo>
                  <a:pt x="132463" y="409977"/>
                  <a:pt x="125897" y="398635"/>
                  <a:pt x="131131" y="389569"/>
                </a:cubicBezTo>
                <a:lnTo>
                  <a:pt x="257861" y="170068"/>
                </a:lnTo>
                <a:cubicBezTo>
                  <a:pt x="260473" y="165542"/>
                  <a:pt x="265055" y="163276"/>
                  <a:pt x="269639" y="163274"/>
                </a:cubicBezTo>
                <a:close/>
                <a:moveTo>
                  <a:pt x="68026" y="163265"/>
                </a:moveTo>
                <a:lnTo>
                  <a:pt x="189992" y="163265"/>
                </a:lnTo>
                <a:cubicBezTo>
                  <a:pt x="197506" y="163265"/>
                  <a:pt x="203598" y="169357"/>
                  <a:pt x="203598" y="176870"/>
                </a:cubicBezTo>
                <a:cubicBezTo>
                  <a:pt x="203598" y="184384"/>
                  <a:pt x="197506" y="190476"/>
                  <a:pt x="189992" y="190476"/>
                </a:cubicBezTo>
                <a:lnTo>
                  <a:pt x="68026" y="190476"/>
                </a:lnTo>
                <a:cubicBezTo>
                  <a:pt x="60513" y="190476"/>
                  <a:pt x="54421" y="184384"/>
                  <a:pt x="54421" y="176870"/>
                </a:cubicBezTo>
                <a:cubicBezTo>
                  <a:pt x="54421" y="169357"/>
                  <a:pt x="60513" y="163265"/>
                  <a:pt x="68026" y="163265"/>
                </a:cubicBezTo>
                <a:close/>
                <a:moveTo>
                  <a:pt x="266991" y="99773"/>
                </a:moveTo>
                <a:cubicBezTo>
                  <a:pt x="259332" y="99773"/>
                  <a:pt x="251821" y="102408"/>
                  <a:pt x="245839" y="107193"/>
                </a:cubicBezTo>
                <a:lnTo>
                  <a:pt x="228304" y="121221"/>
                </a:lnTo>
                <a:cubicBezTo>
                  <a:pt x="216347" y="130787"/>
                  <a:pt x="201329" y="136055"/>
                  <a:pt x="186017" y="136055"/>
                </a:cubicBezTo>
                <a:lnTo>
                  <a:pt x="27211" y="136055"/>
                </a:lnTo>
                <a:lnTo>
                  <a:pt x="27211" y="437189"/>
                </a:lnTo>
                <a:lnTo>
                  <a:pt x="437189" y="437189"/>
                </a:lnTo>
                <a:lnTo>
                  <a:pt x="437189" y="99773"/>
                </a:lnTo>
                <a:close/>
                <a:moveTo>
                  <a:pt x="176870" y="54421"/>
                </a:moveTo>
                <a:cubicBezTo>
                  <a:pt x="184385" y="54421"/>
                  <a:pt x="190476" y="60512"/>
                  <a:pt x="190476" y="68026"/>
                </a:cubicBezTo>
                <a:cubicBezTo>
                  <a:pt x="190476" y="75541"/>
                  <a:pt x="184385" y="81632"/>
                  <a:pt x="176870" y="81632"/>
                </a:cubicBezTo>
                <a:cubicBezTo>
                  <a:pt x="169356" y="81632"/>
                  <a:pt x="163265" y="75541"/>
                  <a:pt x="163265" y="68026"/>
                </a:cubicBezTo>
                <a:cubicBezTo>
                  <a:pt x="163265" y="60512"/>
                  <a:pt x="169356" y="54421"/>
                  <a:pt x="176870" y="54421"/>
                </a:cubicBezTo>
                <a:close/>
                <a:moveTo>
                  <a:pt x="122448" y="54421"/>
                </a:moveTo>
                <a:cubicBezTo>
                  <a:pt x="129963" y="54421"/>
                  <a:pt x="136054" y="60512"/>
                  <a:pt x="136054" y="68026"/>
                </a:cubicBezTo>
                <a:cubicBezTo>
                  <a:pt x="136054" y="75541"/>
                  <a:pt x="129963" y="81632"/>
                  <a:pt x="122448" y="81632"/>
                </a:cubicBezTo>
                <a:cubicBezTo>
                  <a:pt x="114934" y="81632"/>
                  <a:pt x="108843" y="75541"/>
                  <a:pt x="108843" y="68026"/>
                </a:cubicBezTo>
                <a:cubicBezTo>
                  <a:pt x="108843" y="60512"/>
                  <a:pt x="114934" y="54421"/>
                  <a:pt x="122448" y="54421"/>
                </a:cubicBezTo>
                <a:close/>
                <a:moveTo>
                  <a:pt x="68026" y="54421"/>
                </a:moveTo>
                <a:cubicBezTo>
                  <a:pt x="75541" y="54421"/>
                  <a:pt x="81632" y="60512"/>
                  <a:pt x="81632" y="68026"/>
                </a:cubicBezTo>
                <a:cubicBezTo>
                  <a:pt x="81632" y="75541"/>
                  <a:pt x="75541" y="81632"/>
                  <a:pt x="68026" y="81632"/>
                </a:cubicBezTo>
                <a:cubicBezTo>
                  <a:pt x="60512" y="81632"/>
                  <a:pt x="54421" y="75541"/>
                  <a:pt x="54421" y="68026"/>
                </a:cubicBezTo>
                <a:cubicBezTo>
                  <a:pt x="54421" y="60512"/>
                  <a:pt x="60512" y="54421"/>
                  <a:pt x="68026" y="54421"/>
                </a:cubicBezTo>
                <a:close/>
                <a:moveTo>
                  <a:pt x="27211" y="27211"/>
                </a:moveTo>
                <a:lnTo>
                  <a:pt x="27211" y="108844"/>
                </a:lnTo>
                <a:lnTo>
                  <a:pt x="186016" y="108844"/>
                </a:lnTo>
                <a:cubicBezTo>
                  <a:pt x="195172" y="108844"/>
                  <a:pt x="204154" y="105694"/>
                  <a:pt x="211304" y="99973"/>
                </a:cubicBezTo>
                <a:lnTo>
                  <a:pt x="228839" y="85945"/>
                </a:lnTo>
                <a:cubicBezTo>
                  <a:pt x="239628" y="77314"/>
                  <a:pt x="253177" y="72563"/>
                  <a:pt x="266990" y="72563"/>
                </a:cubicBezTo>
                <a:lnTo>
                  <a:pt x="437189" y="72563"/>
                </a:lnTo>
                <a:lnTo>
                  <a:pt x="437189" y="27211"/>
                </a:lnTo>
                <a:close/>
                <a:moveTo>
                  <a:pt x="13605" y="0"/>
                </a:moveTo>
                <a:lnTo>
                  <a:pt x="450795" y="0"/>
                </a:lnTo>
                <a:cubicBezTo>
                  <a:pt x="458308" y="0"/>
                  <a:pt x="464400" y="6092"/>
                  <a:pt x="464400" y="13605"/>
                </a:cubicBezTo>
                <a:lnTo>
                  <a:pt x="464400" y="450795"/>
                </a:lnTo>
                <a:cubicBezTo>
                  <a:pt x="464400" y="458308"/>
                  <a:pt x="458308" y="464400"/>
                  <a:pt x="450795" y="464400"/>
                </a:cubicBezTo>
                <a:lnTo>
                  <a:pt x="13605" y="464400"/>
                </a:lnTo>
                <a:cubicBezTo>
                  <a:pt x="6092" y="464400"/>
                  <a:pt x="0" y="458308"/>
                  <a:pt x="0" y="450795"/>
                </a:cubicBezTo>
                <a:lnTo>
                  <a:pt x="0" y="13605"/>
                </a:lnTo>
                <a:cubicBezTo>
                  <a:pt x="0" y="6092"/>
                  <a:pt x="6092" y="0"/>
                  <a:pt x="1360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xmlns="" id="{CB72FE08-FE39-4139-A1C7-E53F27FAEB64}"/>
              </a:ext>
            </a:extLst>
          </p:cNvPr>
          <p:cNvSpPr/>
          <p:nvPr/>
        </p:nvSpPr>
        <p:spPr>
          <a:xfrm>
            <a:off x="10912786" y="1143000"/>
            <a:ext cx="309298" cy="464400"/>
          </a:xfrm>
          <a:custGeom>
            <a:avLst/>
            <a:gdLst>
              <a:gd name="connsiteX0" fmla="*/ 154649 w 309298"/>
              <a:gd name="connsiteY0" fmla="*/ 409978 h 464400"/>
              <a:gd name="connsiteX1" fmla="*/ 141043 w 309298"/>
              <a:gd name="connsiteY1" fmla="*/ 423584 h 464400"/>
              <a:gd name="connsiteX2" fmla="*/ 154649 w 309298"/>
              <a:gd name="connsiteY2" fmla="*/ 437189 h 464400"/>
              <a:gd name="connsiteX3" fmla="*/ 168254 w 309298"/>
              <a:gd name="connsiteY3" fmla="*/ 423584 h 464400"/>
              <a:gd name="connsiteX4" fmla="*/ 154649 w 309298"/>
              <a:gd name="connsiteY4" fmla="*/ 409978 h 464400"/>
              <a:gd name="connsiteX5" fmla="*/ 62617 w 309298"/>
              <a:gd name="connsiteY5" fmla="*/ 277174 h 464400"/>
              <a:gd name="connsiteX6" fmla="*/ 73606 w 309298"/>
              <a:gd name="connsiteY6" fmla="*/ 277177 h 464400"/>
              <a:gd name="connsiteX7" fmla="*/ 81373 w 309298"/>
              <a:gd name="connsiteY7" fmla="*/ 295940 h 464400"/>
              <a:gd name="connsiteX8" fmla="*/ 62610 w 309298"/>
              <a:gd name="connsiteY8" fmla="*/ 303706 h 464400"/>
              <a:gd name="connsiteX9" fmla="*/ 54844 w 309298"/>
              <a:gd name="connsiteY9" fmla="*/ 284943 h 464400"/>
              <a:gd name="connsiteX10" fmla="*/ 62617 w 309298"/>
              <a:gd name="connsiteY10" fmla="*/ 277174 h 464400"/>
              <a:gd name="connsiteX11" fmla="*/ 118556 w 309298"/>
              <a:gd name="connsiteY11" fmla="*/ 277167 h 464400"/>
              <a:gd name="connsiteX12" fmla="*/ 129545 w 309298"/>
              <a:gd name="connsiteY12" fmla="*/ 277170 h 464400"/>
              <a:gd name="connsiteX13" fmla="*/ 137312 w 309298"/>
              <a:gd name="connsiteY13" fmla="*/ 295933 h 464400"/>
              <a:gd name="connsiteX14" fmla="*/ 118549 w 309298"/>
              <a:gd name="connsiteY14" fmla="*/ 303699 h 464400"/>
              <a:gd name="connsiteX15" fmla="*/ 110783 w 309298"/>
              <a:gd name="connsiteY15" fmla="*/ 284936 h 464400"/>
              <a:gd name="connsiteX16" fmla="*/ 118556 w 309298"/>
              <a:gd name="connsiteY16" fmla="*/ 277167 h 464400"/>
              <a:gd name="connsiteX17" fmla="*/ 178370 w 309298"/>
              <a:gd name="connsiteY17" fmla="*/ 276762 h 464400"/>
              <a:gd name="connsiteX18" fmla="*/ 241270 w 309298"/>
              <a:gd name="connsiteY18" fmla="*/ 276762 h 464400"/>
              <a:gd name="connsiteX19" fmla="*/ 254876 w 309298"/>
              <a:gd name="connsiteY19" fmla="*/ 290367 h 464400"/>
              <a:gd name="connsiteX20" fmla="*/ 241270 w 309298"/>
              <a:gd name="connsiteY20" fmla="*/ 303973 h 464400"/>
              <a:gd name="connsiteX21" fmla="*/ 178370 w 309298"/>
              <a:gd name="connsiteY21" fmla="*/ 303973 h 464400"/>
              <a:gd name="connsiteX22" fmla="*/ 164765 w 309298"/>
              <a:gd name="connsiteY22" fmla="*/ 290367 h 464400"/>
              <a:gd name="connsiteX23" fmla="*/ 178370 w 309298"/>
              <a:gd name="connsiteY23" fmla="*/ 276762 h 464400"/>
              <a:gd name="connsiteX24" fmla="*/ 32354 w 309298"/>
              <a:gd name="connsiteY24" fmla="*/ 249552 h 464400"/>
              <a:gd name="connsiteX25" fmla="*/ 27211 w 309298"/>
              <a:gd name="connsiteY25" fmla="*/ 254694 h 464400"/>
              <a:gd name="connsiteX26" fmla="*/ 27211 w 309298"/>
              <a:gd name="connsiteY26" fmla="*/ 326041 h 464400"/>
              <a:gd name="connsiteX27" fmla="*/ 32354 w 309298"/>
              <a:gd name="connsiteY27" fmla="*/ 331183 h 464400"/>
              <a:gd name="connsiteX28" fmla="*/ 276944 w 309298"/>
              <a:gd name="connsiteY28" fmla="*/ 331183 h 464400"/>
              <a:gd name="connsiteX29" fmla="*/ 282087 w 309298"/>
              <a:gd name="connsiteY29" fmla="*/ 326041 h 464400"/>
              <a:gd name="connsiteX30" fmla="*/ 282087 w 309298"/>
              <a:gd name="connsiteY30" fmla="*/ 254694 h 464400"/>
              <a:gd name="connsiteX31" fmla="*/ 276944 w 309298"/>
              <a:gd name="connsiteY31" fmla="*/ 249552 h 464400"/>
              <a:gd name="connsiteX32" fmla="*/ 62597 w 309298"/>
              <a:gd name="connsiteY32" fmla="*/ 104783 h 464400"/>
              <a:gd name="connsiteX33" fmla="*/ 73586 w 309298"/>
              <a:gd name="connsiteY33" fmla="*/ 104786 h 464400"/>
              <a:gd name="connsiteX34" fmla="*/ 81353 w 309298"/>
              <a:gd name="connsiteY34" fmla="*/ 123548 h 464400"/>
              <a:gd name="connsiteX35" fmla="*/ 62590 w 309298"/>
              <a:gd name="connsiteY35" fmla="*/ 131315 h 464400"/>
              <a:gd name="connsiteX36" fmla="*/ 54824 w 309298"/>
              <a:gd name="connsiteY36" fmla="*/ 112552 h 464400"/>
              <a:gd name="connsiteX37" fmla="*/ 62597 w 309298"/>
              <a:gd name="connsiteY37" fmla="*/ 104783 h 464400"/>
              <a:gd name="connsiteX38" fmla="*/ 118536 w 309298"/>
              <a:gd name="connsiteY38" fmla="*/ 104777 h 464400"/>
              <a:gd name="connsiteX39" fmla="*/ 129525 w 309298"/>
              <a:gd name="connsiteY39" fmla="*/ 104780 h 464400"/>
              <a:gd name="connsiteX40" fmla="*/ 137292 w 309298"/>
              <a:gd name="connsiteY40" fmla="*/ 123542 h 464400"/>
              <a:gd name="connsiteX41" fmla="*/ 118529 w 309298"/>
              <a:gd name="connsiteY41" fmla="*/ 131309 h 464400"/>
              <a:gd name="connsiteX42" fmla="*/ 110763 w 309298"/>
              <a:gd name="connsiteY42" fmla="*/ 112546 h 464400"/>
              <a:gd name="connsiteX43" fmla="*/ 118536 w 309298"/>
              <a:gd name="connsiteY43" fmla="*/ 104777 h 464400"/>
              <a:gd name="connsiteX44" fmla="*/ 178370 w 309298"/>
              <a:gd name="connsiteY44" fmla="*/ 104426 h 464400"/>
              <a:gd name="connsiteX45" fmla="*/ 241270 w 309298"/>
              <a:gd name="connsiteY45" fmla="*/ 104426 h 464400"/>
              <a:gd name="connsiteX46" fmla="*/ 254876 w 309298"/>
              <a:gd name="connsiteY46" fmla="*/ 118031 h 464400"/>
              <a:gd name="connsiteX47" fmla="*/ 241270 w 309298"/>
              <a:gd name="connsiteY47" fmla="*/ 131637 h 464400"/>
              <a:gd name="connsiteX48" fmla="*/ 178370 w 309298"/>
              <a:gd name="connsiteY48" fmla="*/ 131637 h 464400"/>
              <a:gd name="connsiteX49" fmla="*/ 164765 w 309298"/>
              <a:gd name="connsiteY49" fmla="*/ 118031 h 464400"/>
              <a:gd name="connsiteX50" fmla="*/ 178370 w 309298"/>
              <a:gd name="connsiteY50" fmla="*/ 104426 h 464400"/>
              <a:gd name="connsiteX51" fmla="*/ 32354 w 309298"/>
              <a:gd name="connsiteY51" fmla="*/ 77216 h 464400"/>
              <a:gd name="connsiteX52" fmla="*/ 27211 w 309298"/>
              <a:gd name="connsiteY52" fmla="*/ 82358 h 464400"/>
              <a:gd name="connsiteX53" fmla="*/ 27211 w 309298"/>
              <a:gd name="connsiteY53" fmla="*/ 153705 h 464400"/>
              <a:gd name="connsiteX54" fmla="*/ 32354 w 309298"/>
              <a:gd name="connsiteY54" fmla="*/ 158847 h 464400"/>
              <a:gd name="connsiteX55" fmla="*/ 276944 w 309298"/>
              <a:gd name="connsiteY55" fmla="*/ 158847 h 464400"/>
              <a:gd name="connsiteX56" fmla="*/ 282087 w 309298"/>
              <a:gd name="connsiteY56" fmla="*/ 153705 h 464400"/>
              <a:gd name="connsiteX57" fmla="*/ 282087 w 309298"/>
              <a:gd name="connsiteY57" fmla="*/ 82358 h 464400"/>
              <a:gd name="connsiteX58" fmla="*/ 276944 w 309298"/>
              <a:gd name="connsiteY58" fmla="*/ 77216 h 464400"/>
              <a:gd name="connsiteX59" fmla="*/ 154649 w 309298"/>
              <a:gd name="connsiteY59" fmla="*/ 0 h 464400"/>
              <a:gd name="connsiteX60" fmla="*/ 168254 w 309298"/>
              <a:gd name="connsiteY60" fmla="*/ 13605 h 464400"/>
              <a:gd name="connsiteX61" fmla="*/ 168254 w 309298"/>
              <a:gd name="connsiteY61" fmla="*/ 50005 h 464400"/>
              <a:gd name="connsiteX62" fmla="*/ 276944 w 309298"/>
              <a:gd name="connsiteY62" fmla="*/ 50005 h 464400"/>
              <a:gd name="connsiteX63" fmla="*/ 309298 w 309298"/>
              <a:gd name="connsiteY63" fmla="*/ 82358 h 464400"/>
              <a:gd name="connsiteX64" fmla="*/ 309298 w 309298"/>
              <a:gd name="connsiteY64" fmla="*/ 153706 h 464400"/>
              <a:gd name="connsiteX65" fmla="*/ 276944 w 309298"/>
              <a:gd name="connsiteY65" fmla="*/ 186059 h 464400"/>
              <a:gd name="connsiteX66" fmla="*/ 168254 w 309298"/>
              <a:gd name="connsiteY66" fmla="*/ 186059 h 464400"/>
              <a:gd name="connsiteX67" fmla="*/ 168254 w 309298"/>
              <a:gd name="connsiteY67" fmla="*/ 222341 h 464400"/>
              <a:gd name="connsiteX68" fmla="*/ 276944 w 309298"/>
              <a:gd name="connsiteY68" fmla="*/ 222341 h 464400"/>
              <a:gd name="connsiteX69" fmla="*/ 309298 w 309298"/>
              <a:gd name="connsiteY69" fmla="*/ 254694 h 464400"/>
              <a:gd name="connsiteX70" fmla="*/ 309298 w 309298"/>
              <a:gd name="connsiteY70" fmla="*/ 326041 h 464400"/>
              <a:gd name="connsiteX71" fmla="*/ 276944 w 309298"/>
              <a:gd name="connsiteY71" fmla="*/ 358395 h 464400"/>
              <a:gd name="connsiteX72" fmla="*/ 168254 w 309298"/>
              <a:gd name="connsiteY72" fmla="*/ 358395 h 464400"/>
              <a:gd name="connsiteX73" fmla="*/ 168254 w 309298"/>
              <a:gd name="connsiteY73" fmla="*/ 385107 h 464400"/>
              <a:gd name="connsiteX74" fmla="*/ 193125 w 309298"/>
              <a:gd name="connsiteY74" fmla="*/ 409978 h 464400"/>
              <a:gd name="connsiteX75" fmla="*/ 295692 w 309298"/>
              <a:gd name="connsiteY75" fmla="*/ 409978 h 464400"/>
              <a:gd name="connsiteX76" fmla="*/ 309298 w 309298"/>
              <a:gd name="connsiteY76" fmla="*/ 423584 h 464400"/>
              <a:gd name="connsiteX77" fmla="*/ 295692 w 309298"/>
              <a:gd name="connsiteY77" fmla="*/ 437189 h 464400"/>
              <a:gd name="connsiteX78" fmla="*/ 193125 w 309298"/>
              <a:gd name="connsiteY78" fmla="*/ 437189 h 464400"/>
              <a:gd name="connsiteX79" fmla="*/ 154649 w 309298"/>
              <a:gd name="connsiteY79" fmla="*/ 464400 h 464400"/>
              <a:gd name="connsiteX80" fmla="*/ 116173 w 309298"/>
              <a:gd name="connsiteY80" fmla="*/ 437189 h 464400"/>
              <a:gd name="connsiteX81" fmla="*/ 13605 w 309298"/>
              <a:gd name="connsiteY81" fmla="*/ 437189 h 464400"/>
              <a:gd name="connsiteX82" fmla="*/ 0 w 309298"/>
              <a:gd name="connsiteY82" fmla="*/ 423584 h 464400"/>
              <a:gd name="connsiteX83" fmla="*/ 13605 w 309298"/>
              <a:gd name="connsiteY83" fmla="*/ 409978 h 464400"/>
              <a:gd name="connsiteX84" fmla="*/ 116173 w 309298"/>
              <a:gd name="connsiteY84" fmla="*/ 409978 h 464400"/>
              <a:gd name="connsiteX85" fmla="*/ 141043 w 309298"/>
              <a:gd name="connsiteY85" fmla="*/ 385106 h 464400"/>
              <a:gd name="connsiteX86" fmla="*/ 141043 w 309298"/>
              <a:gd name="connsiteY86" fmla="*/ 358393 h 464400"/>
              <a:gd name="connsiteX87" fmla="*/ 32354 w 309298"/>
              <a:gd name="connsiteY87" fmla="*/ 358393 h 464400"/>
              <a:gd name="connsiteX88" fmla="*/ 0 w 309298"/>
              <a:gd name="connsiteY88" fmla="*/ 326040 h 464400"/>
              <a:gd name="connsiteX89" fmla="*/ 0 w 309298"/>
              <a:gd name="connsiteY89" fmla="*/ 254693 h 464400"/>
              <a:gd name="connsiteX90" fmla="*/ 32354 w 309298"/>
              <a:gd name="connsiteY90" fmla="*/ 222340 h 464400"/>
              <a:gd name="connsiteX91" fmla="*/ 141043 w 309298"/>
              <a:gd name="connsiteY91" fmla="*/ 222340 h 464400"/>
              <a:gd name="connsiteX92" fmla="*/ 141043 w 309298"/>
              <a:gd name="connsiteY92" fmla="*/ 186058 h 464400"/>
              <a:gd name="connsiteX93" fmla="*/ 32354 w 309298"/>
              <a:gd name="connsiteY93" fmla="*/ 186058 h 464400"/>
              <a:gd name="connsiteX94" fmla="*/ 0 w 309298"/>
              <a:gd name="connsiteY94" fmla="*/ 153705 h 464400"/>
              <a:gd name="connsiteX95" fmla="*/ 0 w 309298"/>
              <a:gd name="connsiteY95" fmla="*/ 82358 h 464400"/>
              <a:gd name="connsiteX96" fmla="*/ 32354 w 309298"/>
              <a:gd name="connsiteY96" fmla="*/ 50005 h 464400"/>
              <a:gd name="connsiteX97" fmla="*/ 141043 w 309298"/>
              <a:gd name="connsiteY97" fmla="*/ 50005 h 464400"/>
              <a:gd name="connsiteX98" fmla="*/ 141043 w 309298"/>
              <a:gd name="connsiteY98" fmla="*/ 13605 h 464400"/>
              <a:gd name="connsiteX99" fmla="*/ 154649 w 309298"/>
              <a:gd name="connsiteY99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309298" h="464400">
                <a:moveTo>
                  <a:pt x="154649" y="409978"/>
                </a:moveTo>
                <a:cubicBezTo>
                  <a:pt x="147147" y="409978"/>
                  <a:pt x="141043" y="416082"/>
                  <a:pt x="141043" y="423584"/>
                </a:cubicBezTo>
                <a:cubicBezTo>
                  <a:pt x="141043" y="431086"/>
                  <a:pt x="147147" y="437189"/>
                  <a:pt x="154649" y="437189"/>
                </a:cubicBezTo>
                <a:cubicBezTo>
                  <a:pt x="162151" y="437189"/>
                  <a:pt x="168254" y="431086"/>
                  <a:pt x="168254" y="423584"/>
                </a:cubicBezTo>
                <a:cubicBezTo>
                  <a:pt x="168254" y="416082"/>
                  <a:pt x="162151" y="409978"/>
                  <a:pt x="154649" y="409978"/>
                </a:cubicBezTo>
                <a:close/>
                <a:moveTo>
                  <a:pt x="62617" y="277174"/>
                </a:moveTo>
                <a:cubicBezTo>
                  <a:pt x="66012" y="275769"/>
                  <a:pt x="69944" y="275658"/>
                  <a:pt x="73606" y="277177"/>
                </a:cubicBezTo>
                <a:cubicBezTo>
                  <a:pt x="80932" y="280213"/>
                  <a:pt x="84409" y="288614"/>
                  <a:pt x="81373" y="295940"/>
                </a:cubicBezTo>
                <a:cubicBezTo>
                  <a:pt x="78336" y="303265"/>
                  <a:pt x="69936" y="306742"/>
                  <a:pt x="62610" y="303706"/>
                </a:cubicBezTo>
                <a:cubicBezTo>
                  <a:pt x="55284" y="300669"/>
                  <a:pt x="51807" y="292269"/>
                  <a:pt x="54844" y="284943"/>
                </a:cubicBezTo>
                <a:cubicBezTo>
                  <a:pt x="56362" y="281280"/>
                  <a:pt x="59221" y="278580"/>
                  <a:pt x="62617" y="277174"/>
                </a:cubicBezTo>
                <a:close/>
                <a:moveTo>
                  <a:pt x="118556" y="277167"/>
                </a:moveTo>
                <a:cubicBezTo>
                  <a:pt x="121951" y="275761"/>
                  <a:pt x="125883" y="275651"/>
                  <a:pt x="129545" y="277170"/>
                </a:cubicBezTo>
                <a:cubicBezTo>
                  <a:pt x="136871" y="280206"/>
                  <a:pt x="140348" y="288607"/>
                  <a:pt x="137312" y="295933"/>
                </a:cubicBezTo>
                <a:cubicBezTo>
                  <a:pt x="134275" y="303258"/>
                  <a:pt x="125875" y="306735"/>
                  <a:pt x="118549" y="303699"/>
                </a:cubicBezTo>
                <a:cubicBezTo>
                  <a:pt x="111223" y="300662"/>
                  <a:pt x="107746" y="292262"/>
                  <a:pt x="110783" y="284936"/>
                </a:cubicBezTo>
                <a:cubicBezTo>
                  <a:pt x="112301" y="281273"/>
                  <a:pt x="115160" y="278573"/>
                  <a:pt x="118556" y="277167"/>
                </a:cubicBezTo>
                <a:close/>
                <a:moveTo>
                  <a:pt x="178370" y="276762"/>
                </a:moveTo>
                <a:lnTo>
                  <a:pt x="241270" y="276762"/>
                </a:lnTo>
                <a:cubicBezTo>
                  <a:pt x="248784" y="276762"/>
                  <a:pt x="254876" y="282854"/>
                  <a:pt x="254876" y="290367"/>
                </a:cubicBezTo>
                <a:cubicBezTo>
                  <a:pt x="254876" y="297881"/>
                  <a:pt x="248784" y="303973"/>
                  <a:pt x="241270" y="303973"/>
                </a:cubicBezTo>
                <a:lnTo>
                  <a:pt x="178370" y="303973"/>
                </a:lnTo>
                <a:cubicBezTo>
                  <a:pt x="170857" y="303973"/>
                  <a:pt x="164765" y="297881"/>
                  <a:pt x="164765" y="290367"/>
                </a:cubicBezTo>
                <a:cubicBezTo>
                  <a:pt x="164765" y="282854"/>
                  <a:pt x="170857" y="276762"/>
                  <a:pt x="178370" y="276762"/>
                </a:cubicBezTo>
                <a:close/>
                <a:moveTo>
                  <a:pt x="32354" y="249552"/>
                </a:moveTo>
                <a:cubicBezTo>
                  <a:pt x="29518" y="249552"/>
                  <a:pt x="27211" y="251859"/>
                  <a:pt x="27211" y="254694"/>
                </a:cubicBezTo>
                <a:lnTo>
                  <a:pt x="27211" y="326041"/>
                </a:lnTo>
                <a:cubicBezTo>
                  <a:pt x="27211" y="328877"/>
                  <a:pt x="29518" y="331184"/>
                  <a:pt x="32354" y="331183"/>
                </a:cubicBezTo>
                <a:lnTo>
                  <a:pt x="276944" y="331183"/>
                </a:lnTo>
                <a:cubicBezTo>
                  <a:pt x="279779" y="331183"/>
                  <a:pt x="282087" y="328876"/>
                  <a:pt x="282087" y="326041"/>
                </a:cubicBezTo>
                <a:lnTo>
                  <a:pt x="282087" y="254694"/>
                </a:lnTo>
                <a:cubicBezTo>
                  <a:pt x="282087" y="251859"/>
                  <a:pt x="279779" y="249552"/>
                  <a:pt x="276944" y="249552"/>
                </a:cubicBezTo>
                <a:close/>
                <a:moveTo>
                  <a:pt x="62597" y="104783"/>
                </a:moveTo>
                <a:cubicBezTo>
                  <a:pt x="65992" y="103378"/>
                  <a:pt x="69924" y="103267"/>
                  <a:pt x="73586" y="104786"/>
                </a:cubicBezTo>
                <a:cubicBezTo>
                  <a:pt x="80912" y="107822"/>
                  <a:pt x="84389" y="116223"/>
                  <a:pt x="81353" y="123548"/>
                </a:cubicBezTo>
                <a:cubicBezTo>
                  <a:pt x="78316" y="130874"/>
                  <a:pt x="69916" y="134351"/>
                  <a:pt x="62590" y="131315"/>
                </a:cubicBezTo>
                <a:cubicBezTo>
                  <a:pt x="55264" y="128278"/>
                  <a:pt x="51787" y="119878"/>
                  <a:pt x="54824" y="112552"/>
                </a:cubicBezTo>
                <a:cubicBezTo>
                  <a:pt x="56342" y="108889"/>
                  <a:pt x="59201" y="106188"/>
                  <a:pt x="62597" y="104783"/>
                </a:cubicBezTo>
                <a:close/>
                <a:moveTo>
                  <a:pt x="118536" y="104777"/>
                </a:moveTo>
                <a:cubicBezTo>
                  <a:pt x="121931" y="103372"/>
                  <a:pt x="125863" y="103261"/>
                  <a:pt x="129525" y="104780"/>
                </a:cubicBezTo>
                <a:cubicBezTo>
                  <a:pt x="136851" y="107816"/>
                  <a:pt x="140328" y="116217"/>
                  <a:pt x="137292" y="123542"/>
                </a:cubicBezTo>
                <a:cubicBezTo>
                  <a:pt x="134255" y="130868"/>
                  <a:pt x="125855" y="134345"/>
                  <a:pt x="118529" y="131309"/>
                </a:cubicBezTo>
                <a:cubicBezTo>
                  <a:pt x="111203" y="128272"/>
                  <a:pt x="107726" y="119872"/>
                  <a:pt x="110763" y="112546"/>
                </a:cubicBezTo>
                <a:cubicBezTo>
                  <a:pt x="112281" y="108883"/>
                  <a:pt x="115140" y="106182"/>
                  <a:pt x="118536" y="104777"/>
                </a:cubicBezTo>
                <a:close/>
                <a:moveTo>
                  <a:pt x="178370" y="104426"/>
                </a:moveTo>
                <a:lnTo>
                  <a:pt x="241270" y="104426"/>
                </a:lnTo>
                <a:cubicBezTo>
                  <a:pt x="248784" y="104426"/>
                  <a:pt x="254876" y="110518"/>
                  <a:pt x="254876" y="118031"/>
                </a:cubicBezTo>
                <a:cubicBezTo>
                  <a:pt x="254876" y="125545"/>
                  <a:pt x="248784" y="131637"/>
                  <a:pt x="241270" y="131637"/>
                </a:cubicBezTo>
                <a:lnTo>
                  <a:pt x="178370" y="131637"/>
                </a:lnTo>
                <a:cubicBezTo>
                  <a:pt x="170857" y="131637"/>
                  <a:pt x="164765" y="125545"/>
                  <a:pt x="164765" y="118031"/>
                </a:cubicBezTo>
                <a:cubicBezTo>
                  <a:pt x="164765" y="110518"/>
                  <a:pt x="170857" y="104426"/>
                  <a:pt x="178370" y="104426"/>
                </a:cubicBezTo>
                <a:close/>
                <a:moveTo>
                  <a:pt x="32354" y="77216"/>
                </a:moveTo>
                <a:cubicBezTo>
                  <a:pt x="29518" y="77216"/>
                  <a:pt x="27211" y="79523"/>
                  <a:pt x="27211" y="82358"/>
                </a:cubicBezTo>
                <a:lnTo>
                  <a:pt x="27211" y="153705"/>
                </a:lnTo>
                <a:cubicBezTo>
                  <a:pt x="27211" y="156541"/>
                  <a:pt x="29518" y="158848"/>
                  <a:pt x="32354" y="158847"/>
                </a:cubicBezTo>
                <a:lnTo>
                  <a:pt x="276944" y="158847"/>
                </a:lnTo>
                <a:cubicBezTo>
                  <a:pt x="279779" y="158847"/>
                  <a:pt x="282087" y="156540"/>
                  <a:pt x="282087" y="153705"/>
                </a:cubicBezTo>
                <a:lnTo>
                  <a:pt x="282087" y="82358"/>
                </a:lnTo>
                <a:cubicBezTo>
                  <a:pt x="282087" y="79523"/>
                  <a:pt x="279779" y="77216"/>
                  <a:pt x="276944" y="77216"/>
                </a:cubicBezTo>
                <a:close/>
                <a:moveTo>
                  <a:pt x="154649" y="0"/>
                </a:moveTo>
                <a:cubicBezTo>
                  <a:pt x="162163" y="0"/>
                  <a:pt x="168254" y="6092"/>
                  <a:pt x="168254" y="13605"/>
                </a:cubicBezTo>
                <a:lnTo>
                  <a:pt x="168254" y="50005"/>
                </a:lnTo>
                <a:lnTo>
                  <a:pt x="276944" y="50005"/>
                </a:lnTo>
                <a:cubicBezTo>
                  <a:pt x="294784" y="50005"/>
                  <a:pt x="309298" y="64518"/>
                  <a:pt x="309298" y="82358"/>
                </a:cubicBezTo>
                <a:lnTo>
                  <a:pt x="309298" y="153706"/>
                </a:lnTo>
                <a:cubicBezTo>
                  <a:pt x="309298" y="171546"/>
                  <a:pt x="294784" y="186059"/>
                  <a:pt x="276944" y="186059"/>
                </a:cubicBezTo>
                <a:lnTo>
                  <a:pt x="168254" y="186059"/>
                </a:lnTo>
                <a:lnTo>
                  <a:pt x="168254" y="222341"/>
                </a:lnTo>
                <a:lnTo>
                  <a:pt x="276944" y="222341"/>
                </a:lnTo>
                <a:cubicBezTo>
                  <a:pt x="294784" y="222341"/>
                  <a:pt x="309298" y="236854"/>
                  <a:pt x="309298" y="254694"/>
                </a:cubicBezTo>
                <a:lnTo>
                  <a:pt x="309298" y="326041"/>
                </a:lnTo>
                <a:cubicBezTo>
                  <a:pt x="309298" y="343882"/>
                  <a:pt x="294784" y="358395"/>
                  <a:pt x="276944" y="358395"/>
                </a:cubicBezTo>
                <a:lnTo>
                  <a:pt x="168254" y="358395"/>
                </a:lnTo>
                <a:lnTo>
                  <a:pt x="168254" y="385107"/>
                </a:lnTo>
                <a:cubicBezTo>
                  <a:pt x="179832" y="389213"/>
                  <a:pt x="189019" y="398401"/>
                  <a:pt x="193125" y="409978"/>
                </a:cubicBezTo>
                <a:lnTo>
                  <a:pt x="295692" y="409978"/>
                </a:lnTo>
                <a:cubicBezTo>
                  <a:pt x="303206" y="409978"/>
                  <a:pt x="309298" y="416070"/>
                  <a:pt x="309298" y="423584"/>
                </a:cubicBezTo>
                <a:cubicBezTo>
                  <a:pt x="309298" y="431097"/>
                  <a:pt x="303206" y="437189"/>
                  <a:pt x="295692" y="437189"/>
                </a:cubicBezTo>
                <a:lnTo>
                  <a:pt x="193125" y="437189"/>
                </a:lnTo>
                <a:cubicBezTo>
                  <a:pt x="187509" y="453025"/>
                  <a:pt x="172386" y="464400"/>
                  <a:pt x="154649" y="464400"/>
                </a:cubicBezTo>
                <a:cubicBezTo>
                  <a:pt x="136912" y="464400"/>
                  <a:pt x="121789" y="453025"/>
                  <a:pt x="116173" y="437189"/>
                </a:cubicBezTo>
                <a:lnTo>
                  <a:pt x="13605" y="437189"/>
                </a:lnTo>
                <a:cubicBezTo>
                  <a:pt x="6092" y="437189"/>
                  <a:pt x="0" y="431097"/>
                  <a:pt x="0" y="423584"/>
                </a:cubicBezTo>
                <a:cubicBezTo>
                  <a:pt x="0" y="416070"/>
                  <a:pt x="6092" y="409978"/>
                  <a:pt x="13605" y="409978"/>
                </a:cubicBezTo>
                <a:lnTo>
                  <a:pt x="116173" y="409978"/>
                </a:lnTo>
                <a:cubicBezTo>
                  <a:pt x="120279" y="398401"/>
                  <a:pt x="129466" y="389213"/>
                  <a:pt x="141043" y="385106"/>
                </a:cubicBezTo>
                <a:lnTo>
                  <a:pt x="141043" y="358393"/>
                </a:lnTo>
                <a:lnTo>
                  <a:pt x="32354" y="358393"/>
                </a:lnTo>
                <a:cubicBezTo>
                  <a:pt x="14513" y="358393"/>
                  <a:pt x="0" y="343880"/>
                  <a:pt x="0" y="326040"/>
                </a:cubicBezTo>
                <a:lnTo>
                  <a:pt x="0" y="254693"/>
                </a:lnTo>
                <a:cubicBezTo>
                  <a:pt x="0" y="236853"/>
                  <a:pt x="14513" y="222340"/>
                  <a:pt x="32354" y="222340"/>
                </a:cubicBezTo>
                <a:lnTo>
                  <a:pt x="141043" y="222340"/>
                </a:lnTo>
                <a:lnTo>
                  <a:pt x="141043" y="186058"/>
                </a:lnTo>
                <a:lnTo>
                  <a:pt x="32354" y="186058"/>
                </a:lnTo>
                <a:cubicBezTo>
                  <a:pt x="14513" y="186058"/>
                  <a:pt x="0" y="171545"/>
                  <a:pt x="0" y="153705"/>
                </a:cubicBezTo>
                <a:lnTo>
                  <a:pt x="0" y="82358"/>
                </a:lnTo>
                <a:cubicBezTo>
                  <a:pt x="0" y="64518"/>
                  <a:pt x="14513" y="50005"/>
                  <a:pt x="32354" y="50005"/>
                </a:cubicBezTo>
                <a:lnTo>
                  <a:pt x="141043" y="50005"/>
                </a:lnTo>
                <a:lnTo>
                  <a:pt x="141043" y="13605"/>
                </a:lnTo>
                <a:cubicBezTo>
                  <a:pt x="141043" y="6092"/>
                  <a:pt x="147135" y="0"/>
                  <a:pt x="154649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3" name="Freeform: Shape 372">
            <a:extLst>
              <a:ext uri="{FF2B5EF4-FFF2-40B4-BE49-F238E27FC236}">
                <a16:creationId xmlns:a16="http://schemas.microsoft.com/office/drawing/2014/main" xmlns="" id="{E5DFC23D-04A4-4FE5-B59F-6F9AEF3DAD3A}"/>
              </a:ext>
            </a:extLst>
          </p:cNvPr>
          <p:cNvSpPr/>
          <p:nvPr/>
        </p:nvSpPr>
        <p:spPr>
          <a:xfrm>
            <a:off x="3190868" y="2216487"/>
            <a:ext cx="464400" cy="464400"/>
          </a:xfrm>
          <a:custGeom>
            <a:avLst/>
            <a:gdLst>
              <a:gd name="connsiteX0" fmla="*/ 423584 w 464400"/>
              <a:gd name="connsiteY0" fmla="*/ 409978 h 464400"/>
              <a:gd name="connsiteX1" fmla="*/ 409978 w 464400"/>
              <a:gd name="connsiteY1" fmla="*/ 423584 h 464400"/>
              <a:gd name="connsiteX2" fmla="*/ 423584 w 464400"/>
              <a:gd name="connsiteY2" fmla="*/ 437189 h 464400"/>
              <a:gd name="connsiteX3" fmla="*/ 437189 w 464400"/>
              <a:gd name="connsiteY3" fmla="*/ 423584 h 464400"/>
              <a:gd name="connsiteX4" fmla="*/ 423584 w 464400"/>
              <a:gd name="connsiteY4" fmla="*/ 409978 h 464400"/>
              <a:gd name="connsiteX5" fmla="*/ 232200 w 464400"/>
              <a:gd name="connsiteY5" fmla="*/ 409978 h 464400"/>
              <a:gd name="connsiteX6" fmla="*/ 218595 w 464400"/>
              <a:gd name="connsiteY6" fmla="*/ 423584 h 464400"/>
              <a:gd name="connsiteX7" fmla="*/ 232200 w 464400"/>
              <a:gd name="connsiteY7" fmla="*/ 437189 h 464400"/>
              <a:gd name="connsiteX8" fmla="*/ 245805 w 464400"/>
              <a:gd name="connsiteY8" fmla="*/ 423584 h 464400"/>
              <a:gd name="connsiteX9" fmla="*/ 232200 w 464400"/>
              <a:gd name="connsiteY9" fmla="*/ 409978 h 464400"/>
              <a:gd name="connsiteX10" fmla="*/ 40816 w 464400"/>
              <a:gd name="connsiteY10" fmla="*/ 409978 h 464400"/>
              <a:gd name="connsiteX11" fmla="*/ 27211 w 464400"/>
              <a:gd name="connsiteY11" fmla="*/ 423584 h 464400"/>
              <a:gd name="connsiteX12" fmla="*/ 40816 w 464400"/>
              <a:gd name="connsiteY12" fmla="*/ 437189 h 464400"/>
              <a:gd name="connsiteX13" fmla="*/ 54422 w 464400"/>
              <a:gd name="connsiteY13" fmla="*/ 423584 h 464400"/>
              <a:gd name="connsiteX14" fmla="*/ 40816 w 464400"/>
              <a:gd name="connsiteY14" fmla="*/ 409978 h 464400"/>
              <a:gd name="connsiteX15" fmla="*/ 260892 w 464400"/>
              <a:gd name="connsiteY15" fmla="*/ 209524 h 464400"/>
              <a:gd name="connsiteX16" fmla="*/ 386727 w 464400"/>
              <a:gd name="connsiteY16" fmla="*/ 209524 h 464400"/>
              <a:gd name="connsiteX17" fmla="*/ 400332 w 464400"/>
              <a:gd name="connsiteY17" fmla="*/ 223129 h 464400"/>
              <a:gd name="connsiteX18" fmla="*/ 386727 w 464400"/>
              <a:gd name="connsiteY18" fmla="*/ 236735 h 464400"/>
              <a:gd name="connsiteX19" fmla="*/ 260892 w 464400"/>
              <a:gd name="connsiteY19" fmla="*/ 236735 h 464400"/>
              <a:gd name="connsiteX20" fmla="*/ 247287 w 464400"/>
              <a:gd name="connsiteY20" fmla="*/ 223129 h 464400"/>
              <a:gd name="connsiteX21" fmla="*/ 260892 w 464400"/>
              <a:gd name="connsiteY21" fmla="*/ 209524 h 464400"/>
              <a:gd name="connsiteX22" fmla="*/ 260892 w 464400"/>
              <a:gd name="connsiteY22" fmla="*/ 155102 h 464400"/>
              <a:gd name="connsiteX23" fmla="*/ 386727 w 464400"/>
              <a:gd name="connsiteY23" fmla="*/ 155102 h 464400"/>
              <a:gd name="connsiteX24" fmla="*/ 400332 w 464400"/>
              <a:gd name="connsiteY24" fmla="*/ 168707 h 464400"/>
              <a:gd name="connsiteX25" fmla="*/ 386727 w 464400"/>
              <a:gd name="connsiteY25" fmla="*/ 182313 h 464400"/>
              <a:gd name="connsiteX26" fmla="*/ 260892 w 464400"/>
              <a:gd name="connsiteY26" fmla="*/ 182313 h 464400"/>
              <a:gd name="connsiteX27" fmla="*/ 247287 w 464400"/>
              <a:gd name="connsiteY27" fmla="*/ 168707 h 464400"/>
              <a:gd name="connsiteX28" fmla="*/ 260892 w 464400"/>
              <a:gd name="connsiteY28" fmla="*/ 155102 h 464400"/>
              <a:gd name="connsiteX29" fmla="*/ 91278 w 464400"/>
              <a:gd name="connsiteY29" fmla="*/ 145125 h 464400"/>
              <a:gd name="connsiteX30" fmla="*/ 91278 w 464400"/>
              <a:gd name="connsiteY30" fmla="*/ 246712 h 464400"/>
              <a:gd name="connsiteX31" fmla="*/ 192865 w 464400"/>
              <a:gd name="connsiteY31" fmla="*/ 246712 h 464400"/>
              <a:gd name="connsiteX32" fmla="*/ 192865 w 464400"/>
              <a:gd name="connsiteY32" fmla="*/ 145125 h 464400"/>
              <a:gd name="connsiteX33" fmla="*/ 77672 w 464400"/>
              <a:gd name="connsiteY33" fmla="*/ 117914 h 464400"/>
              <a:gd name="connsiteX34" fmla="*/ 206471 w 464400"/>
              <a:gd name="connsiteY34" fmla="*/ 117914 h 464400"/>
              <a:gd name="connsiteX35" fmla="*/ 220076 w 464400"/>
              <a:gd name="connsiteY35" fmla="*/ 131519 h 464400"/>
              <a:gd name="connsiteX36" fmla="*/ 220076 w 464400"/>
              <a:gd name="connsiteY36" fmla="*/ 260318 h 464400"/>
              <a:gd name="connsiteX37" fmla="*/ 206471 w 464400"/>
              <a:gd name="connsiteY37" fmla="*/ 273923 h 464400"/>
              <a:gd name="connsiteX38" fmla="*/ 77672 w 464400"/>
              <a:gd name="connsiteY38" fmla="*/ 273923 h 464400"/>
              <a:gd name="connsiteX39" fmla="*/ 64067 w 464400"/>
              <a:gd name="connsiteY39" fmla="*/ 260318 h 464400"/>
              <a:gd name="connsiteX40" fmla="*/ 64067 w 464400"/>
              <a:gd name="connsiteY40" fmla="*/ 131519 h 464400"/>
              <a:gd name="connsiteX41" fmla="*/ 77672 w 464400"/>
              <a:gd name="connsiteY41" fmla="*/ 117914 h 464400"/>
              <a:gd name="connsiteX42" fmla="*/ 36856 w 464400"/>
              <a:gd name="connsiteY42" fmla="*/ 90703 h 464400"/>
              <a:gd name="connsiteX43" fmla="*/ 36856 w 464400"/>
              <a:gd name="connsiteY43" fmla="*/ 328345 h 464400"/>
              <a:gd name="connsiteX44" fmla="*/ 427545 w 464400"/>
              <a:gd name="connsiteY44" fmla="*/ 328345 h 464400"/>
              <a:gd name="connsiteX45" fmla="*/ 427545 w 464400"/>
              <a:gd name="connsiteY45" fmla="*/ 90703 h 464400"/>
              <a:gd name="connsiteX46" fmla="*/ 232878 w 464400"/>
              <a:gd name="connsiteY46" fmla="*/ 90703 h 464400"/>
              <a:gd name="connsiteX47" fmla="*/ 232827 w 464400"/>
              <a:gd name="connsiteY47" fmla="*/ 90705 h 464400"/>
              <a:gd name="connsiteX48" fmla="*/ 232770 w 464400"/>
              <a:gd name="connsiteY48" fmla="*/ 90703 h 464400"/>
              <a:gd name="connsiteX49" fmla="*/ 36856 w 464400"/>
              <a:gd name="connsiteY49" fmla="*/ 27211 h 464400"/>
              <a:gd name="connsiteX50" fmla="*/ 36856 w 464400"/>
              <a:gd name="connsiteY50" fmla="*/ 63492 h 464400"/>
              <a:gd name="connsiteX51" fmla="*/ 208121 w 464400"/>
              <a:gd name="connsiteY51" fmla="*/ 63492 h 464400"/>
              <a:gd name="connsiteX52" fmla="*/ 185194 w 464400"/>
              <a:gd name="connsiteY52" fmla="*/ 27211 h 464400"/>
              <a:gd name="connsiteX53" fmla="*/ 23251 w 464400"/>
              <a:gd name="connsiteY53" fmla="*/ 0 h 464400"/>
              <a:gd name="connsiteX54" fmla="*/ 192690 w 464400"/>
              <a:gd name="connsiteY54" fmla="*/ 0 h 464400"/>
              <a:gd name="connsiteX55" fmla="*/ 204192 w 464400"/>
              <a:gd name="connsiteY55" fmla="*/ 6337 h 464400"/>
              <a:gd name="connsiteX56" fmla="*/ 240310 w 464400"/>
              <a:gd name="connsiteY56" fmla="*/ 63492 h 464400"/>
              <a:gd name="connsiteX57" fmla="*/ 441149 w 464400"/>
              <a:gd name="connsiteY57" fmla="*/ 63492 h 464400"/>
              <a:gd name="connsiteX58" fmla="*/ 454755 w 464400"/>
              <a:gd name="connsiteY58" fmla="*/ 77098 h 464400"/>
              <a:gd name="connsiteX59" fmla="*/ 454755 w 464400"/>
              <a:gd name="connsiteY59" fmla="*/ 341951 h 464400"/>
              <a:gd name="connsiteX60" fmla="*/ 441149 w 464400"/>
              <a:gd name="connsiteY60" fmla="*/ 355556 h 464400"/>
              <a:gd name="connsiteX61" fmla="*/ 245805 w 464400"/>
              <a:gd name="connsiteY61" fmla="*/ 355556 h 464400"/>
              <a:gd name="connsiteX62" fmla="*/ 245805 w 464400"/>
              <a:gd name="connsiteY62" fmla="*/ 385107 h 464400"/>
              <a:gd name="connsiteX63" fmla="*/ 270676 w 464400"/>
              <a:gd name="connsiteY63" fmla="*/ 409978 h 464400"/>
              <a:gd name="connsiteX64" fmla="*/ 385107 w 464400"/>
              <a:gd name="connsiteY64" fmla="*/ 409978 h 464400"/>
              <a:gd name="connsiteX65" fmla="*/ 423584 w 464400"/>
              <a:gd name="connsiteY65" fmla="*/ 382767 h 464400"/>
              <a:gd name="connsiteX66" fmla="*/ 464400 w 464400"/>
              <a:gd name="connsiteY66" fmla="*/ 423584 h 464400"/>
              <a:gd name="connsiteX67" fmla="*/ 423584 w 464400"/>
              <a:gd name="connsiteY67" fmla="*/ 464400 h 464400"/>
              <a:gd name="connsiteX68" fmla="*/ 385107 w 464400"/>
              <a:gd name="connsiteY68" fmla="*/ 437189 h 464400"/>
              <a:gd name="connsiteX69" fmla="*/ 270676 w 464400"/>
              <a:gd name="connsiteY69" fmla="*/ 437189 h 464400"/>
              <a:gd name="connsiteX70" fmla="*/ 232200 w 464400"/>
              <a:gd name="connsiteY70" fmla="*/ 464400 h 464400"/>
              <a:gd name="connsiteX71" fmla="*/ 193724 w 464400"/>
              <a:gd name="connsiteY71" fmla="*/ 437189 h 464400"/>
              <a:gd name="connsiteX72" fmla="*/ 79293 w 464400"/>
              <a:gd name="connsiteY72" fmla="*/ 437189 h 464400"/>
              <a:gd name="connsiteX73" fmla="*/ 40816 w 464400"/>
              <a:gd name="connsiteY73" fmla="*/ 464400 h 464400"/>
              <a:gd name="connsiteX74" fmla="*/ 0 w 464400"/>
              <a:gd name="connsiteY74" fmla="*/ 423584 h 464400"/>
              <a:gd name="connsiteX75" fmla="*/ 40816 w 464400"/>
              <a:gd name="connsiteY75" fmla="*/ 382767 h 464400"/>
              <a:gd name="connsiteX76" fmla="*/ 79293 w 464400"/>
              <a:gd name="connsiteY76" fmla="*/ 409978 h 464400"/>
              <a:gd name="connsiteX77" fmla="*/ 193724 w 464400"/>
              <a:gd name="connsiteY77" fmla="*/ 409978 h 464400"/>
              <a:gd name="connsiteX78" fmla="*/ 218595 w 464400"/>
              <a:gd name="connsiteY78" fmla="*/ 385107 h 464400"/>
              <a:gd name="connsiteX79" fmla="*/ 218595 w 464400"/>
              <a:gd name="connsiteY79" fmla="*/ 355556 h 464400"/>
              <a:gd name="connsiteX80" fmla="*/ 23251 w 464400"/>
              <a:gd name="connsiteY80" fmla="*/ 355556 h 464400"/>
              <a:gd name="connsiteX81" fmla="*/ 9645 w 464400"/>
              <a:gd name="connsiteY81" fmla="*/ 341951 h 464400"/>
              <a:gd name="connsiteX82" fmla="*/ 9645 w 464400"/>
              <a:gd name="connsiteY82" fmla="*/ 77098 h 464400"/>
              <a:gd name="connsiteX83" fmla="*/ 9645 w 464400"/>
              <a:gd name="connsiteY83" fmla="*/ 13605 h 464400"/>
              <a:gd name="connsiteX84" fmla="*/ 23251 w 464400"/>
              <a:gd name="connsiteY84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64400" h="464400">
                <a:moveTo>
                  <a:pt x="423584" y="409978"/>
                </a:moveTo>
                <a:cubicBezTo>
                  <a:pt x="416082" y="409978"/>
                  <a:pt x="409978" y="416082"/>
                  <a:pt x="409978" y="423584"/>
                </a:cubicBezTo>
                <a:cubicBezTo>
                  <a:pt x="409978" y="431086"/>
                  <a:pt x="416082" y="437189"/>
                  <a:pt x="423584" y="437189"/>
                </a:cubicBezTo>
                <a:cubicBezTo>
                  <a:pt x="431086" y="437189"/>
                  <a:pt x="437189" y="431086"/>
                  <a:pt x="437189" y="423584"/>
                </a:cubicBezTo>
                <a:cubicBezTo>
                  <a:pt x="437189" y="416082"/>
                  <a:pt x="431086" y="409978"/>
                  <a:pt x="423584" y="409978"/>
                </a:cubicBezTo>
                <a:close/>
                <a:moveTo>
                  <a:pt x="232200" y="409978"/>
                </a:moveTo>
                <a:cubicBezTo>
                  <a:pt x="224698" y="409978"/>
                  <a:pt x="218595" y="416082"/>
                  <a:pt x="218595" y="423584"/>
                </a:cubicBezTo>
                <a:cubicBezTo>
                  <a:pt x="218595" y="431086"/>
                  <a:pt x="224698" y="437189"/>
                  <a:pt x="232200" y="437189"/>
                </a:cubicBezTo>
                <a:cubicBezTo>
                  <a:pt x="239702" y="437189"/>
                  <a:pt x="245805" y="431086"/>
                  <a:pt x="245805" y="423584"/>
                </a:cubicBezTo>
                <a:cubicBezTo>
                  <a:pt x="245805" y="416082"/>
                  <a:pt x="239702" y="409978"/>
                  <a:pt x="232200" y="409978"/>
                </a:cubicBezTo>
                <a:close/>
                <a:moveTo>
                  <a:pt x="40816" y="409978"/>
                </a:moveTo>
                <a:cubicBezTo>
                  <a:pt x="33314" y="409978"/>
                  <a:pt x="27211" y="416082"/>
                  <a:pt x="27211" y="423584"/>
                </a:cubicBezTo>
                <a:cubicBezTo>
                  <a:pt x="27211" y="431086"/>
                  <a:pt x="33314" y="437189"/>
                  <a:pt x="40816" y="437189"/>
                </a:cubicBezTo>
                <a:cubicBezTo>
                  <a:pt x="48318" y="437189"/>
                  <a:pt x="54422" y="431086"/>
                  <a:pt x="54422" y="423584"/>
                </a:cubicBezTo>
                <a:cubicBezTo>
                  <a:pt x="54422" y="416082"/>
                  <a:pt x="48318" y="409978"/>
                  <a:pt x="40816" y="409978"/>
                </a:cubicBezTo>
                <a:close/>
                <a:moveTo>
                  <a:pt x="260892" y="209524"/>
                </a:moveTo>
                <a:lnTo>
                  <a:pt x="386727" y="209524"/>
                </a:lnTo>
                <a:cubicBezTo>
                  <a:pt x="394241" y="209524"/>
                  <a:pt x="400332" y="215616"/>
                  <a:pt x="400332" y="223129"/>
                </a:cubicBezTo>
                <a:cubicBezTo>
                  <a:pt x="400332" y="230643"/>
                  <a:pt x="394241" y="236735"/>
                  <a:pt x="386727" y="236735"/>
                </a:cubicBezTo>
                <a:lnTo>
                  <a:pt x="260892" y="236735"/>
                </a:lnTo>
                <a:cubicBezTo>
                  <a:pt x="253379" y="236735"/>
                  <a:pt x="247287" y="230643"/>
                  <a:pt x="247287" y="223129"/>
                </a:cubicBezTo>
                <a:cubicBezTo>
                  <a:pt x="247287" y="215616"/>
                  <a:pt x="253379" y="209524"/>
                  <a:pt x="260892" y="209524"/>
                </a:cubicBezTo>
                <a:close/>
                <a:moveTo>
                  <a:pt x="260892" y="155102"/>
                </a:moveTo>
                <a:lnTo>
                  <a:pt x="386727" y="155102"/>
                </a:lnTo>
                <a:cubicBezTo>
                  <a:pt x="394241" y="155102"/>
                  <a:pt x="400332" y="161194"/>
                  <a:pt x="400332" y="168707"/>
                </a:cubicBezTo>
                <a:cubicBezTo>
                  <a:pt x="400332" y="176221"/>
                  <a:pt x="394241" y="182313"/>
                  <a:pt x="386727" y="182313"/>
                </a:cubicBezTo>
                <a:lnTo>
                  <a:pt x="260892" y="182313"/>
                </a:lnTo>
                <a:cubicBezTo>
                  <a:pt x="253379" y="182313"/>
                  <a:pt x="247287" y="176221"/>
                  <a:pt x="247287" y="168707"/>
                </a:cubicBezTo>
                <a:cubicBezTo>
                  <a:pt x="247287" y="161194"/>
                  <a:pt x="253379" y="155102"/>
                  <a:pt x="260892" y="155102"/>
                </a:cubicBezTo>
                <a:close/>
                <a:moveTo>
                  <a:pt x="91278" y="145125"/>
                </a:moveTo>
                <a:lnTo>
                  <a:pt x="91278" y="246712"/>
                </a:lnTo>
                <a:lnTo>
                  <a:pt x="192865" y="246712"/>
                </a:lnTo>
                <a:lnTo>
                  <a:pt x="192865" y="145125"/>
                </a:lnTo>
                <a:close/>
                <a:moveTo>
                  <a:pt x="77672" y="117914"/>
                </a:moveTo>
                <a:lnTo>
                  <a:pt x="206471" y="117914"/>
                </a:lnTo>
                <a:cubicBezTo>
                  <a:pt x="213985" y="117914"/>
                  <a:pt x="220076" y="124006"/>
                  <a:pt x="220076" y="131519"/>
                </a:cubicBezTo>
                <a:lnTo>
                  <a:pt x="220076" y="260318"/>
                </a:lnTo>
                <a:cubicBezTo>
                  <a:pt x="220076" y="267832"/>
                  <a:pt x="213985" y="273923"/>
                  <a:pt x="206471" y="273923"/>
                </a:cubicBezTo>
                <a:lnTo>
                  <a:pt x="77672" y="273923"/>
                </a:lnTo>
                <a:cubicBezTo>
                  <a:pt x="70159" y="273923"/>
                  <a:pt x="64067" y="267832"/>
                  <a:pt x="64067" y="260318"/>
                </a:cubicBezTo>
                <a:lnTo>
                  <a:pt x="64067" y="131519"/>
                </a:lnTo>
                <a:cubicBezTo>
                  <a:pt x="64067" y="124006"/>
                  <a:pt x="70159" y="117914"/>
                  <a:pt x="77672" y="117914"/>
                </a:cubicBezTo>
                <a:close/>
                <a:moveTo>
                  <a:pt x="36856" y="90703"/>
                </a:moveTo>
                <a:lnTo>
                  <a:pt x="36856" y="328345"/>
                </a:lnTo>
                <a:lnTo>
                  <a:pt x="427545" y="328345"/>
                </a:lnTo>
                <a:lnTo>
                  <a:pt x="427545" y="90703"/>
                </a:lnTo>
                <a:lnTo>
                  <a:pt x="232878" y="90703"/>
                </a:lnTo>
                <a:cubicBezTo>
                  <a:pt x="232861" y="90703"/>
                  <a:pt x="232844" y="90705"/>
                  <a:pt x="232827" y="90705"/>
                </a:cubicBezTo>
                <a:cubicBezTo>
                  <a:pt x="232808" y="90705"/>
                  <a:pt x="232789" y="90703"/>
                  <a:pt x="232770" y="90703"/>
                </a:cubicBezTo>
                <a:close/>
                <a:moveTo>
                  <a:pt x="36856" y="27211"/>
                </a:moveTo>
                <a:lnTo>
                  <a:pt x="36856" y="63492"/>
                </a:lnTo>
                <a:lnTo>
                  <a:pt x="208121" y="63492"/>
                </a:lnTo>
                <a:lnTo>
                  <a:pt x="185194" y="27211"/>
                </a:lnTo>
                <a:close/>
                <a:moveTo>
                  <a:pt x="23251" y="0"/>
                </a:moveTo>
                <a:lnTo>
                  <a:pt x="192690" y="0"/>
                </a:lnTo>
                <a:cubicBezTo>
                  <a:pt x="197357" y="0"/>
                  <a:pt x="201698" y="2392"/>
                  <a:pt x="204192" y="6337"/>
                </a:cubicBezTo>
                <a:lnTo>
                  <a:pt x="240310" y="63492"/>
                </a:lnTo>
                <a:lnTo>
                  <a:pt x="441149" y="63492"/>
                </a:lnTo>
                <a:cubicBezTo>
                  <a:pt x="448663" y="63492"/>
                  <a:pt x="454755" y="69584"/>
                  <a:pt x="454755" y="77098"/>
                </a:cubicBezTo>
                <a:lnTo>
                  <a:pt x="454755" y="341951"/>
                </a:lnTo>
                <a:cubicBezTo>
                  <a:pt x="454755" y="349465"/>
                  <a:pt x="448663" y="355556"/>
                  <a:pt x="441149" y="355556"/>
                </a:cubicBezTo>
                <a:lnTo>
                  <a:pt x="245805" y="355556"/>
                </a:lnTo>
                <a:lnTo>
                  <a:pt x="245805" y="385107"/>
                </a:lnTo>
                <a:cubicBezTo>
                  <a:pt x="257383" y="389213"/>
                  <a:pt x="266570" y="398401"/>
                  <a:pt x="270676" y="409978"/>
                </a:cubicBezTo>
                <a:lnTo>
                  <a:pt x="385107" y="409978"/>
                </a:lnTo>
                <a:cubicBezTo>
                  <a:pt x="390724" y="394142"/>
                  <a:pt x="405847" y="382767"/>
                  <a:pt x="423584" y="382767"/>
                </a:cubicBezTo>
                <a:cubicBezTo>
                  <a:pt x="446090" y="382767"/>
                  <a:pt x="464400" y="401077"/>
                  <a:pt x="464400" y="423584"/>
                </a:cubicBezTo>
                <a:cubicBezTo>
                  <a:pt x="464400" y="446090"/>
                  <a:pt x="446090" y="464400"/>
                  <a:pt x="423584" y="464400"/>
                </a:cubicBezTo>
                <a:cubicBezTo>
                  <a:pt x="405847" y="464400"/>
                  <a:pt x="390724" y="453025"/>
                  <a:pt x="385107" y="437189"/>
                </a:cubicBezTo>
                <a:lnTo>
                  <a:pt x="270676" y="437189"/>
                </a:lnTo>
                <a:cubicBezTo>
                  <a:pt x="265060" y="453025"/>
                  <a:pt x="249937" y="464400"/>
                  <a:pt x="232200" y="464400"/>
                </a:cubicBezTo>
                <a:cubicBezTo>
                  <a:pt x="214463" y="464400"/>
                  <a:pt x="199340" y="453025"/>
                  <a:pt x="193724" y="437189"/>
                </a:cubicBezTo>
                <a:lnTo>
                  <a:pt x="79293" y="437189"/>
                </a:lnTo>
                <a:cubicBezTo>
                  <a:pt x="73676" y="453025"/>
                  <a:pt x="58553" y="464400"/>
                  <a:pt x="40816" y="464400"/>
                </a:cubicBezTo>
                <a:cubicBezTo>
                  <a:pt x="18310" y="464400"/>
                  <a:pt x="0" y="446090"/>
                  <a:pt x="0" y="423584"/>
                </a:cubicBezTo>
                <a:cubicBezTo>
                  <a:pt x="0" y="401077"/>
                  <a:pt x="18310" y="382767"/>
                  <a:pt x="40816" y="382767"/>
                </a:cubicBezTo>
                <a:cubicBezTo>
                  <a:pt x="58553" y="382767"/>
                  <a:pt x="73676" y="394142"/>
                  <a:pt x="79293" y="409978"/>
                </a:cubicBezTo>
                <a:lnTo>
                  <a:pt x="193724" y="409978"/>
                </a:lnTo>
                <a:cubicBezTo>
                  <a:pt x="197830" y="398401"/>
                  <a:pt x="207017" y="389213"/>
                  <a:pt x="218595" y="385107"/>
                </a:cubicBezTo>
                <a:lnTo>
                  <a:pt x="218595" y="355556"/>
                </a:lnTo>
                <a:lnTo>
                  <a:pt x="23251" y="355556"/>
                </a:lnTo>
                <a:cubicBezTo>
                  <a:pt x="15737" y="355556"/>
                  <a:pt x="9645" y="349465"/>
                  <a:pt x="9645" y="341951"/>
                </a:cubicBezTo>
                <a:lnTo>
                  <a:pt x="9645" y="77098"/>
                </a:lnTo>
                <a:lnTo>
                  <a:pt x="9645" y="13605"/>
                </a:lnTo>
                <a:cubicBezTo>
                  <a:pt x="9645" y="6092"/>
                  <a:pt x="15737" y="0"/>
                  <a:pt x="23251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5" name="Freeform: Shape 374">
            <a:extLst>
              <a:ext uri="{FF2B5EF4-FFF2-40B4-BE49-F238E27FC236}">
                <a16:creationId xmlns:a16="http://schemas.microsoft.com/office/drawing/2014/main" xmlns="" id="{C77EBCB4-5F22-4785-8277-3CA6EFB28AE6}"/>
              </a:ext>
            </a:extLst>
          </p:cNvPr>
          <p:cNvSpPr/>
          <p:nvPr/>
        </p:nvSpPr>
        <p:spPr>
          <a:xfrm>
            <a:off x="5362052" y="2216760"/>
            <a:ext cx="464040" cy="463494"/>
          </a:xfrm>
          <a:custGeom>
            <a:avLst/>
            <a:gdLst>
              <a:gd name="connsiteX0" fmla="*/ 93180 w 464040"/>
              <a:gd name="connsiteY0" fmla="*/ 399626 h 463494"/>
              <a:gd name="connsiteX1" fmla="*/ 103568 w 464040"/>
              <a:gd name="connsiteY1" fmla="*/ 399961 h 463494"/>
              <a:gd name="connsiteX2" fmla="*/ 110341 w 464040"/>
              <a:gd name="connsiteY2" fmla="*/ 417930 h 463494"/>
              <a:gd name="connsiteX3" fmla="*/ 93336 w 464040"/>
              <a:gd name="connsiteY3" fmla="*/ 455513 h 463494"/>
              <a:gd name="connsiteX4" fmla="*/ 80965 w 464040"/>
              <a:gd name="connsiteY4" fmla="*/ 463494 h 463494"/>
              <a:gd name="connsiteX5" fmla="*/ 13579 w 464040"/>
              <a:gd name="connsiteY5" fmla="*/ 463494 h 463494"/>
              <a:gd name="connsiteX6" fmla="*/ 0 w 464040"/>
              <a:gd name="connsiteY6" fmla="*/ 449914 h 463494"/>
              <a:gd name="connsiteX7" fmla="*/ 13579 w 464040"/>
              <a:gd name="connsiteY7" fmla="*/ 436335 h 463494"/>
              <a:gd name="connsiteX8" fmla="*/ 72205 w 464040"/>
              <a:gd name="connsiteY8" fmla="*/ 436335 h 463494"/>
              <a:gd name="connsiteX9" fmla="*/ 85598 w 464040"/>
              <a:gd name="connsiteY9" fmla="*/ 406734 h 463494"/>
              <a:gd name="connsiteX10" fmla="*/ 93180 w 464040"/>
              <a:gd name="connsiteY10" fmla="*/ 399626 h 463494"/>
              <a:gd name="connsiteX11" fmla="*/ 370860 w 464040"/>
              <a:gd name="connsiteY11" fmla="*/ 399626 h 463494"/>
              <a:gd name="connsiteX12" fmla="*/ 378441 w 464040"/>
              <a:gd name="connsiteY12" fmla="*/ 406734 h 463494"/>
              <a:gd name="connsiteX13" fmla="*/ 391835 w 464040"/>
              <a:gd name="connsiteY13" fmla="*/ 436336 h 463494"/>
              <a:gd name="connsiteX14" fmla="*/ 450461 w 464040"/>
              <a:gd name="connsiteY14" fmla="*/ 436336 h 463494"/>
              <a:gd name="connsiteX15" fmla="*/ 464040 w 464040"/>
              <a:gd name="connsiteY15" fmla="*/ 449915 h 463494"/>
              <a:gd name="connsiteX16" fmla="*/ 450461 w 464040"/>
              <a:gd name="connsiteY16" fmla="*/ 463494 h 463494"/>
              <a:gd name="connsiteX17" fmla="*/ 383075 w 464040"/>
              <a:gd name="connsiteY17" fmla="*/ 463494 h 463494"/>
              <a:gd name="connsiteX18" fmla="*/ 370703 w 464040"/>
              <a:gd name="connsiteY18" fmla="*/ 455514 h 463494"/>
              <a:gd name="connsiteX19" fmla="*/ 353699 w 464040"/>
              <a:gd name="connsiteY19" fmla="*/ 417931 h 463494"/>
              <a:gd name="connsiteX20" fmla="*/ 360472 w 464040"/>
              <a:gd name="connsiteY20" fmla="*/ 399961 h 463494"/>
              <a:gd name="connsiteX21" fmla="*/ 370860 w 464040"/>
              <a:gd name="connsiteY21" fmla="*/ 399626 h 463494"/>
              <a:gd name="connsiteX22" fmla="*/ 328227 w 464040"/>
              <a:gd name="connsiteY22" fmla="*/ 322343 h 463494"/>
              <a:gd name="connsiteX23" fmla="*/ 309995 w 464040"/>
              <a:gd name="connsiteY23" fmla="*/ 340575 h 463494"/>
              <a:gd name="connsiteX24" fmla="*/ 328227 w 464040"/>
              <a:gd name="connsiteY24" fmla="*/ 358807 h 463494"/>
              <a:gd name="connsiteX25" fmla="*/ 346459 w 464040"/>
              <a:gd name="connsiteY25" fmla="*/ 340575 h 463494"/>
              <a:gd name="connsiteX26" fmla="*/ 328227 w 464040"/>
              <a:gd name="connsiteY26" fmla="*/ 322343 h 463494"/>
              <a:gd name="connsiteX27" fmla="*/ 135267 w 464040"/>
              <a:gd name="connsiteY27" fmla="*/ 322343 h 463494"/>
              <a:gd name="connsiteX28" fmla="*/ 117035 w 464040"/>
              <a:gd name="connsiteY28" fmla="*/ 340575 h 463494"/>
              <a:gd name="connsiteX29" fmla="*/ 135267 w 464040"/>
              <a:gd name="connsiteY29" fmla="*/ 358807 h 463494"/>
              <a:gd name="connsiteX30" fmla="*/ 153499 w 464040"/>
              <a:gd name="connsiteY30" fmla="*/ 340575 h 463494"/>
              <a:gd name="connsiteX31" fmla="*/ 135267 w 464040"/>
              <a:gd name="connsiteY31" fmla="*/ 322343 h 463494"/>
              <a:gd name="connsiteX32" fmla="*/ 232020 w 464040"/>
              <a:gd name="connsiteY32" fmla="*/ 209059 h 463494"/>
              <a:gd name="connsiteX33" fmla="*/ 196413 w 464040"/>
              <a:gd name="connsiteY33" fmla="*/ 244666 h 463494"/>
              <a:gd name="connsiteX34" fmla="*/ 232020 w 464040"/>
              <a:gd name="connsiteY34" fmla="*/ 280272 h 463494"/>
              <a:gd name="connsiteX35" fmla="*/ 267626 w 464040"/>
              <a:gd name="connsiteY35" fmla="*/ 244666 h 463494"/>
              <a:gd name="connsiteX36" fmla="*/ 232020 w 464040"/>
              <a:gd name="connsiteY36" fmla="*/ 209059 h 463494"/>
              <a:gd name="connsiteX37" fmla="*/ 232020 w 464040"/>
              <a:gd name="connsiteY37" fmla="*/ 181901 h 463494"/>
              <a:gd name="connsiteX38" fmla="*/ 294784 w 464040"/>
              <a:gd name="connsiteY38" fmla="*/ 244666 h 463494"/>
              <a:gd name="connsiteX39" fmla="*/ 232020 w 464040"/>
              <a:gd name="connsiteY39" fmla="*/ 307430 h 463494"/>
              <a:gd name="connsiteX40" fmla="*/ 169255 w 464040"/>
              <a:gd name="connsiteY40" fmla="*/ 244666 h 463494"/>
              <a:gd name="connsiteX41" fmla="*/ 232020 w 464040"/>
              <a:gd name="connsiteY41" fmla="*/ 181901 h 463494"/>
              <a:gd name="connsiteX42" fmla="*/ 190299 w 464040"/>
              <a:gd name="connsiteY42" fmla="*/ 127217 h 463494"/>
              <a:gd name="connsiteX43" fmla="*/ 108041 w 464040"/>
              <a:gd name="connsiteY43" fmla="*/ 243824 h 463494"/>
              <a:gd name="connsiteX44" fmla="*/ 120368 w 464040"/>
              <a:gd name="connsiteY44" fmla="*/ 297710 h 463494"/>
              <a:gd name="connsiteX45" fmla="*/ 135265 w 464040"/>
              <a:gd name="connsiteY45" fmla="*/ 295186 h 463494"/>
              <a:gd name="connsiteX46" fmla="*/ 180655 w 464040"/>
              <a:gd name="connsiteY46" fmla="*/ 340576 h 463494"/>
              <a:gd name="connsiteX47" fmla="*/ 178169 w 464040"/>
              <a:gd name="connsiteY47" fmla="*/ 355362 h 463494"/>
              <a:gd name="connsiteX48" fmla="*/ 231746 w 464040"/>
              <a:gd name="connsiteY48" fmla="*/ 367536 h 463494"/>
              <a:gd name="connsiteX49" fmla="*/ 285323 w 464040"/>
              <a:gd name="connsiteY49" fmla="*/ 355362 h 463494"/>
              <a:gd name="connsiteX50" fmla="*/ 282838 w 464040"/>
              <a:gd name="connsiteY50" fmla="*/ 340576 h 463494"/>
              <a:gd name="connsiteX51" fmla="*/ 328227 w 464040"/>
              <a:gd name="connsiteY51" fmla="*/ 295186 h 463494"/>
              <a:gd name="connsiteX52" fmla="*/ 343124 w 464040"/>
              <a:gd name="connsiteY52" fmla="*/ 297710 h 463494"/>
              <a:gd name="connsiteX53" fmla="*/ 355451 w 464040"/>
              <a:gd name="connsiteY53" fmla="*/ 243824 h 463494"/>
              <a:gd name="connsiteX54" fmla="*/ 273666 w 464040"/>
              <a:gd name="connsiteY54" fmla="*/ 127380 h 463494"/>
              <a:gd name="connsiteX55" fmla="*/ 232019 w 464040"/>
              <a:gd name="connsiteY55" fmla="*/ 154743 h 463494"/>
              <a:gd name="connsiteX56" fmla="*/ 190299 w 464040"/>
              <a:gd name="connsiteY56" fmla="*/ 127217 h 463494"/>
              <a:gd name="connsiteX57" fmla="*/ 232020 w 464040"/>
              <a:gd name="connsiteY57" fmla="*/ 91121 h 463494"/>
              <a:gd name="connsiteX58" fmla="*/ 213788 w 464040"/>
              <a:gd name="connsiteY58" fmla="*/ 109353 h 463494"/>
              <a:gd name="connsiteX59" fmla="*/ 232020 w 464040"/>
              <a:gd name="connsiteY59" fmla="*/ 127585 h 463494"/>
              <a:gd name="connsiteX60" fmla="*/ 250252 w 464040"/>
              <a:gd name="connsiteY60" fmla="*/ 109353 h 463494"/>
              <a:gd name="connsiteX61" fmla="*/ 232020 w 464040"/>
              <a:gd name="connsiteY61" fmla="*/ 91121 h 463494"/>
              <a:gd name="connsiteX62" fmla="*/ 232020 w 464040"/>
              <a:gd name="connsiteY62" fmla="*/ 63964 h 463494"/>
              <a:gd name="connsiteX63" fmla="*/ 276361 w 464040"/>
              <a:gd name="connsiteY63" fmla="*/ 99679 h 463494"/>
              <a:gd name="connsiteX64" fmla="*/ 349661 w 464040"/>
              <a:gd name="connsiteY64" fmla="*/ 149706 h 463494"/>
              <a:gd name="connsiteX65" fmla="*/ 382609 w 464040"/>
              <a:gd name="connsiteY65" fmla="*/ 243823 h 463494"/>
              <a:gd name="connsiteX66" fmla="*/ 365174 w 464040"/>
              <a:gd name="connsiteY66" fmla="*/ 314259 h 463494"/>
              <a:gd name="connsiteX67" fmla="*/ 373617 w 464040"/>
              <a:gd name="connsiteY67" fmla="*/ 340575 h 463494"/>
              <a:gd name="connsiteX68" fmla="*/ 328227 w 464040"/>
              <a:gd name="connsiteY68" fmla="*/ 385965 h 463494"/>
              <a:gd name="connsiteX69" fmla="*/ 301821 w 464040"/>
              <a:gd name="connsiteY69" fmla="*/ 377458 h 463494"/>
              <a:gd name="connsiteX70" fmla="*/ 231747 w 464040"/>
              <a:gd name="connsiteY70" fmla="*/ 394693 h 463494"/>
              <a:gd name="connsiteX71" fmla="*/ 161674 w 464040"/>
              <a:gd name="connsiteY71" fmla="*/ 377458 h 463494"/>
              <a:gd name="connsiteX72" fmla="*/ 135267 w 464040"/>
              <a:gd name="connsiteY72" fmla="*/ 385965 h 463494"/>
              <a:gd name="connsiteX73" fmla="*/ 89878 w 464040"/>
              <a:gd name="connsiteY73" fmla="*/ 340576 h 463494"/>
              <a:gd name="connsiteX74" fmla="*/ 98322 w 464040"/>
              <a:gd name="connsiteY74" fmla="*/ 314258 h 463494"/>
              <a:gd name="connsiteX75" fmla="*/ 80886 w 464040"/>
              <a:gd name="connsiteY75" fmla="*/ 243824 h 463494"/>
              <a:gd name="connsiteX76" fmla="*/ 114011 w 464040"/>
              <a:gd name="connsiteY76" fmla="*/ 149489 h 463494"/>
              <a:gd name="connsiteX77" fmla="*/ 187719 w 464040"/>
              <a:gd name="connsiteY77" fmla="*/ 99506 h 463494"/>
              <a:gd name="connsiteX78" fmla="*/ 232020 w 464040"/>
              <a:gd name="connsiteY78" fmla="*/ 63964 h 463494"/>
              <a:gd name="connsiteX79" fmla="*/ 294568 w 464040"/>
              <a:gd name="connsiteY79" fmla="*/ 0 h 463494"/>
              <a:gd name="connsiteX80" fmla="*/ 371006 w 464040"/>
              <a:gd name="connsiteY80" fmla="*/ 0 h 463494"/>
              <a:gd name="connsiteX81" fmla="*/ 384585 w 464040"/>
              <a:gd name="connsiteY81" fmla="*/ 13579 h 463494"/>
              <a:gd name="connsiteX82" fmla="*/ 371006 w 464040"/>
              <a:gd name="connsiteY82" fmla="*/ 27158 h 463494"/>
              <a:gd name="connsiteX83" fmla="*/ 303328 w 464040"/>
              <a:gd name="connsiteY83" fmla="*/ 27158 h 463494"/>
              <a:gd name="connsiteX84" fmla="*/ 289934 w 464040"/>
              <a:gd name="connsiteY84" fmla="*/ 56759 h 463494"/>
              <a:gd name="connsiteX85" fmla="*/ 271965 w 464040"/>
              <a:gd name="connsiteY85" fmla="*/ 63532 h 463494"/>
              <a:gd name="connsiteX86" fmla="*/ 265192 w 464040"/>
              <a:gd name="connsiteY86" fmla="*/ 45564 h 463494"/>
              <a:gd name="connsiteX87" fmla="*/ 282196 w 464040"/>
              <a:gd name="connsiteY87" fmla="*/ 7981 h 463494"/>
              <a:gd name="connsiteX88" fmla="*/ 294568 w 464040"/>
              <a:gd name="connsiteY88" fmla="*/ 0 h 463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64040" h="463494">
                <a:moveTo>
                  <a:pt x="93180" y="399626"/>
                </a:moveTo>
                <a:cubicBezTo>
                  <a:pt x="96431" y="398400"/>
                  <a:pt x="100151" y="398415"/>
                  <a:pt x="103568" y="399961"/>
                </a:cubicBezTo>
                <a:cubicBezTo>
                  <a:pt x="110400" y="403052"/>
                  <a:pt x="113432" y="411097"/>
                  <a:pt x="110341" y="417930"/>
                </a:cubicBezTo>
                <a:lnTo>
                  <a:pt x="93336" y="455513"/>
                </a:lnTo>
                <a:cubicBezTo>
                  <a:pt x="91138" y="460372"/>
                  <a:pt x="86299" y="463494"/>
                  <a:pt x="80965" y="463494"/>
                </a:cubicBezTo>
                <a:lnTo>
                  <a:pt x="13579" y="463494"/>
                </a:lnTo>
                <a:cubicBezTo>
                  <a:pt x="6080" y="463494"/>
                  <a:pt x="0" y="457413"/>
                  <a:pt x="0" y="449914"/>
                </a:cubicBezTo>
                <a:cubicBezTo>
                  <a:pt x="0" y="442415"/>
                  <a:pt x="6080" y="436335"/>
                  <a:pt x="13579" y="436335"/>
                </a:cubicBezTo>
                <a:lnTo>
                  <a:pt x="72205" y="436335"/>
                </a:lnTo>
                <a:lnTo>
                  <a:pt x="85598" y="406734"/>
                </a:lnTo>
                <a:cubicBezTo>
                  <a:pt x="87144" y="403319"/>
                  <a:pt x="89928" y="400852"/>
                  <a:pt x="93180" y="399626"/>
                </a:cubicBezTo>
                <a:close/>
                <a:moveTo>
                  <a:pt x="370860" y="399626"/>
                </a:moveTo>
                <a:cubicBezTo>
                  <a:pt x="374112" y="400852"/>
                  <a:pt x="376896" y="403318"/>
                  <a:pt x="378441" y="406734"/>
                </a:cubicBezTo>
                <a:lnTo>
                  <a:pt x="391835" y="436336"/>
                </a:lnTo>
                <a:lnTo>
                  <a:pt x="450461" y="436336"/>
                </a:lnTo>
                <a:cubicBezTo>
                  <a:pt x="457960" y="436336"/>
                  <a:pt x="464040" y="442416"/>
                  <a:pt x="464040" y="449915"/>
                </a:cubicBezTo>
                <a:cubicBezTo>
                  <a:pt x="464040" y="457415"/>
                  <a:pt x="457960" y="463494"/>
                  <a:pt x="450461" y="463494"/>
                </a:cubicBezTo>
                <a:lnTo>
                  <a:pt x="383075" y="463494"/>
                </a:lnTo>
                <a:cubicBezTo>
                  <a:pt x="377741" y="463494"/>
                  <a:pt x="372901" y="460373"/>
                  <a:pt x="370703" y="455514"/>
                </a:cubicBezTo>
                <a:lnTo>
                  <a:pt x="353699" y="417931"/>
                </a:lnTo>
                <a:cubicBezTo>
                  <a:pt x="350607" y="411098"/>
                  <a:pt x="353640" y="403053"/>
                  <a:pt x="360472" y="399961"/>
                </a:cubicBezTo>
                <a:cubicBezTo>
                  <a:pt x="363889" y="398415"/>
                  <a:pt x="367609" y="398400"/>
                  <a:pt x="370860" y="399626"/>
                </a:cubicBezTo>
                <a:close/>
                <a:moveTo>
                  <a:pt x="328227" y="322343"/>
                </a:moveTo>
                <a:cubicBezTo>
                  <a:pt x="318174" y="322343"/>
                  <a:pt x="309995" y="330522"/>
                  <a:pt x="309995" y="340575"/>
                </a:cubicBezTo>
                <a:cubicBezTo>
                  <a:pt x="309995" y="350628"/>
                  <a:pt x="318174" y="358807"/>
                  <a:pt x="328227" y="358807"/>
                </a:cubicBezTo>
                <a:cubicBezTo>
                  <a:pt x="338280" y="358807"/>
                  <a:pt x="346459" y="350629"/>
                  <a:pt x="346459" y="340575"/>
                </a:cubicBezTo>
                <a:cubicBezTo>
                  <a:pt x="346459" y="330522"/>
                  <a:pt x="338280" y="322343"/>
                  <a:pt x="328227" y="322343"/>
                </a:cubicBezTo>
                <a:close/>
                <a:moveTo>
                  <a:pt x="135267" y="322343"/>
                </a:moveTo>
                <a:cubicBezTo>
                  <a:pt x="125214" y="322343"/>
                  <a:pt x="117035" y="330522"/>
                  <a:pt x="117035" y="340575"/>
                </a:cubicBezTo>
                <a:cubicBezTo>
                  <a:pt x="117035" y="350629"/>
                  <a:pt x="125214" y="358807"/>
                  <a:pt x="135267" y="358807"/>
                </a:cubicBezTo>
                <a:cubicBezTo>
                  <a:pt x="145320" y="358807"/>
                  <a:pt x="153499" y="350628"/>
                  <a:pt x="153499" y="340575"/>
                </a:cubicBezTo>
                <a:cubicBezTo>
                  <a:pt x="153499" y="330522"/>
                  <a:pt x="145320" y="322343"/>
                  <a:pt x="135267" y="322343"/>
                </a:cubicBezTo>
                <a:close/>
                <a:moveTo>
                  <a:pt x="232020" y="209059"/>
                </a:moveTo>
                <a:cubicBezTo>
                  <a:pt x="212386" y="209059"/>
                  <a:pt x="196413" y="225032"/>
                  <a:pt x="196413" y="244666"/>
                </a:cubicBezTo>
                <a:cubicBezTo>
                  <a:pt x="196413" y="264299"/>
                  <a:pt x="212386" y="280272"/>
                  <a:pt x="232020" y="280272"/>
                </a:cubicBezTo>
                <a:cubicBezTo>
                  <a:pt x="251653" y="280272"/>
                  <a:pt x="267626" y="264299"/>
                  <a:pt x="267626" y="244666"/>
                </a:cubicBezTo>
                <a:cubicBezTo>
                  <a:pt x="267626" y="225032"/>
                  <a:pt x="251653" y="209059"/>
                  <a:pt x="232020" y="209059"/>
                </a:cubicBezTo>
                <a:close/>
                <a:moveTo>
                  <a:pt x="232020" y="181901"/>
                </a:moveTo>
                <a:cubicBezTo>
                  <a:pt x="266628" y="181901"/>
                  <a:pt x="294784" y="210057"/>
                  <a:pt x="294784" y="244666"/>
                </a:cubicBezTo>
                <a:cubicBezTo>
                  <a:pt x="294784" y="279274"/>
                  <a:pt x="266628" y="307430"/>
                  <a:pt x="232020" y="307430"/>
                </a:cubicBezTo>
                <a:cubicBezTo>
                  <a:pt x="197411" y="307430"/>
                  <a:pt x="169255" y="279274"/>
                  <a:pt x="169255" y="244666"/>
                </a:cubicBezTo>
                <a:cubicBezTo>
                  <a:pt x="169255" y="210057"/>
                  <a:pt x="197411" y="181901"/>
                  <a:pt x="232020" y="181901"/>
                </a:cubicBezTo>
                <a:close/>
                <a:moveTo>
                  <a:pt x="190299" y="127217"/>
                </a:moveTo>
                <a:cubicBezTo>
                  <a:pt x="141253" y="144493"/>
                  <a:pt x="108043" y="190678"/>
                  <a:pt x="108041" y="243824"/>
                </a:cubicBezTo>
                <a:cubicBezTo>
                  <a:pt x="108041" y="262610"/>
                  <a:pt x="112275" y="281010"/>
                  <a:pt x="120368" y="297710"/>
                </a:cubicBezTo>
                <a:cubicBezTo>
                  <a:pt x="125038" y="296083"/>
                  <a:pt x="130048" y="295186"/>
                  <a:pt x="135265" y="295186"/>
                </a:cubicBezTo>
                <a:cubicBezTo>
                  <a:pt x="160293" y="295186"/>
                  <a:pt x="180655" y="315548"/>
                  <a:pt x="180655" y="340576"/>
                </a:cubicBezTo>
                <a:cubicBezTo>
                  <a:pt x="180655" y="345753"/>
                  <a:pt x="179772" y="350723"/>
                  <a:pt x="178169" y="355362"/>
                </a:cubicBezTo>
                <a:cubicBezTo>
                  <a:pt x="194793" y="363355"/>
                  <a:pt x="213086" y="367536"/>
                  <a:pt x="231746" y="367536"/>
                </a:cubicBezTo>
                <a:cubicBezTo>
                  <a:pt x="250406" y="367536"/>
                  <a:pt x="268699" y="363355"/>
                  <a:pt x="285323" y="355362"/>
                </a:cubicBezTo>
                <a:cubicBezTo>
                  <a:pt x="283720" y="350724"/>
                  <a:pt x="282838" y="345753"/>
                  <a:pt x="282838" y="340576"/>
                </a:cubicBezTo>
                <a:cubicBezTo>
                  <a:pt x="282838" y="315548"/>
                  <a:pt x="303200" y="295186"/>
                  <a:pt x="328227" y="295186"/>
                </a:cubicBezTo>
                <a:cubicBezTo>
                  <a:pt x="333445" y="295186"/>
                  <a:pt x="338455" y="296083"/>
                  <a:pt x="343124" y="297710"/>
                </a:cubicBezTo>
                <a:cubicBezTo>
                  <a:pt x="351218" y="281010"/>
                  <a:pt x="355451" y="262611"/>
                  <a:pt x="355451" y="243824"/>
                </a:cubicBezTo>
                <a:cubicBezTo>
                  <a:pt x="355451" y="190914"/>
                  <a:pt x="322434" y="144798"/>
                  <a:pt x="273666" y="127380"/>
                </a:cubicBezTo>
                <a:cubicBezTo>
                  <a:pt x="266677" y="143463"/>
                  <a:pt x="250644" y="154743"/>
                  <a:pt x="232019" y="154743"/>
                </a:cubicBezTo>
                <a:cubicBezTo>
                  <a:pt x="213331" y="154743"/>
                  <a:pt x="197249" y="143388"/>
                  <a:pt x="190299" y="127217"/>
                </a:cubicBezTo>
                <a:close/>
                <a:moveTo>
                  <a:pt x="232020" y="91121"/>
                </a:moveTo>
                <a:cubicBezTo>
                  <a:pt x="221967" y="91121"/>
                  <a:pt x="213788" y="99300"/>
                  <a:pt x="213788" y="109353"/>
                </a:cubicBezTo>
                <a:cubicBezTo>
                  <a:pt x="213788" y="119406"/>
                  <a:pt x="221967" y="127585"/>
                  <a:pt x="232020" y="127585"/>
                </a:cubicBezTo>
                <a:cubicBezTo>
                  <a:pt x="242073" y="127585"/>
                  <a:pt x="250252" y="119406"/>
                  <a:pt x="250252" y="109353"/>
                </a:cubicBezTo>
                <a:cubicBezTo>
                  <a:pt x="250252" y="99300"/>
                  <a:pt x="242073" y="91121"/>
                  <a:pt x="232020" y="91121"/>
                </a:cubicBezTo>
                <a:close/>
                <a:moveTo>
                  <a:pt x="232020" y="63964"/>
                </a:moveTo>
                <a:cubicBezTo>
                  <a:pt x="253728" y="63964"/>
                  <a:pt x="271916" y="79286"/>
                  <a:pt x="276361" y="99679"/>
                </a:cubicBezTo>
                <a:cubicBezTo>
                  <a:pt x="305026" y="108567"/>
                  <a:pt x="330786" y="126084"/>
                  <a:pt x="349661" y="149706"/>
                </a:cubicBezTo>
                <a:cubicBezTo>
                  <a:pt x="370909" y="176294"/>
                  <a:pt x="382609" y="209720"/>
                  <a:pt x="382609" y="243823"/>
                </a:cubicBezTo>
                <a:cubicBezTo>
                  <a:pt x="382609" y="268506"/>
                  <a:pt x="376604" y="292651"/>
                  <a:pt x="365174" y="314259"/>
                </a:cubicBezTo>
                <a:cubicBezTo>
                  <a:pt x="370482" y="321688"/>
                  <a:pt x="373617" y="330770"/>
                  <a:pt x="373617" y="340575"/>
                </a:cubicBezTo>
                <a:cubicBezTo>
                  <a:pt x="373617" y="365603"/>
                  <a:pt x="353255" y="385965"/>
                  <a:pt x="328227" y="385965"/>
                </a:cubicBezTo>
                <a:cubicBezTo>
                  <a:pt x="318383" y="385965"/>
                  <a:pt x="309267" y="382804"/>
                  <a:pt x="301821" y="377458"/>
                </a:cubicBezTo>
                <a:cubicBezTo>
                  <a:pt x="280299" y="388760"/>
                  <a:pt x="256279" y="394693"/>
                  <a:pt x="231747" y="394693"/>
                </a:cubicBezTo>
                <a:cubicBezTo>
                  <a:pt x="207215" y="394693"/>
                  <a:pt x="183195" y="388760"/>
                  <a:pt x="161674" y="377458"/>
                </a:cubicBezTo>
                <a:cubicBezTo>
                  <a:pt x="154228" y="382804"/>
                  <a:pt x="145113" y="385965"/>
                  <a:pt x="135267" y="385965"/>
                </a:cubicBezTo>
                <a:cubicBezTo>
                  <a:pt x="110239" y="385965"/>
                  <a:pt x="89877" y="365604"/>
                  <a:pt x="89878" y="340576"/>
                </a:cubicBezTo>
                <a:cubicBezTo>
                  <a:pt x="89878" y="330770"/>
                  <a:pt x="93015" y="321688"/>
                  <a:pt x="98322" y="314258"/>
                </a:cubicBezTo>
                <a:cubicBezTo>
                  <a:pt x="86892" y="292650"/>
                  <a:pt x="80886" y="268508"/>
                  <a:pt x="80886" y="243824"/>
                </a:cubicBezTo>
                <a:cubicBezTo>
                  <a:pt x="80886" y="209618"/>
                  <a:pt x="92650" y="176117"/>
                  <a:pt x="114011" y="149489"/>
                </a:cubicBezTo>
                <a:cubicBezTo>
                  <a:pt x="133004" y="125813"/>
                  <a:pt x="158907" y="108310"/>
                  <a:pt x="187719" y="99506"/>
                </a:cubicBezTo>
                <a:cubicBezTo>
                  <a:pt x="192230" y="79199"/>
                  <a:pt x="210374" y="63964"/>
                  <a:pt x="232020" y="63964"/>
                </a:cubicBezTo>
                <a:close/>
                <a:moveTo>
                  <a:pt x="294568" y="0"/>
                </a:moveTo>
                <a:lnTo>
                  <a:pt x="371006" y="0"/>
                </a:lnTo>
                <a:cubicBezTo>
                  <a:pt x="378505" y="0"/>
                  <a:pt x="384585" y="6080"/>
                  <a:pt x="384585" y="13579"/>
                </a:cubicBezTo>
                <a:cubicBezTo>
                  <a:pt x="384585" y="21078"/>
                  <a:pt x="378505" y="27158"/>
                  <a:pt x="371006" y="27158"/>
                </a:cubicBezTo>
                <a:lnTo>
                  <a:pt x="303328" y="27158"/>
                </a:lnTo>
                <a:lnTo>
                  <a:pt x="289934" y="56759"/>
                </a:lnTo>
                <a:cubicBezTo>
                  <a:pt x="286844" y="63589"/>
                  <a:pt x="278802" y="66626"/>
                  <a:pt x="271965" y="63532"/>
                </a:cubicBezTo>
                <a:cubicBezTo>
                  <a:pt x="265133" y="60441"/>
                  <a:pt x="262100" y="52396"/>
                  <a:pt x="265192" y="45564"/>
                </a:cubicBezTo>
                <a:lnTo>
                  <a:pt x="282196" y="7981"/>
                </a:lnTo>
                <a:cubicBezTo>
                  <a:pt x="284394" y="3122"/>
                  <a:pt x="289234" y="0"/>
                  <a:pt x="294568" y="0"/>
                </a:cubicBezTo>
                <a:close/>
              </a:path>
            </a:pathLst>
          </a:custGeom>
          <a:solidFill>
            <a:schemeClr val="accent3"/>
          </a:solidFill>
          <a:ln w="8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4" name="Freeform: Shape 373">
            <a:extLst>
              <a:ext uri="{FF2B5EF4-FFF2-40B4-BE49-F238E27FC236}">
                <a16:creationId xmlns:a16="http://schemas.microsoft.com/office/drawing/2014/main" xmlns="" id="{8B05EF05-1A6E-41D0-BF02-064BAD1210EC}"/>
              </a:ext>
            </a:extLst>
          </p:cNvPr>
          <p:cNvSpPr/>
          <p:nvPr/>
        </p:nvSpPr>
        <p:spPr>
          <a:xfrm>
            <a:off x="4276461" y="2216487"/>
            <a:ext cx="464401" cy="464400"/>
          </a:xfrm>
          <a:custGeom>
            <a:avLst/>
            <a:gdLst>
              <a:gd name="connsiteX0" fmla="*/ 396373 w 464401"/>
              <a:gd name="connsiteY0" fmla="*/ 409978 h 464400"/>
              <a:gd name="connsiteX1" fmla="*/ 382767 w 464401"/>
              <a:gd name="connsiteY1" fmla="*/ 423584 h 464400"/>
              <a:gd name="connsiteX2" fmla="*/ 396373 w 464401"/>
              <a:gd name="connsiteY2" fmla="*/ 437189 h 464400"/>
              <a:gd name="connsiteX3" fmla="*/ 409978 w 464401"/>
              <a:gd name="connsiteY3" fmla="*/ 423584 h 464400"/>
              <a:gd name="connsiteX4" fmla="*/ 396373 w 464401"/>
              <a:gd name="connsiteY4" fmla="*/ 409978 h 464400"/>
              <a:gd name="connsiteX5" fmla="*/ 232200 w 464401"/>
              <a:gd name="connsiteY5" fmla="*/ 409978 h 464400"/>
              <a:gd name="connsiteX6" fmla="*/ 218595 w 464401"/>
              <a:gd name="connsiteY6" fmla="*/ 423584 h 464400"/>
              <a:gd name="connsiteX7" fmla="*/ 232200 w 464401"/>
              <a:gd name="connsiteY7" fmla="*/ 437189 h 464400"/>
              <a:gd name="connsiteX8" fmla="*/ 245805 w 464401"/>
              <a:gd name="connsiteY8" fmla="*/ 423584 h 464400"/>
              <a:gd name="connsiteX9" fmla="*/ 232200 w 464401"/>
              <a:gd name="connsiteY9" fmla="*/ 409978 h 464400"/>
              <a:gd name="connsiteX10" fmla="*/ 68027 w 464401"/>
              <a:gd name="connsiteY10" fmla="*/ 409978 h 464400"/>
              <a:gd name="connsiteX11" fmla="*/ 54422 w 464401"/>
              <a:gd name="connsiteY11" fmla="*/ 423584 h 464400"/>
              <a:gd name="connsiteX12" fmla="*/ 68027 w 464401"/>
              <a:gd name="connsiteY12" fmla="*/ 437189 h 464400"/>
              <a:gd name="connsiteX13" fmla="*/ 81633 w 464401"/>
              <a:gd name="connsiteY13" fmla="*/ 423584 h 464400"/>
              <a:gd name="connsiteX14" fmla="*/ 68027 w 464401"/>
              <a:gd name="connsiteY14" fmla="*/ 409978 h 464400"/>
              <a:gd name="connsiteX15" fmla="*/ 396372 w 464401"/>
              <a:gd name="connsiteY15" fmla="*/ 219316 h 464400"/>
              <a:gd name="connsiteX16" fmla="*/ 409978 w 464401"/>
              <a:gd name="connsiteY16" fmla="*/ 232921 h 464400"/>
              <a:gd name="connsiteX17" fmla="*/ 396372 w 464401"/>
              <a:gd name="connsiteY17" fmla="*/ 246527 h 464400"/>
              <a:gd name="connsiteX18" fmla="*/ 382767 w 464401"/>
              <a:gd name="connsiteY18" fmla="*/ 232921 h 464400"/>
              <a:gd name="connsiteX19" fmla="*/ 396372 w 464401"/>
              <a:gd name="connsiteY19" fmla="*/ 219316 h 464400"/>
              <a:gd name="connsiteX20" fmla="*/ 232199 w 464401"/>
              <a:gd name="connsiteY20" fmla="*/ 219316 h 464400"/>
              <a:gd name="connsiteX21" fmla="*/ 245805 w 464401"/>
              <a:gd name="connsiteY21" fmla="*/ 232921 h 464400"/>
              <a:gd name="connsiteX22" fmla="*/ 232199 w 464401"/>
              <a:gd name="connsiteY22" fmla="*/ 246527 h 464400"/>
              <a:gd name="connsiteX23" fmla="*/ 218594 w 464401"/>
              <a:gd name="connsiteY23" fmla="*/ 232921 h 464400"/>
              <a:gd name="connsiteX24" fmla="*/ 232199 w 464401"/>
              <a:gd name="connsiteY24" fmla="*/ 219316 h 464400"/>
              <a:gd name="connsiteX25" fmla="*/ 68026 w 464401"/>
              <a:gd name="connsiteY25" fmla="*/ 219316 h 464400"/>
              <a:gd name="connsiteX26" fmla="*/ 81632 w 464401"/>
              <a:gd name="connsiteY26" fmla="*/ 232921 h 464400"/>
              <a:gd name="connsiteX27" fmla="*/ 68026 w 464401"/>
              <a:gd name="connsiteY27" fmla="*/ 246527 h 464400"/>
              <a:gd name="connsiteX28" fmla="*/ 54421 w 464401"/>
              <a:gd name="connsiteY28" fmla="*/ 232921 h 464400"/>
              <a:gd name="connsiteX29" fmla="*/ 68026 w 464401"/>
              <a:gd name="connsiteY29" fmla="*/ 219316 h 464400"/>
              <a:gd name="connsiteX30" fmla="*/ 300227 w 464401"/>
              <a:gd name="connsiteY30" fmla="*/ 164080 h 464400"/>
              <a:gd name="connsiteX31" fmla="*/ 300227 w 464401"/>
              <a:gd name="connsiteY31" fmla="*/ 268845 h 464400"/>
              <a:gd name="connsiteX32" fmla="*/ 268123 w 464401"/>
              <a:gd name="connsiteY32" fmla="*/ 300949 h 464400"/>
              <a:gd name="connsiteX33" fmla="*/ 245805 w 464401"/>
              <a:gd name="connsiteY33" fmla="*/ 300949 h 464400"/>
              <a:gd name="connsiteX34" fmla="*/ 245805 w 464401"/>
              <a:gd name="connsiteY34" fmla="*/ 385107 h 464400"/>
              <a:gd name="connsiteX35" fmla="*/ 270676 w 464401"/>
              <a:gd name="connsiteY35" fmla="*/ 409978 h 464400"/>
              <a:gd name="connsiteX36" fmla="*/ 357896 w 464401"/>
              <a:gd name="connsiteY36" fmla="*/ 409978 h 464400"/>
              <a:gd name="connsiteX37" fmla="*/ 382767 w 464401"/>
              <a:gd name="connsiteY37" fmla="*/ 385107 h 464400"/>
              <a:gd name="connsiteX38" fmla="*/ 382767 w 464401"/>
              <a:gd name="connsiteY38" fmla="*/ 300949 h 464400"/>
              <a:gd name="connsiteX39" fmla="*/ 360450 w 464401"/>
              <a:gd name="connsiteY39" fmla="*/ 300949 h 464400"/>
              <a:gd name="connsiteX40" fmla="*/ 328345 w 464401"/>
              <a:gd name="connsiteY40" fmla="*/ 268845 h 464400"/>
              <a:gd name="connsiteX41" fmla="*/ 328345 w 464401"/>
              <a:gd name="connsiteY41" fmla="*/ 164080 h 464400"/>
              <a:gd name="connsiteX42" fmla="*/ 136055 w 464401"/>
              <a:gd name="connsiteY42" fmla="*/ 164080 h 464400"/>
              <a:gd name="connsiteX43" fmla="*/ 136055 w 464401"/>
              <a:gd name="connsiteY43" fmla="*/ 268845 h 464400"/>
              <a:gd name="connsiteX44" fmla="*/ 103950 w 464401"/>
              <a:gd name="connsiteY44" fmla="*/ 300949 h 464400"/>
              <a:gd name="connsiteX45" fmla="*/ 81633 w 464401"/>
              <a:gd name="connsiteY45" fmla="*/ 300949 h 464400"/>
              <a:gd name="connsiteX46" fmla="*/ 81633 w 464401"/>
              <a:gd name="connsiteY46" fmla="*/ 385107 h 464400"/>
              <a:gd name="connsiteX47" fmla="*/ 106504 w 464401"/>
              <a:gd name="connsiteY47" fmla="*/ 409978 h 464400"/>
              <a:gd name="connsiteX48" fmla="*/ 193724 w 464401"/>
              <a:gd name="connsiteY48" fmla="*/ 409978 h 464400"/>
              <a:gd name="connsiteX49" fmla="*/ 218595 w 464401"/>
              <a:gd name="connsiteY49" fmla="*/ 385107 h 464400"/>
              <a:gd name="connsiteX50" fmla="*/ 218595 w 464401"/>
              <a:gd name="connsiteY50" fmla="*/ 300949 h 464400"/>
              <a:gd name="connsiteX51" fmla="*/ 196277 w 464401"/>
              <a:gd name="connsiteY51" fmla="*/ 300949 h 464400"/>
              <a:gd name="connsiteX52" fmla="*/ 164173 w 464401"/>
              <a:gd name="connsiteY52" fmla="*/ 268845 h 464400"/>
              <a:gd name="connsiteX53" fmla="*/ 164173 w 464401"/>
              <a:gd name="connsiteY53" fmla="*/ 164080 h 464400"/>
              <a:gd name="connsiteX54" fmla="*/ 396372 w 464401"/>
              <a:gd name="connsiteY54" fmla="*/ 136869 h 464400"/>
              <a:gd name="connsiteX55" fmla="*/ 409978 w 464401"/>
              <a:gd name="connsiteY55" fmla="*/ 150474 h 464400"/>
              <a:gd name="connsiteX56" fmla="*/ 409978 w 464401"/>
              <a:gd name="connsiteY56" fmla="*/ 178500 h 464400"/>
              <a:gd name="connsiteX57" fmla="*/ 396372 w 464401"/>
              <a:gd name="connsiteY57" fmla="*/ 192105 h 464400"/>
              <a:gd name="connsiteX58" fmla="*/ 382767 w 464401"/>
              <a:gd name="connsiteY58" fmla="*/ 178500 h 464400"/>
              <a:gd name="connsiteX59" fmla="*/ 382767 w 464401"/>
              <a:gd name="connsiteY59" fmla="*/ 150474 h 464400"/>
              <a:gd name="connsiteX60" fmla="*/ 396372 w 464401"/>
              <a:gd name="connsiteY60" fmla="*/ 136869 h 464400"/>
              <a:gd name="connsiteX61" fmla="*/ 232199 w 464401"/>
              <a:gd name="connsiteY61" fmla="*/ 136869 h 464400"/>
              <a:gd name="connsiteX62" fmla="*/ 245805 w 464401"/>
              <a:gd name="connsiteY62" fmla="*/ 150474 h 464400"/>
              <a:gd name="connsiteX63" fmla="*/ 245805 w 464401"/>
              <a:gd name="connsiteY63" fmla="*/ 178500 h 464400"/>
              <a:gd name="connsiteX64" fmla="*/ 232199 w 464401"/>
              <a:gd name="connsiteY64" fmla="*/ 192105 h 464400"/>
              <a:gd name="connsiteX65" fmla="*/ 218594 w 464401"/>
              <a:gd name="connsiteY65" fmla="*/ 178500 h 464400"/>
              <a:gd name="connsiteX66" fmla="*/ 218594 w 464401"/>
              <a:gd name="connsiteY66" fmla="*/ 150474 h 464400"/>
              <a:gd name="connsiteX67" fmla="*/ 232199 w 464401"/>
              <a:gd name="connsiteY67" fmla="*/ 136869 h 464400"/>
              <a:gd name="connsiteX68" fmla="*/ 68026 w 464401"/>
              <a:gd name="connsiteY68" fmla="*/ 136869 h 464400"/>
              <a:gd name="connsiteX69" fmla="*/ 81632 w 464401"/>
              <a:gd name="connsiteY69" fmla="*/ 150474 h 464400"/>
              <a:gd name="connsiteX70" fmla="*/ 81632 w 464401"/>
              <a:gd name="connsiteY70" fmla="*/ 178500 h 464400"/>
              <a:gd name="connsiteX71" fmla="*/ 68026 w 464401"/>
              <a:gd name="connsiteY71" fmla="*/ 192105 h 464400"/>
              <a:gd name="connsiteX72" fmla="*/ 54421 w 464401"/>
              <a:gd name="connsiteY72" fmla="*/ 178500 h 464400"/>
              <a:gd name="connsiteX73" fmla="*/ 54421 w 464401"/>
              <a:gd name="connsiteY73" fmla="*/ 150474 h 464400"/>
              <a:gd name="connsiteX74" fmla="*/ 68026 w 464401"/>
              <a:gd name="connsiteY74" fmla="*/ 136869 h 464400"/>
              <a:gd name="connsiteX75" fmla="*/ 396372 w 464401"/>
              <a:gd name="connsiteY75" fmla="*/ 54421 h 464400"/>
              <a:gd name="connsiteX76" fmla="*/ 409978 w 464401"/>
              <a:gd name="connsiteY76" fmla="*/ 68026 h 464400"/>
              <a:gd name="connsiteX77" fmla="*/ 409978 w 464401"/>
              <a:gd name="connsiteY77" fmla="*/ 96052 h 464400"/>
              <a:gd name="connsiteX78" fmla="*/ 396372 w 464401"/>
              <a:gd name="connsiteY78" fmla="*/ 109657 h 464400"/>
              <a:gd name="connsiteX79" fmla="*/ 382767 w 464401"/>
              <a:gd name="connsiteY79" fmla="*/ 96052 h 464400"/>
              <a:gd name="connsiteX80" fmla="*/ 382767 w 464401"/>
              <a:gd name="connsiteY80" fmla="*/ 68026 h 464400"/>
              <a:gd name="connsiteX81" fmla="*/ 396372 w 464401"/>
              <a:gd name="connsiteY81" fmla="*/ 54421 h 464400"/>
              <a:gd name="connsiteX82" fmla="*/ 232199 w 464401"/>
              <a:gd name="connsiteY82" fmla="*/ 54421 h 464400"/>
              <a:gd name="connsiteX83" fmla="*/ 245805 w 464401"/>
              <a:gd name="connsiteY83" fmla="*/ 68026 h 464400"/>
              <a:gd name="connsiteX84" fmla="*/ 245805 w 464401"/>
              <a:gd name="connsiteY84" fmla="*/ 96052 h 464400"/>
              <a:gd name="connsiteX85" fmla="*/ 232199 w 464401"/>
              <a:gd name="connsiteY85" fmla="*/ 109657 h 464400"/>
              <a:gd name="connsiteX86" fmla="*/ 218594 w 464401"/>
              <a:gd name="connsiteY86" fmla="*/ 96052 h 464400"/>
              <a:gd name="connsiteX87" fmla="*/ 218594 w 464401"/>
              <a:gd name="connsiteY87" fmla="*/ 68026 h 464400"/>
              <a:gd name="connsiteX88" fmla="*/ 232199 w 464401"/>
              <a:gd name="connsiteY88" fmla="*/ 54421 h 464400"/>
              <a:gd name="connsiteX89" fmla="*/ 68026 w 464401"/>
              <a:gd name="connsiteY89" fmla="*/ 54421 h 464400"/>
              <a:gd name="connsiteX90" fmla="*/ 81632 w 464401"/>
              <a:gd name="connsiteY90" fmla="*/ 68026 h 464400"/>
              <a:gd name="connsiteX91" fmla="*/ 81632 w 464401"/>
              <a:gd name="connsiteY91" fmla="*/ 96052 h 464400"/>
              <a:gd name="connsiteX92" fmla="*/ 68026 w 464401"/>
              <a:gd name="connsiteY92" fmla="*/ 109657 h 464400"/>
              <a:gd name="connsiteX93" fmla="*/ 54421 w 464401"/>
              <a:gd name="connsiteY93" fmla="*/ 96052 h 464400"/>
              <a:gd name="connsiteX94" fmla="*/ 54421 w 464401"/>
              <a:gd name="connsiteY94" fmla="*/ 68026 h 464400"/>
              <a:gd name="connsiteX95" fmla="*/ 68026 w 464401"/>
              <a:gd name="connsiteY95" fmla="*/ 54421 h 464400"/>
              <a:gd name="connsiteX96" fmla="*/ 360449 w 464401"/>
              <a:gd name="connsiteY96" fmla="*/ 27211 h 464400"/>
              <a:gd name="connsiteX97" fmla="*/ 355555 w 464401"/>
              <a:gd name="connsiteY97" fmla="*/ 32104 h 464400"/>
              <a:gd name="connsiteX98" fmla="*/ 355555 w 464401"/>
              <a:gd name="connsiteY98" fmla="*/ 268845 h 464400"/>
              <a:gd name="connsiteX99" fmla="*/ 360449 w 464401"/>
              <a:gd name="connsiteY99" fmla="*/ 273738 h 464400"/>
              <a:gd name="connsiteX100" fmla="*/ 432296 w 464401"/>
              <a:gd name="connsiteY100" fmla="*/ 273738 h 464400"/>
              <a:gd name="connsiteX101" fmla="*/ 437189 w 464401"/>
              <a:gd name="connsiteY101" fmla="*/ 268845 h 464400"/>
              <a:gd name="connsiteX102" fmla="*/ 437189 w 464401"/>
              <a:gd name="connsiteY102" fmla="*/ 32104 h 464400"/>
              <a:gd name="connsiteX103" fmla="*/ 432296 w 464401"/>
              <a:gd name="connsiteY103" fmla="*/ 27211 h 464400"/>
              <a:gd name="connsiteX104" fmla="*/ 196277 w 464401"/>
              <a:gd name="connsiteY104" fmla="*/ 27211 h 464400"/>
              <a:gd name="connsiteX105" fmla="*/ 191384 w 464401"/>
              <a:gd name="connsiteY105" fmla="*/ 32104 h 464400"/>
              <a:gd name="connsiteX106" fmla="*/ 191384 w 464401"/>
              <a:gd name="connsiteY106" fmla="*/ 268845 h 464400"/>
              <a:gd name="connsiteX107" fmla="*/ 196277 w 464401"/>
              <a:gd name="connsiteY107" fmla="*/ 273738 h 464400"/>
              <a:gd name="connsiteX108" fmla="*/ 268123 w 464401"/>
              <a:gd name="connsiteY108" fmla="*/ 273738 h 464400"/>
              <a:gd name="connsiteX109" fmla="*/ 273016 w 464401"/>
              <a:gd name="connsiteY109" fmla="*/ 268845 h 464400"/>
              <a:gd name="connsiteX110" fmla="*/ 273016 w 464401"/>
              <a:gd name="connsiteY110" fmla="*/ 32104 h 464400"/>
              <a:gd name="connsiteX111" fmla="*/ 268123 w 464401"/>
              <a:gd name="connsiteY111" fmla="*/ 27211 h 464400"/>
              <a:gd name="connsiteX112" fmla="*/ 32104 w 464401"/>
              <a:gd name="connsiteY112" fmla="*/ 27211 h 464400"/>
              <a:gd name="connsiteX113" fmla="*/ 27211 w 464401"/>
              <a:gd name="connsiteY113" fmla="*/ 32104 h 464400"/>
              <a:gd name="connsiteX114" fmla="*/ 27211 w 464401"/>
              <a:gd name="connsiteY114" fmla="*/ 268845 h 464400"/>
              <a:gd name="connsiteX115" fmla="*/ 32104 w 464401"/>
              <a:gd name="connsiteY115" fmla="*/ 273738 h 464400"/>
              <a:gd name="connsiteX116" fmla="*/ 103950 w 464401"/>
              <a:gd name="connsiteY116" fmla="*/ 273738 h 464400"/>
              <a:gd name="connsiteX117" fmla="*/ 108844 w 464401"/>
              <a:gd name="connsiteY117" fmla="*/ 268845 h 464400"/>
              <a:gd name="connsiteX118" fmla="*/ 108844 w 464401"/>
              <a:gd name="connsiteY118" fmla="*/ 32104 h 464400"/>
              <a:gd name="connsiteX119" fmla="*/ 103950 w 464401"/>
              <a:gd name="connsiteY119" fmla="*/ 27211 h 464400"/>
              <a:gd name="connsiteX120" fmla="*/ 32104 w 464401"/>
              <a:gd name="connsiteY120" fmla="*/ 0 h 464400"/>
              <a:gd name="connsiteX121" fmla="*/ 103950 w 464401"/>
              <a:gd name="connsiteY121" fmla="*/ 0 h 464400"/>
              <a:gd name="connsiteX122" fmla="*/ 136055 w 464401"/>
              <a:gd name="connsiteY122" fmla="*/ 32104 h 464400"/>
              <a:gd name="connsiteX123" fmla="*/ 136055 w 464401"/>
              <a:gd name="connsiteY123" fmla="*/ 136869 h 464400"/>
              <a:gd name="connsiteX124" fmla="*/ 164173 w 464401"/>
              <a:gd name="connsiteY124" fmla="*/ 136869 h 464400"/>
              <a:gd name="connsiteX125" fmla="*/ 164173 w 464401"/>
              <a:gd name="connsiteY125" fmla="*/ 32104 h 464400"/>
              <a:gd name="connsiteX126" fmla="*/ 196277 w 464401"/>
              <a:gd name="connsiteY126" fmla="*/ 0 h 464400"/>
              <a:gd name="connsiteX127" fmla="*/ 268123 w 464401"/>
              <a:gd name="connsiteY127" fmla="*/ 0 h 464400"/>
              <a:gd name="connsiteX128" fmla="*/ 300227 w 464401"/>
              <a:gd name="connsiteY128" fmla="*/ 32104 h 464400"/>
              <a:gd name="connsiteX129" fmla="*/ 300227 w 464401"/>
              <a:gd name="connsiteY129" fmla="*/ 136869 h 464400"/>
              <a:gd name="connsiteX130" fmla="*/ 328345 w 464401"/>
              <a:gd name="connsiteY130" fmla="*/ 136869 h 464400"/>
              <a:gd name="connsiteX131" fmla="*/ 328345 w 464401"/>
              <a:gd name="connsiteY131" fmla="*/ 32104 h 464400"/>
              <a:gd name="connsiteX132" fmla="*/ 360449 w 464401"/>
              <a:gd name="connsiteY132" fmla="*/ 0 h 464400"/>
              <a:gd name="connsiteX133" fmla="*/ 432296 w 464401"/>
              <a:gd name="connsiteY133" fmla="*/ 0 h 464400"/>
              <a:gd name="connsiteX134" fmla="*/ 464401 w 464401"/>
              <a:gd name="connsiteY134" fmla="*/ 32104 h 464400"/>
              <a:gd name="connsiteX135" fmla="*/ 464401 w 464401"/>
              <a:gd name="connsiteY135" fmla="*/ 268845 h 464400"/>
              <a:gd name="connsiteX136" fmla="*/ 432297 w 464401"/>
              <a:gd name="connsiteY136" fmla="*/ 300949 h 464400"/>
              <a:gd name="connsiteX137" fmla="*/ 409979 w 464401"/>
              <a:gd name="connsiteY137" fmla="*/ 300949 h 464400"/>
              <a:gd name="connsiteX138" fmla="*/ 409979 w 464401"/>
              <a:gd name="connsiteY138" fmla="*/ 385107 h 464400"/>
              <a:gd name="connsiteX139" fmla="*/ 437190 w 464401"/>
              <a:gd name="connsiteY139" fmla="*/ 423584 h 464400"/>
              <a:gd name="connsiteX140" fmla="*/ 396374 w 464401"/>
              <a:gd name="connsiteY140" fmla="*/ 464400 h 464400"/>
              <a:gd name="connsiteX141" fmla="*/ 357897 w 464401"/>
              <a:gd name="connsiteY141" fmla="*/ 437189 h 464400"/>
              <a:gd name="connsiteX142" fmla="*/ 270677 w 464401"/>
              <a:gd name="connsiteY142" fmla="*/ 437189 h 464400"/>
              <a:gd name="connsiteX143" fmla="*/ 232201 w 464401"/>
              <a:gd name="connsiteY143" fmla="*/ 464400 h 464400"/>
              <a:gd name="connsiteX144" fmla="*/ 193725 w 464401"/>
              <a:gd name="connsiteY144" fmla="*/ 437189 h 464400"/>
              <a:gd name="connsiteX145" fmla="*/ 106504 w 464401"/>
              <a:gd name="connsiteY145" fmla="*/ 437189 h 464400"/>
              <a:gd name="connsiteX146" fmla="*/ 68027 w 464401"/>
              <a:gd name="connsiteY146" fmla="*/ 464400 h 464400"/>
              <a:gd name="connsiteX147" fmla="*/ 27211 w 464401"/>
              <a:gd name="connsiteY147" fmla="*/ 423584 h 464400"/>
              <a:gd name="connsiteX148" fmla="*/ 54422 w 464401"/>
              <a:gd name="connsiteY148" fmla="*/ 385107 h 464400"/>
              <a:gd name="connsiteX149" fmla="*/ 54422 w 464401"/>
              <a:gd name="connsiteY149" fmla="*/ 300949 h 464400"/>
              <a:gd name="connsiteX150" fmla="*/ 32104 w 464401"/>
              <a:gd name="connsiteY150" fmla="*/ 300949 h 464400"/>
              <a:gd name="connsiteX151" fmla="*/ 0 w 464401"/>
              <a:gd name="connsiteY151" fmla="*/ 268845 h 464400"/>
              <a:gd name="connsiteX152" fmla="*/ 0 w 464401"/>
              <a:gd name="connsiteY152" fmla="*/ 32104 h 464400"/>
              <a:gd name="connsiteX153" fmla="*/ 32104 w 464401"/>
              <a:gd name="connsiteY153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</a:cxnLst>
            <a:rect l="l" t="t" r="r" b="b"/>
            <a:pathLst>
              <a:path w="464401" h="464400">
                <a:moveTo>
                  <a:pt x="396373" y="409978"/>
                </a:moveTo>
                <a:cubicBezTo>
                  <a:pt x="388871" y="409978"/>
                  <a:pt x="382767" y="416082"/>
                  <a:pt x="382767" y="423584"/>
                </a:cubicBezTo>
                <a:cubicBezTo>
                  <a:pt x="382767" y="431086"/>
                  <a:pt x="388871" y="437189"/>
                  <a:pt x="396373" y="437189"/>
                </a:cubicBezTo>
                <a:cubicBezTo>
                  <a:pt x="403875" y="437189"/>
                  <a:pt x="409978" y="431086"/>
                  <a:pt x="409978" y="423584"/>
                </a:cubicBezTo>
                <a:cubicBezTo>
                  <a:pt x="409978" y="416082"/>
                  <a:pt x="403875" y="409978"/>
                  <a:pt x="396373" y="409978"/>
                </a:cubicBezTo>
                <a:close/>
                <a:moveTo>
                  <a:pt x="232200" y="409978"/>
                </a:moveTo>
                <a:cubicBezTo>
                  <a:pt x="224698" y="409978"/>
                  <a:pt x="218595" y="416082"/>
                  <a:pt x="218595" y="423584"/>
                </a:cubicBezTo>
                <a:cubicBezTo>
                  <a:pt x="218595" y="431086"/>
                  <a:pt x="224698" y="437189"/>
                  <a:pt x="232200" y="437189"/>
                </a:cubicBezTo>
                <a:cubicBezTo>
                  <a:pt x="239702" y="437189"/>
                  <a:pt x="245805" y="431086"/>
                  <a:pt x="245805" y="423584"/>
                </a:cubicBezTo>
                <a:cubicBezTo>
                  <a:pt x="245805" y="416082"/>
                  <a:pt x="239702" y="409978"/>
                  <a:pt x="232200" y="409978"/>
                </a:cubicBezTo>
                <a:close/>
                <a:moveTo>
                  <a:pt x="68027" y="409978"/>
                </a:moveTo>
                <a:cubicBezTo>
                  <a:pt x="60525" y="409978"/>
                  <a:pt x="54422" y="416082"/>
                  <a:pt x="54422" y="423584"/>
                </a:cubicBezTo>
                <a:cubicBezTo>
                  <a:pt x="54422" y="431086"/>
                  <a:pt x="60525" y="437189"/>
                  <a:pt x="68027" y="437189"/>
                </a:cubicBezTo>
                <a:cubicBezTo>
                  <a:pt x="75529" y="437189"/>
                  <a:pt x="81633" y="431086"/>
                  <a:pt x="81633" y="423584"/>
                </a:cubicBezTo>
                <a:cubicBezTo>
                  <a:pt x="81633" y="416082"/>
                  <a:pt x="75529" y="409978"/>
                  <a:pt x="68027" y="409978"/>
                </a:cubicBezTo>
                <a:close/>
                <a:moveTo>
                  <a:pt x="396372" y="219316"/>
                </a:moveTo>
                <a:cubicBezTo>
                  <a:pt x="403887" y="219316"/>
                  <a:pt x="409978" y="225407"/>
                  <a:pt x="409978" y="232921"/>
                </a:cubicBezTo>
                <a:cubicBezTo>
                  <a:pt x="409978" y="240436"/>
                  <a:pt x="403887" y="246527"/>
                  <a:pt x="396372" y="246527"/>
                </a:cubicBezTo>
                <a:cubicBezTo>
                  <a:pt x="388858" y="246527"/>
                  <a:pt x="382767" y="240436"/>
                  <a:pt x="382767" y="232921"/>
                </a:cubicBezTo>
                <a:cubicBezTo>
                  <a:pt x="382767" y="225407"/>
                  <a:pt x="388858" y="219316"/>
                  <a:pt x="396372" y="219316"/>
                </a:cubicBezTo>
                <a:close/>
                <a:moveTo>
                  <a:pt x="232199" y="219316"/>
                </a:moveTo>
                <a:cubicBezTo>
                  <a:pt x="239714" y="219316"/>
                  <a:pt x="245805" y="225407"/>
                  <a:pt x="245805" y="232921"/>
                </a:cubicBezTo>
                <a:cubicBezTo>
                  <a:pt x="245805" y="240436"/>
                  <a:pt x="239714" y="246527"/>
                  <a:pt x="232199" y="246527"/>
                </a:cubicBezTo>
                <a:cubicBezTo>
                  <a:pt x="224685" y="246527"/>
                  <a:pt x="218594" y="240436"/>
                  <a:pt x="218594" y="232921"/>
                </a:cubicBezTo>
                <a:cubicBezTo>
                  <a:pt x="218594" y="225407"/>
                  <a:pt x="224685" y="219316"/>
                  <a:pt x="232199" y="219316"/>
                </a:cubicBezTo>
                <a:close/>
                <a:moveTo>
                  <a:pt x="68026" y="219316"/>
                </a:moveTo>
                <a:cubicBezTo>
                  <a:pt x="75541" y="219316"/>
                  <a:pt x="81632" y="225407"/>
                  <a:pt x="81632" y="232921"/>
                </a:cubicBezTo>
                <a:cubicBezTo>
                  <a:pt x="81632" y="240436"/>
                  <a:pt x="75541" y="246527"/>
                  <a:pt x="68026" y="246527"/>
                </a:cubicBezTo>
                <a:cubicBezTo>
                  <a:pt x="60512" y="246527"/>
                  <a:pt x="54421" y="240436"/>
                  <a:pt x="54421" y="232921"/>
                </a:cubicBezTo>
                <a:cubicBezTo>
                  <a:pt x="54421" y="225407"/>
                  <a:pt x="60512" y="219316"/>
                  <a:pt x="68026" y="219316"/>
                </a:cubicBezTo>
                <a:close/>
                <a:moveTo>
                  <a:pt x="300227" y="164080"/>
                </a:moveTo>
                <a:lnTo>
                  <a:pt x="300227" y="268845"/>
                </a:lnTo>
                <a:cubicBezTo>
                  <a:pt x="300227" y="286548"/>
                  <a:pt x="285826" y="300949"/>
                  <a:pt x="268123" y="300949"/>
                </a:cubicBezTo>
                <a:lnTo>
                  <a:pt x="245805" y="300949"/>
                </a:lnTo>
                <a:lnTo>
                  <a:pt x="245805" y="385107"/>
                </a:lnTo>
                <a:cubicBezTo>
                  <a:pt x="257383" y="389213"/>
                  <a:pt x="266570" y="398401"/>
                  <a:pt x="270676" y="409978"/>
                </a:cubicBezTo>
                <a:lnTo>
                  <a:pt x="357896" y="409978"/>
                </a:lnTo>
                <a:cubicBezTo>
                  <a:pt x="362003" y="398401"/>
                  <a:pt x="371190" y="389213"/>
                  <a:pt x="382767" y="385107"/>
                </a:cubicBezTo>
                <a:lnTo>
                  <a:pt x="382767" y="300949"/>
                </a:lnTo>
                <a:lnTo>
                  <a:pt x="360450" y="300949"/>
                </a:lnTo>
                <a:cubicBezTo>
                  <a:pt x="342747" y="300949"/>
                  <a:pt x="328345" y="286548"/>
                  <a:pt x="328345" y="268845"/>
                </a:cubicBezTo>
                <a:lnTo>
                  <a:pt x="328345" y="164080"/>
                </a:lnTo>
                <a:close/>
                <a:moveTo>
                  <a:pt x="136055" y="164080"/>
                </a:moveTo>
                <a:lnTo>
                  <a:pt x="136055" y="268845"/>
                </a:lnTo>
                <a:cubicBezTo>
                  <a:pt x="136055" y="286548"/>
                  <a:pt x="121653" y="300949"/>
                  <a:pt x="103950" y="300949"/>
                </a:cubicBezTo>
                <a:lnTo>
                  <a:pt x="81633" y="300949"/>
                </a:lnTo>
                <a:lnTo>
                  <a:pt x="81633" y="385107"/>
                </a:lnTo>
                <a:cubicBezTo>
                  <a:pt x="93210" y="389213"/>
                  <a:pt x="102397" y="398401"/>
                  <a:pt x="106504" y="409978"/>
                </a:cubicBezTo>
                <a:lnTo>
                  <a:pt x="193724" y="409978"/>
                </a:lnTo>
                <a:cubicBezTo>
                  <a:pt x="197830" y="398401"/>
                  <a:pt x="207017" y="389213"/>
                  <a:pt x="218595" y="385107"/>
                </a:cubicBezTo>
                <a:lnTo>
                  <a:pt x="218595" y="300949"/>
                </a:lnTo>
                <a:lnTo>
                  <a:pt x="196277" y="300949"/>
                </a:lnTo>
                <a:cubicBezTo>
                  <a:pt x="178575" y="300949"/>
                  <a:pt x="164173" y="286548"/>
                  <a:pt x="164173" y="268845"/>
                </a:cubicBezTo>
                <a:lnTo>
                  <a:pt x="164173" y="164080"/>
                </a:lnTo>
                <a:close/>
                <a:moveTo>
                  <a:pt x="396372" y="136869"/>
                </a:moveTo>
                <a:cubicBezTo>
                  <a:pt x="403886" y="136869"/>
                  <a:pt x="409978" y="142961"/>
                  <a:pt x="409978" y="150474"/>
                </a:cubicBezTo>
                <a:lnTo>
                  <a:pt x="409978" y="178500"/>
                </a:lnTo>
                <a:cubicBezTo>
                  <a:pt x="409978" y="186014"/>
                  <a:pt x="403886" y="192105"/>
                  <a:pt x="396372" y="192105"/>
                </a:cubicBezTo>
                <a:cubicBezTo>
                  <a:pt x="388859" y="192105"/>
                  <a:pt x="382767" y="186014"/>
                  <a:pt x="382767" y="178500"/>
                </a:cubicBezTo>
                <a:lnTo>
                  <a:pt x="382767" y="150474"/>
                </a:lnTo>
                <a:cubicBezTo>
                  <a:pt x="382767" y="142961"/>
                  <a:pt x="388859" y="136869"/>
                  <a:pt x="396372" y="136869"/>
                </a:cubicBezTo>
                <a:close/>
                <a:moveTo>
                  <a:pt x="232199" y="136869"/>
                </a:moveTo>
                <a:cubicBezTo>
                  <a:pt x="239713" y="136869"/>
                  <a:pt x="245805" y="142961"/>
                  <a:pt x="245805" y="150474"/>
                </a:cubicBezTo>
                <a:lnTo>
                  <a:pt x="245805" y="178500"/>
                </a:lnTo>
                <a:cubicBezTo>
                  <a:pt x="245805" y="186014"/>
                  <a:pt x="239713" y="192105"/>
                  <a:pt x="232199" y="192105"/>
                </a:cubicBezTo>
                <a:cubicBezTo>
                  <a:pt x="224686" y="192105"/>
                  <a:pt x="218594" y="186014"/>
                  <a:pt x="218594" y="178500"/>
                </a:cubicBezTo>
                <a:lnTo>
                  <a:pt x="218594" y="150474"/>
                </a:lnTo>
                <a:cubicBezTo>
                  <a:pt x="218594" y="142961"/>
                  <a:pt x="224686" y="136869"/>
                  <a:pt x="232199" y="136869"/>
                </a:cubicBezTo>
                <a:close/>
                <a:moveTo>
                  <a:pt x="68026" y="136869"/>
                </a:moveTo>
                <a:cubicBezTo>
                  <a:pt x="75540" y="136869"/>
                  <a:pt x="81632" y="142961"/>
                  <a:pt x="81632" y="150474"/>
                </a:cubicBezTo>
                <a:lnTo>
                  <a:pt x="81632" y="178500"/>
                </a:lnTo>
                <a:cubicBezTo>
                  <a:pt x="81632" y="186014"/>
                  <a:pt x="75540" y="192105"/>
                  <a:pt x="68026" y="192105"/>
                </a:cubicBezTo>
                <a:cubicBezTo>
                  <a:pt x="60513" y="192105"/>
                  <a:pt x="54421" y="186014"/>
                  <a:pt x="54421" y="178500"/>
                </a:cubicBezTo>
                <a:lnTo>
                  <a:pt x="54421" y="150474"/>
                </a:lnTo>
                <a:cubicBezTo>
                  <a:pt x="54421" y="142961"/>
                  <a:pt x="60513" y="136869"/>
                  <a:pt x="68026" y="136869"/>
                </a:cubicBezTo>
                <a:close/>
                <a:moveTo>
                  <a:pt x="396372" y="54421"/>
                </a:moveTo>
                <a:cubicBezTo>
                  <a:pt x="403886" y="54421"/>
                  <a:pt x="409978" y="60513"/>
                  <a:pt x="409978" y="68026"/>
                </a:cubicBezTo>
                <a:lnTo>
                  <a:pt x="409978" y="96052"/>
                </a:lnTo>
                <a:cubicBezTo>
                  <a:pt x="409978" y="103566"/>
                  <a:pt x="403886" y="109657"/>
                  <a:pt x="396372" y="109657"/>
                </a:cubicBezTo>
                <a:cubicBezTo>
                  <a:pt x="388859" y="109657"/>
                  <a:pt x="382767" y="103566"/>
                  <a:pt x="382767" y="96052"/>
                </a:cubicBezTo>
                <a:lnTo>
                  <a:pt x="382767" y="68026"/>
                </a:lnTo>
                <a:cubicBezTo>
                  <a:pt x="382767" y="60513"/>
                  <a:pt x="388859" y="54421"/>
                  <a:pt x="396372" y="54421"/>
                </a:cubicBezTo>
                <a:close/>
                <a:moveTo>
                  <a:pt x="232199" y="54421"/>
                </a:moveTo>
                <a:cubicBezTo>
                  <a:pt x="239713" y="54421"/>
                  <a:pt x="245805" y="60513"/>
                  <a:pt x="245805" y="68026"/>
                </a:cubicBezTo>
                <a:lnTo>
                  <a:pt x="245805" y="96052"/>
                </a:lnTo>
                <a:cubicBezTo>
                  <a:pt x="245805" y="103566"/>
                  <a:pt x="239713" y="109657"/>
                  <a:pt x="232199" y="109657"/>
                </a:cubicBezTo>
                <a:cubicBezTo>
                  <a:pt x="224686" y="109657"/>
                  <a:pt x="218594" y="103566"/>
                  <a:pt x="218594" y="96052"/>
                </a:cubicBezTo>
                <a:lnTo>
                  <a:pt x="218594" y="68026"/>
                </a:lnTo>
                <a:cubicBezTo>
                  <a:pt x="218594" y="60513"/>
                  <a:pt x="224686" y="54421"/>
                  <a:pt x="232199" y="54421"/>
                </a:cubicBezTo>
                <a:close/>
                <a:moveTo>
                  <a:pt x="68026" y="54421"/>
                </a:moveTo>
                <a:cubicBezTo>
                  <a:pt x="75540" y="54421"/>
                  <a:pt x="81632" y="60513"/>
                  <a:pt x="81632" y="68026"/>
                </a:cubicBezTo>
                <a:lnTo>
                  <a:pt x="81632" y="96052"/>
                </a:lnTo>
                <a:cubicBezTo>
                  <a:pt x="81632" y="103566"/>
                  <a:pt x="75540" y="109657"/>
                  <a:pt x="68026" y="109657"/>
                </a:cubicBezTo>
                <a:cubicBezTo>
                  <a:pt x="60513" y="109657"/>
                  <a:pt x="54421" y="103566"/>
                  <a:pt x="54421" y="96052"/>
                </a:cubicBezTo>
                <a:lnTo>
                  <a:pt x="54421" y="68026"/>
                </a:lnTo>
                <a:cubicBezTo>
                  <a:pt x="54421" y="60513"/>
                  <a:pt x="60513" y="54421"/>
                  <a:pt x="68026" y="54421"/>
                </a:cubicBezTo>
                <a:close/>
                <a:moveTo>
                  <a:pt x="360449" y="27211"/>
                </a:moveTo>
                <a:cubicBezTo>
                  <a:pt x="357750" y="27211"/>
                  <a:pt x="355555" y="29406"/>
                  <a:pt x="355555" y="32104"/>
                </a:cubicBezTo>
                <a:lnTo>
                  <a:pt x="355555" y="268845"/>
                </a:lnTo>
                <a:cubicBezTo>
                  <a:pt x="355555" y="271543"/>
                  <a:pt x="357750" y="273738"/>
                  <a:pt x="360449" y="273738"/>
                </a:cubicBezTo>
                <a:lnTo>
                  <a:pt x="432296" y="273738"/>
                </a:lnTo>
                <a:cubicBezTo>
                  <a:pt x="434994" y="273738"/>
                  <a:pt x="437189" y="271543"/>
                  <a:pt x="437189" y="268845"/>
                </a:cubicBezTo>
                <a:lnTo>
                  <a:pt x="437189" y="32104"/>
                </a:lnTo>
                <a:cubicBezTo>
                  <a:pt x="437189" y="29406"/>
                  <a:pt x="434994" y="27211"/>
                  <a:pt x="432296" y="27211"/>
                </a:cubicBezTo>
                <a:close/>
                <a:moveTo>
                  <a:pt x="196277" y="27211"/>
                </a:moveTo>
                <a:cubicBezTo>
                  <a:pt x="193579" y="27211"/>
                  <a:pt x="191384" y="29406"/>
                  <a:pt x="191384" y="32104"/>
                </a:cubicBezTo>
                <a:lnTo>
                  <a:pt x="191384" y="268845"/>
                </a:lnTo>
                <a:cubicBezTo>
                  <a:pt x="191384" y="271543"/>
                  <a:pt x="193579" y="273738"/>
                  <a:pt x="196277" y="273738"/>
                </a:cubicBezTo>
                <a:lnTo>
                  <a:pt x="268123" y="273738"/>
                </a:lnTo>
                <a:cubicBezTo>
                  <a:pt x="270821" y="273738"/>
                  <a:pt x="273016" y="271543"/>
                  <a:pt x="273016" y="268845"/>
                </a:cubicBezTo>
                <a:lnTo>
                  <a:pt x="273016" y="32104"/>
                </a:lnTo>
                <a:cubicBezTo>
                  <a:pt x="273016" y="29406"/>
                  <a:pt x="270821" y="27211"/>
                  <a:pt x="268123" y="27211"/>
                </a:cubicBezTo>
                <a:close/>
                <a:moveTo>
                  <a:pt x="32104" y="27211"/>
                </a:moveTo>
                <a:cubicBezTo>
                  <a:pt x="29406" y="27211"/>
                  <a:pt x="27211" y="29406"/>
                  <a:pt x="27211" y="32104"/>
                </a:cubicBezTo>
                <a:lnTo>
                  <a:pt x="27211" y="268845"/>
                </a:lnTo>
                <a:cubicBezTo>
                  <a:pt x="27211" y="271543"/>
                  <a:pt x="29406" y="273738"/>
                  <a:pt x="32104" y="273738"/>
                </a:cubicBezTo>
                <a:lnTo>
                  <a:pt x="103950" y="273738"/>
                </a:lnTo>
                <a:cubicBezTo>
                  <a:pt x="106649" y="273738"/>
                  <a:pt x="108844" y="271543"/>
                  <a:pt x="108844" y="268845"/>
                </a:cubicBezTo>
                <a:lnTo>
                  <a:pt x="108844" y="32104"/>
                </a:lnTo>
                <a:cubicBezTo>
                  <a:pt x="108844" y="29406"/>
                  <a:pt x="106649" y="27211"/>
                  <a:pt x="103950" y="27211"/>
                </a:cubicBezTo>
                <a:close/>
                <a:moveTo>
                  <a:pt x="32104" y="0"/>
                </a:moveTo>
                <a:lnTo>
                  <a:pt x="103950" y="0"/>
                </a:lnTo>
                <a:cubicBezTo>
                  <a:pt x="121653" y="0"/>
                  <a:pt x="136055" y="14402"/>
                  <a:pt x="136055" y="32104"/>
                </a:cubicBezTo>
                <a:lnTo>
                  <a:pt x="136055" y="136869"/>
                </a:lnTo>
                <a:lnTo>
                  <a:pt x="164173" y="136869"/>
                </a:lnTo>
                <a:lnTo>
                  <a:pt x="164173" y="32104"/>
                </a:lnTo>
                <a:cubicBezTo>
                  <a:pt x="164173" y="14402"/>
                  <a:pt x="178575" y="0"/>
                  <a:pt x="196277" y="0"/>
                </a:cubicBezTo>
                <a:lnTo>
                  <a:pt x="268123" y="0"/>
                </a:lnTo>
                <a:cubicBezTo>
                  <a:pt x="285826" y="0"/>
                  <a:pt x="300227" y="14402"/>
                  <a:pt x="300227" y="32104"/>
                </a:cubicBezTo>
                <a:lnTo>
                  <a:pt x="300227" y="136869"/>
                </a:lnTo>
                <a:lnTo>
                  <a:pt x="328345" y="136869"/>
                </a:lnTo>
                <a:lnTo>
                  <a:pt x="328345" y="32104"/>
                </a:lnTo>
                <a:cubicBezTo>
                  <a:pt x="328345" y="14402"/>
                  <a:pt x="342747" y="0"/>
                  <a:pt x="360449" y="0"/>
                </a:cubicBezTo>
                <a:lnTo>
                  <a:pt x="432296" y="0"/>
                </a:lnTo>
                <a:cubicBezTo>
                  <a:pt x="449998" y="0"/>
                  <a:pt x="464400" y="14402"/>
                  <a:pt x="464401" y="32104"/>
                </a:cubicBezTo>
                <a:lnTo>
                  <a:pt x="464401" y="268845"/>
                </a:lnTo>
                <a:cubicBezTo>
                  <a:pt x="464401" y="286548"/>
                  <a:pt x="449999" y="300949"/>
                  <a:pt x="432297" y="300949"/>
                </a:cubicBezTo>
                <a:lnTo>
                  <a:pt x="409979" y="300949"/>
                </a:lnTo>
                <a:lnTo>
                  <a:pt x="409979" y="385107"/>
                </a:lnTo>
                <a:cubicBezTo>
                  <a:pt x="425815" y="390724"/>
                  <a:pt x="437190" y="405847"/>
                  <a:pt x="437190" y="423584"/>
                </a:cubicBezTo>
                <a:cubicBezTo>
                  <a:pt x="437190" y="446090"/>
                  <a:pt x="418880" y="464400"/>
                  <a:pt x="396374" y="464400"/>
                </a:cubicBezTo>
                <a:cubicBezTo>
                  <a:pt x="378637" y="464400"/>
                  <a:pt x="363514" y="453025"/>
                  <a:pt x="357897" y="437189"/>
                </a:cubicBezTo>
                <a:lnTo>
                  <a:pt x="270677" y="437189"/>
                </a:lnTo>
                <a:cubicBezTo>
                  <a:pt x="265061" y="453025"/>
                  <a:pt x="249938" y="464400"/>
                  <a:pt x="232201" y="464400"/>
                </a:cubicBezTo>
                <a:cubicBezTo>
                  <a:pt x="214464" y="464400"/>
                  <a:pt x="199341" y="453025"/>
                  <a:pt x="193725" y="437189"/>
                </a:cubicBezTo>
                <a:lnTo>
                  <a:pt x="106504" y="437189"/>
                </a:lnTo>
                <a:cubicBezTo>
                  <a:pt x="100887" y="453025"/>
                  <a:pt x="85764" y="464400"/>
                  <a:pt x="68027" y="464400"/>
                </a:cubicBezTo>
                <a:cubicBezTo>
                  <a:pt x="45521" y="464400"/>
                  <a:pt x="27211" y="446090"/>
                  <a:pt x="27211" y="423584"/>
                </a:cubicBezTo>
                <a:cubicBezTo>
                  <a:pt x="27211" y="405847"/>
                  <a:pt x="38586" y="390724"/>
                  <a:pt x="54422" y="385107"/>
                </a:cubicBezTo>
                <a:lnTo>
                  <a:pt x="54422" y="300949"/>
                </a:lnTo>
                <a:lnTo>
                  <a:pt x="32104" y="300949"/>
                </a:lnTo>
                <a:cubicBezTo>
                  <a:pt x="14402" y="300949"/>
                  <a:pt x="0" y="286548"/>
                  <a:pt x="0" y="268845"/>
                </a:cubicBezTo>
                <a:lnTo>
                  <a:pt x="0" y="32104"/>
                </a:lnTo>
                <a:cubicBezTo>
                  <a:pt x="0" y="14402"/>
                  <a:pt x="14402" y="0"/>
                  <a:pt x="32104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7" name="Freeform: Shape 376">
            <a:extLst>
              <a:ext uri="{FF2B5EF4-FFF2-40B4-BE49-F238E27FC236}">
                <a16:creationId xmlns:a16="http://schemas.microsoft.com/office/drawing/2014/main" xmlns="" id="{F890A5BD-D259-42D2-A5AA-39596ABD9BBF}"/>
              </a:ext>
            </a:extLst>
          </p:cNvPr>
          <p:cNvSpPr/>
          <p:nvPr/>
        </p:nvSpPr>
        <p:spPr>
          <a:xfrm>
            <a:off x="7533237" y="2225557"/>
            <a:ext cx="464400" cy="446259"/>
          </a:xfrm>
          <a:custGeom>
            <a:avLst/>
            <a:gdLst>
              <a:gd name="connsiteX0" fmla="*/ 437189 w 464400"/>
              <a:gd name="connsiteY0" fmla="*/ 378351 h 446259"/>
              <a:gd name="connsiteX1" fmla="*/ 396492 w 464400"/>
              <a:gd name="connsiteY1" fmla="*/ 419048 h 446259"/>
              <a:gd name="connsiteX2" fmla="*/ 437189 w 464400"/>
              <a:gd name="connsiteY2" fmla="*/ 419048 h 446259"/>
              <a:gd name="connsiteX3" fmla="*/ 27211 w 464400"/>
              <a:gd name="connsiteY3" fmla="*/ 378351 h 446259"/>
              <a:gd name="connsiteX4" fmla="*/ 27211 w 464400"/>
              <a:gd name="connsiteY4" fmla="*/ 419048 h 446259"/>
              <a:gd name="connsiteX5" fmla="*/ 67908 w 464400"/>
              <a:gd name="connsiteY5" fmla="*/ 419048 h 446259"/>
              <a:gd name="connsiteX6" fmla="*/ 27211 w 464400"/>
              <a:gd name="connsiteY6" fmla="*/ 378351 h 446259"/>
              <a:gd name="connsiteX7" fmla="*/ 232178 w 464400"/>
              <a:gd name="connsiteY7" fmla="*/ 249957 h 446259"/>
              <a:gd name="connsiteX8" fmla="*/ 218527 w 464400"/>
              <a:gd name="connsiteY8" fmla="*/ 263652 h 446259"/>
              <a:gd name="connsiteX9" fmla="*/ 232200 w 464400"/>
              <a:gd name="connsiteY9" fmla="*/ 277302 h 446259"/>
              <a:gd name="connsiteX10" fmla="*/ 232221 w 464400"/>
              <a:gd name="connsiteY10" fmla="*/ 277302 h 446259"/>
              <a:gd name="connsiteX11" fmla="*/ 245872 w 464400"/>
              <a:gd name="connsiteY11" fmla="*/ 263608 h 446259"/>
              <a:gd name="connsiteX12" fmla="*/ 232200 w 464400"/>
              <a:gd name="connsiteY12" fmla="*/ 249957 h 446259"/>
              <a:gd name="connsiteX13" fmla="*/ 232133 w 464400"/>
              <a:gd name="connsiteY13" fmla="*/ 222746 h 446259"/>
              <a:gd name="connsiteX14" fmla="*/ 232200 w 464400"/>
              <a:gd name="connsiteY14" fmla="*/ 222746 h 446259"/>
              <a:gd name="connsiteX15" fmla="*/ 273083 w 464400"/>
              <a:gd name="connsiteY15" fmla="*/ 263562 h 446259"/>
              <a:gd name="connsiteX16" fmla="*/ 273083 w 464400"/>
              <a:gd name="connsiteY16" fmla="*/ 263563 h 446259"/>
              <a:gd name="connsiteX17" fmla="*/ 232266 w 464400"/>
              <a:gd name="connsiteY17" fmla="*/ 304512 h 446259"/>
              <a:gd name="connsiteX18" fmla="*/ 232199 w 464400"/>
              <a:gd name="connsiteY18" fmla="*/ 304512 h 446259"/>
              <a:gd name="connsiteX19" fmla="*/ 191316 w 464400"/>
              <a:gd name="connsiteY19" fmla="*/ 263696 h 446259"/>
              <a:gd name="connsiteX20" fmla="*/ 232133 w 464400"/>
              <a:gd name="connsiteY20" fmla="*/ 222746 h 446259"/>
              <a:gd name="connsiteX21" fmla="*/ 241282 w 464400"/>
              <a:gd name="connsiteY21" fmla="*/ 162653 h 446259"/>
              <a:gd name="connsiteX22" fmla="*/ 222789 w 464400"/>
              <a:gd name="connsiteY22" fmla="*/ 162683 h 446259"/>
              <a:gd name="connsiteX23" fmla="*/ 219933 w 464400"/>
              <a:gd name="connsiteY23" fmla="*/ 188810 h 446259"/>
              <a:gd name="connsiteX24" fmla="*/ 210763 w 464400"/>
              <a:gd name="connsiteY24" fmla="*/ 200221 h 446259"/>
              <a:gd name="connsiteX25" fmla="*/ 202205 w 464400"/>
              <a:gd name="connsiteY25" fmla="*/ 203801 h 446259"/>
              <a:gd name="connsiteX26" fmla="*/ 187636 w 464400"/>
              <a:gd name="connsiteY26" fmla="*/ 202300 h 446259"/>
              <a:gd name="connsiteX27" fmla="*/ 167045 w 464400"/>
              <a:gd name="connsiteY27" fmla="*/ 185952 h 446259"/>
              <a:gd name="connsiteX28" fmla="*/ 154019 w 464400"/>
              <a:gd name="connsiteY28" fmla="*/ 199079 h 446259"/>
              <a:gd name="connsiteX29" fmla="*/ 170525 w 464400"/>
              <a:gd name="connsiteY29" fmla="*/ 219543 h 446259"/>
              <a:gd name="connsiteX30" fmla="*/ 172138 w 464400"/>
              <a:gd name="connsiteY30" fmla="*/ 234101 h 446259"/>
              <a:gd name="connsiteX31" fmla="*/ 168719 w 464400"/>
              <a:gd name="connsiteY31" fmla="*/ 242401 h 446259"/>
              <a:gd name="connsiteX32" fmla="*/ 157337 w 464400"/>
              <a:gd name="connsiteY32" fmla="*/ 251607 h 446259"/>
              <a:gd name="connsiteX33" fmla="*/ 131220 w 464400"/>
              <a:gd name="connsiteY33" fmla="*/ 254548 h 446259"/>
              <a:gd name="connsiteX34" fmla="*/ 131250 w 464400"/>
              <a:gd name="connsiteY34" fmla="*/ 273041 h 446259"/>
              <a:gd name="connsiteX35" fmla="*/ 157377 w 464400"/>
              <a:gd name="connsiteY35" fmla="*/ 275897 h 446259"/>
              <a:gd name="connsiteX36" fmla="*/ 168789 w 464400"/>
              <a:gd name="connsiteY36" fmla="*/ 285068 h 446259"/>
              <a:gd name="connsiteX37" fmla="*/ 172368 w 464400"/>
              <a:gd name="connsiteY37" fmla="*/ 293624 h 446259"/>
              <a:gd name="connsiteX38" fmla="*/ 170867 w 464400"/>
              <a:gd name="connsiteY38" fmla="*/ 308194 h 446259"/>
              <a:gd name="connsiteX39" fmla="*/ 154519 w 464400"/>
              <a:gd name="connsiteY39" fmla="*/ 328785 h 446259"/>
              <a:gd name="connsiteX40" fmla="*/ 167647 w 464400"/>
              <a:gd name="connsiteY40" fmla="*/ 341811 h 446259"/>
              <a:gd name="connsiteX41" fmla="*/ 188110 w 464400"/>
              <a:gd name="connsiteY41" fmla="*/ 325303 h 446259"/>
              <a:gd name="connsiteX42" fmla="*/ 202669 w 464400"/>
              <a:gd name="connsiteY42" fmla="*/ 323690 h 446259"/>
              <a:gd name="connsiteX43" fmla="*/ 210967 w 464400"/>
              <a:gd name="connsiteY43" fmla="*/ 327108 h 446259"/>
              <a:gd name="connsiteX44" fmla="*/ 220175 w 464400"/>
              <a:gd name="connsiteY44" fmla="*/ 338491 h 446259"/>
              <a:gd name="connsiteX45" fmla="*/ 223114 w 464400"/>
              <a:gd name="connsiteY45" fmla="*/ 364608 h 446259"/>
              <a:gd name="connsiteX46" fmla="*/ 241608 w 464400"/>
              <a:gd name="connsiteY46" fmla="*/ 364578 h 446259"/>
              <a:gd name="connsiteX47" fmla="*/ 244463 w 464400"/>
              <a:gd name="connsiteY47" fmla="*/ 338451 h 446259"/>
              <a:gd name="connsiteX48" fmla="*/ 253633 w 464400"/>
              <a:gd name="connsiteY48" fmla="*/ 327040 h 446259"/>
              <a:gd name="connsiteX49" fmla="*/ 262191 w 464400"/>
              <a:gd name="connsiteY49" fmla="*/ 323459 h 446259"/>
              <a:gd name="connsiteX50" fmla="*/ 276761 w 464400"/>
              <a:gd name="connsiteY50" fmla="*/ 324961 h 446259"/>
              <a:gd name="connsiteX51" fmla="*/ 297351 w 464400"/>
              <a:gd name="connsiteY51" fmla="*/ 341309 h 446259"/>
              <a:gd name="connsiteX52" fmla="*/ 310378 w 464400"/>
              <a:gd name="connsiteY52" fmla="*/ 328181 h 446259"/>
              <a:gd name="connsiteX53" fmla="*/ 293871 w 464400"/>
              <a:gd name="connsiteY53" fmla="*/ 307718 h 446259"/>
              <a:gd name="connsiteX54" fmla="*/ 292257 w 464400"/>
              <a:gd name="connsiteY54" fmla="*/ 293159 h 446259"/>
              <a:gd name="connsiteX55" fmla="*/ 295678 w 464400"/>
              <a:gd name="connsiteY55" fmla="*/ 284859 h 446259"/>
              <a:gd name="connsiteX56" fmla="*/ 307059 w 464400"/>
              <a:gd name="connsiteY56" fmla="*/ 275653 h 446259"/>
              <a:gd name="connsiteX57" fmla="*/ 333176 w 464400"/>
              <a:gd name="connsiteY57" fmla="*/ 272716 h 446259"/>
              <a:gd name="connsiteX58" fmla="*/ 333146 w 464400"/>
              <a:gd name="connsiteY58" fmla="*/ 254222 h 446259"/>
              <a:gd name="connsiteX59" fmla="*/ 307019 w 464400"/>
              <a:gd name="connsiteY59" fmla="*/ 251367 h 446259"/>
              <a:gd name="connsiteX60" fmla="*/ 295608 w 464400"/>
              <a:gd name="connsiteY60" fmla="*/ 242196 h 446259"/>
              <a:gd name="connsiteX61" fmla="*/ 292029 w 464400"/>
              <a:gd name="connsiteY61" fmla="*/ 233638 h 446259"/>
              <a:gd name="connsiteX62" fmla="*/ 293530 w 464400"/>
              <a:gd name="connsiteY62" fmla="*/ 219068 h 446259"/>
              <a:gd name="connsiteX63" fmla="*/ 309877 w 464400"/>
              <a:gd name="connsiteY63" fmla="*/ 198478 h 446259"/>
              <a:gd name="connsiteX64" fmla="*/ 296750 w 464400"/>
              <a:gd name="connsiteY64" fmla="*/ 185452 h 446259"/>
              <a:gd name="connsiteX65" fmla="*/ 276286 w 464400"/>
              <a:gd name="connsiteY65" fmla="*/ 201958 h 446259"/>
              <a:gd name="connsiteX66" fmla="*/ 261729 w 464400"/>
              <a:gd name="connsiteY66" fmla="*/ 203572 h 446259"/>
              <a:gd name="connsiteX67" fmla="*/ 253427 w 464400"/>
              <a:gd name="connsiteY67" fmla="*/ 200151 h 446259"/>
              <a:gd name="connsiteX68" fmla="*/ 244222 w 464400"/>
              <a:gd name="connsiteY68" fmla="*/ 188770 h 446259"/>
              <a:gd name="connsiteX69" fmla="*/ 253419 w 464400"/>
              <a:gd name="connsiteY69" fmla="*/ 135421 h 446259"/>
              <a:gd name="connsiteX70" fmla="*/ 253441 w 464400"/>
              <a:gd name="connsiteY70" fmla="*/ 135421 h 446259"/>
              <a:gd name="connsiteX71" fmla="*/ 266961 w 464400"/>
              <a:gd name="connsiteY71" fmla="*/ 147504 h 446259"/>
              <a:gd name="connsiteX72" fmla="*/ 269748 w 464400"/>
              <a:gd name="connsiteY72" fmla="*/ 172270 h 446259"/>
              <a:gd name="connsiteX73" fmla="*/ 289146 w 464400"/>
              <a:gd name="connsiteY73" fmla="*/ 156623 h 446259"/>
              <a:gd name="connsiteX74" fmla="*/ 307271 w 464400"/>
              <a:gd name="connsiteY74" fmla="*/ 157555 h 446259"/>
              <a:gd name="connsiteX75" fmla="*/ 337690 w 464400"/>
              <a:gd name="connsiteY75" fmla="*/ 187739 h 446259"/>
              <a:gd name="connsiteX76" fmla="*/ 338762 w 464400"/>
              <a:gd name="connsiteY76" fmla="*/ 205857 h 446259"/>
              <a:gd name="connsiteX77" fmla="*/ 322979 w 464400"/>
              <a:gd name="connsiteY77" fmla="*/ 225735 h 446259"/>
              <a:gd name="connsiteX78" fmla="*/ 348210 w 464400"/>
              <a:gd name="connsiteY78" fmla="*/ 228493 h 446259"/>
              <a:gd name="connsiteX79" fmla="*/ 360337 w 464400"/>
              <a:gd name="connsiteY79" fmla="*/ 241996 h 446259"/>
              <a:gd name="connsiteX80" fmla="*/ 360406 w 464400"/>
              <a:gd name="connsiteY80" fmla="*/ 284849 h 446259"/>
              <a:gd name="connsiteX81" fmla="*/ 348323 w 464400"/>
              <a:gd name="connsiteY81" fmla="*/ 298391 h 446259"/>
              <a:gd name="connsiteX82" fmla="*/ 323557 w 464400"/>
              <a:gd name="connsiteY82" fmla="*/ 301179 h 446259"/>
              <a:gd name="connsiteX83" fmla="*/ 339204 w 464400"/>
              <a:gd name="connsiteY83" fmla="*/ 320577 h 446259"/>
              <a:gd name="connsiteX84" fmla="*/ 338273 w 464400"/>
              <a:gd name="connsiteY84" fmla="*/ 338702 h 446259"/>
              <a:gd name="connsiteX85" fmla="*/ 308089 w 464400"/>
              <a:gd name="connsiteY85" fmla="*/ 369120 h 446259"/>
              <a:gd name="connsiteX86" fmla="*/ 289971 w 464400"/>
              <a:gd name="connsiteY86" fmla="*/ 370192 h 446259"/>
              <a:gd name="connsiteX87" fmla="*/ 270092 w 464400"/>
              <a:gd name="connsiteY87" fmla="*/ 354410 h 446259"/>
              <a:gd name="connsiteX88" fmla="*/ 267335 w 464400"/>
              <a:gd name="connsiteY88" fmla="*/ 379641 h 446259"/>
              <a:gd name="connsiteX89" fmla="*/ 253832 w 464400"/>
              <a:gd name="connsiteY89" fmla="*/ 391768 h 446259"/>
              <a:gd name="connsiteX90" fmla="*/ 210979 w 464400"/>
              <a:gd name="connsiteY90" fmla="*/ 391837 h 446259"/>
              <a:gd name="connsiteX91" fmla="*/ 210957 w 464400"/>
              <a:gd name="connsiteY91" fmla="*/ 391837 h 446259"/>
              <a:gd name="connsiteX92" fmla="*/ 197437 w 464400"/>
              <a:gd name="connsiteY92" fmla="*/ 379753 h 446259"/>
              <a:gd name="connsiteX93" fmla="*/ 194650 w 464400"/>
              <a:gd name="connsiteY93" fmla="*/ 354988 h 446259"/>
              <a:gd name="connsiteX94" fmla="*/ 175252 w 464400"/>
              <a:gd name="connsiteY94" fmla="*/ 370635 h 446259"/>
              <a:gd name="connsiteX95" fmla="*/ 157127 w 464400"/>
              <a:gd name="connsiteY95" fmla="*/ 369703 h 446259"/>
              <a:gd name="connsiteX96" fmla="*/ 126709 w 464400"/>
              <a:gd name="connsiteY96" fmla="*/ 339518 h 446259"/>
              <a:gd name="connsiteX97" fmla="*/ 125637 w 464400"/>
              <a:gd name="connsiteY97" fmla="*/ 321401 h 446259"/>
              <a:gd name="connsiteX98" fmla="*/ 141418 w 464400"/>
              <a:gd name="connsiteY98" fmla="*/ 301523 h 446259"/>
              <a:gd name="connsiteX99" fmla="*/ 116188 w 464400"/>
              <a:gd name="connsiteY99" fmla="*/ 298765 h 446259"/>
              <a:gd name="connsiteX100" fmla="*/ 104061 w 464400"/>
              <a:gd name="connsiteY100" fmla="*/ 285262 h 446259"/>
              <a:gd name="connsiteX101" fmla="*/ 103992 w 464400"/>
              <a:gd name="connsiteY101" fmla="*/ 242409 h 446259"/>
              <a:gd name="connsiteX102" fmla="*/ 116075 w 464400"/>
              <a:gd name="connsiteY102" fmla="*/ 228867 h 446259"/>
              <a:gd name="connsiteX103" fmla="*/ 140841 w 464400"/>
              <a:gd name="connsiteY103" fmla="*/ 226079 h 446259"/>
              <a:gd name="connsiteX104" fmla="*/ 125194 w 464400"/>
              <a:gd name="connsiteY104" fmla="*/ 206680 h 446259"/>
              <a:gd name="connsiteX105" fmla="*/ 126125 w 464400"/>
              <a:gd name="connsiteY105" fmla="*/ 188555 h 446259"/>
              <a:gd name="connsiteX106" fmla="*/ 156310 w 464400"/>
              <a:gd name="connsiteY106" fmla="*/ 158138 h 446259"/>
              <a:gd name="connsiteX107" fmla="*/ 174428 w 464400"/>
              <a:gd name="connsiteY107" fmla="*/ 157065 h 446259"/>
              <a:gd name="connsiteX108" fmla="*/ 194306 w 464400"/>
              <a:gd name="connsiteY108" fmla="*/ 172848 h 446259"/>
              <a:gd name="connsiteX109" fmla="*/ 197063 w 464400"/>
              <a:gd name="connsiteY109" fmla="*/ 147617 h 446259"/>
              <a:gd name="connsiteX110" fmla="*/ 210566 w 464400"/>
              <a:gd name="connsiteY110" fmla="*/ 135490 h 446259"/>
              <a:gd name="connsiteX111" fmla="*/ 396492 w 464400"/>
              <a:gd name="connsiteY111" fmla="*/ 108280 h 446259"/>
              <a:gd name="connsiteX112" fmla="*/ 437189 w 464400"/>
              <a:gd name="connsiteY112" fmla="*/ 148978 h 446259"/>
              <a:gd name="connsiteX113" fmla="*/ 437189 w 464400"/>
              <a:gd name="connsiteY113" fmla="*/ 108280 h 446259"/>
              <a:gd name="connsiteX114" fmla="*/ 95680 w 464400"/>
              <a:gd name="connsiteY114" fmla="*/ 108280 h 446259"/>
              <a:gd name="connsiteX115" fmla="*/ 27211 w 464400"/>
              <a:gd name="connsiteY115" fmla="*/ 176750 h 446259"/>
              <a:gd name="connsiteX116" fmla="*/ 27211 w 464400"/>
              <a:gd name="connsiteY116" fmla="*/ 350578 h 446259"/>
              <a:gd name="connsiteX117" fmla="*/ 95680 w 464400"/>
              <a:gd name="connsiteY117" fmla="*/ 419048 h 446259"/>
              <a:gd name="connsiteX118" fmla="*/ 368720 w 464400"/>
              <a:gd name="connsiteY118" fmla="*/ 419048 h 446259"/>
              <a:gd name="connsiteX119" fmla="*/ 437189 w 464400"/>
              <a:gd name="connsiteY119" fmla="*/ 350578 h 446259"/>
              <a:gd name="connsiteX120" fmla="*/ 437189 w 464400"/>
              <a:gd name="connsiteY120" fmla="*/ 176750 h 446259"/>
              <a:gd name="connsiteX121" fmla="*/ 368720 w 464400"/>
              <a:gd name="connsiteY121" fmla="*/ 108280 h 446259"/>
              <a:gd name="connsiteX122" fmla="*/ 330687 w 464400"/>
              <a:gd name="connsiteY122" fmla="*/ 108280 h 446259"/>
              <a:gd name="connsiteX123" fmla="*/ 133713 w 464400"/>
              <a:gd name="connsiteY123" fmla="*/ 108280 h 446259"/>
              <a:gd name="connsiteX124" fmla="*/ 27211 w 464400"/>
              <a:gd name="connsiteY124" fmla="*/ 108280 h 446259"/>
              <a:gd name="connsiteX125" fmla="*/ 27211 w 464400"/>
              <a:gd name="connsiteY125" fmla="*/ 148978 h 446259"/>
              <a:gd name="connsiteX126" fmla="*/ 67908 w 464400"/>
              <a:gd name="connsiteY126" fmla="*/ 108280 h 446259"/>
              <a:gd name="connsiteX127" fmla="*/ 180060 w 464400"/>
              <a:gd name="connsiteY127" fmla="*/ 27211 h 446259"/>
              <a:gd name="connsiteX128" fmla="*/ 147318 w 464400"/>
              <a:gd name="connsiteY128" fmla="*/ 59953 h 446259"/>
              <a:gd name="connsiteX129" fmla="*/ 147318 w 464400"/>
              <a:gd name="connsiteY129" fmla="*/ 81070 h 446259"/>
              <a:gd name="connsiteX130" fmla="*/ 317083 w 464400"/>
              <a:gd name="connsiteY130" fmla="*/ 81070 h 446259"/>
              <a:gd name="connsiteX131" fmla="*/ 317083 w 464400"/>
              <a:gd name="connsiteY131" fmla="*/ 59953 h 446259"/>
              <a:gd name="connsiteX132" fmla="*/ 284341 w 464400"/>
              <a:gd name="connsiteY132" fmla="*/ 27211 h 446259"/>
              <a:gd name="connsiteX133" fmla="*/ 180060 w 464400"/>
              <a:gd name="connsiteY133" fmla="*/ 0 h 446259"/>
              <a:gd name="connsiteX134" fmla="*/ 284340 w 464400"/>
              <a:gd name="connsiteY134" fmla="*/ 0 h 446259"/>
              <a:gd name="connsiteX135" fmla="*/ 344293 w 464400"/>
              <a:gd name="connsiteY135" fmla="*/ 59953 h 446259"/>
              <a:gd name="connsiteX136" fmla="*/ 344293 w 464400"/>
              <a:gd name="connsiteY136" fmla="*/ 81069 h 446259"/>
              <a:gd name="connsiteX137" fmla="*/ 450795 w 464400"/>
              <a:gd name="connsiteY137" fmla="*/ 81069 h 446259"/>
              <a:gd name="connsiteX138" fmla="*/ 464400 w 464400"/>
              <a:gd name="connsiteY138" fmla="*/ 94674 h 446259"/>
              <a:gd name="connsiteX139" fmla="*/ 464400 w 464400"/>
              <a:gd name="connsiteY139" fmla="*/ 432654 h 446259"/>
              <a:gd name="connsiteX140" fmla="*/ 450795 w 464400"/>
              <a:gd name="connsiteY140" fmla="*/ 446259 h 446259"/>
              <a:gd name="connsiteX141" fmla="*/ 13605 w 464400"/>
              <a:gd name="connsiteY141" fmla="*/ 446259 h 446259"/>
              <a:gd name="connsiteX142" fmla="*/ 0 w 464400"/>
              <a:gd name="connsiteY142" fmla="*/ 432654 h 446259"/>
              <a:gd name="connsiteX143" fmla="*/ 0 w 464400"/>
              <a:gd name="connsiteY143" fmla="*/ 94675 h 446259"/>
              <a:gd name="connsiteX144" fmla="*/ 13605 w 464400"/>
              <a:gd name="connsiteY144" fmla="*/ 81070 h 446259"/>
              <a:gd name="connsiteX145" fmla="*/ 120107 w 464400"/>
              <a:gd name="connsiteY145" fmla="*/ 81070 h 446259"/>
              <a:gd name="connsiteX146" fmla="*/ 120107 w 464400"/>
              <a:gd name="connsiteY146" fmla="*/ 59953 h 446259"/>
              <a:gd name="connsiteX147" fmla="*/ 180060 w 464400"/>
              <a:gd name="connsiteY147" fmla="*/ 0 h 44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464400" h="446259">
                <a:moveTo>
                  <a:pt x="437189" y="378351"/>
                </a:moveTo>
                <a:cubicBezTo>
                  <a:pt x="417233" y="383353"/>
                  <a:pt x="401494" y="399092"/>
                  <a:pt x="396492" y="419048"/>
                </a:cubicBezTo>
                <a:lnTo>
                  <a:pt x="437189" y="419048"/>
                </a:lnTo>
                <a:close/>
                <a:moveTo>
                  <a:pt x="27211" y="378351"/>
                </a:moveTo>
                <a:lnTo>
                  <a:pt x="27211" y="419048"/>
                </a:lnTo>
                <a:lnTo>
                  <a:pt x="67908" y="419048"/>
                </a:lnTo>
                <a:cubicBezTo>
                  <a:pt x="62905" y="399092"/>
                  <a:pt x="47167" y="383353"/>
                  <a:pt x="27211" y="378351"/>
                </a:cubicBezTo>
                <a:close/>
                <a:moveTo>
                  <a:pt x="232178" y="249957"/>
                </a:moveTo>
                <a:cubicBezTo>
                  <a:pt x="224639" y="249970"/>
                  <a:pt x="218514" y="256113"/>
                  <a:pt x="218527" y="263652"/>
                </a:cubicBezTo>
                <a:cubicBezTo>
                  <a:pt x="218539" y="271182"/>
                  <a:pt x="224671" y="277302"/>
                  <a:pt x="232200" y="277302"/>
                </a:cubicBezTo>
                <a:cubicBezTo>
                  <a:pt x="232207" y="277302"/>
                  <a:pt x="232213" y="277302"/>
                  <a:pt x="232221" y="277302"/>
                </a:cubicBezTo>
                <a:cubicBezTo>
                  <a:pt x="239761" y="277290"/>
                  <a:pt x="245884" y="271146"/>
                  <a:pt x="245872" y="263608"/>
                </a:cubicBezTo>
                <a:cubicBezTo>
                  <a:pt x="245860" y="256077"/>
                  <a:pt x="239728" y="249957"/>
                  <a:pt x="232200" y="249957"/>
                </a:cubicBezTo>
                <a:close/>
                <a:moveTo>
                  <a:pt x="232133" y="222746"/>
                </a:moveTo>
                <a:cubicBezTo>
                  <a:pt x="232155" y="222746"/>
                  <a:pt x="232179" y="222746"/>
                  <a:pt x="232200" y="222746"/>
                </a:cubicBezTo>
                <a:cubicBezTo>
                  <a:pt x="254713" y="222746"/>
                  <a:pt x="273046" y="241043"/>
                  <a:pt x="273083" y="263562"/>
                </a:cubicBezTo>
                <a:cubicBezTo>
                  <a:pt x="273083" y="263563"/>
                  <a:pt x="273083" y="263563"/>
                  <a:pt x="273083" y="263563"/>
                </a:cubicBezTo>
                <a:cubicBezTo>
                  <a:pt x="273118" y="286106"/>
                  <a:pt x="254808" y="304476"/>
                  <a:pt x="232266" y="304512"/>
                </a:cubicBezTo>
                <a:lnTo>
                  <a:pt x="232199" y="304512"/>
                </a:lnTo>
                <a:cubicBezTo>
                  <a:pt x="209686" y="304512"/>
                  <a:pt x="191353" y="286216"/>
                  <a:pt x="191316" y="263696"/>
                </a:cubicBezTo>
                <a:cubicBezTo>
                  <a:pt x="191281" y="241152"/>
                  <a:pt x="209591" y="222782"/>
                  <a:pt x="232133" y="222746"/>
                </a:cubicBezTo>
                <a:close/>
                <a:moveTo>
                  <a:pt x="241282" y="162653"/>
                </a:moveTo>
                <a:lnTo>
                  <a:pt x="222789" y="162683"/>
                </a:lnTo>
                <a:lnTo>
                  <a:pt x="219933" y="188810"/>
                </a:lnTo>
                <a:cubicBezTo>
                  <a:pt x="219358" y="194074"/>
                  <a:pt x="215780" y="198526"/>
                  <a:pt x="210763" y="200221"/>
                </a:cubicBezTo>
                <a:cubicBezTo>
                  <a:pt x="207859" y="201203"/>
                  <a:pt x="204980" y="202407"/>
                  <a:pt x="202205" y="203801"/>
                </a:cubicBezTo>
                <a:cubicBezTo>
                  <a:pt x="197471" y="206181"/>
                  <a:pt x="191785" y="205594"/>
                  <a:pt x="187636" y="202300"/>
                </a:cubicBezTo>
                <a:lnTo>
                  <a:pt x="167045" y="185952"/>
                </a:lnTo>
                <a:lnTo>
                  <a:pt x="154019" y="199079"/>
                </a:lnTo>
                <a:lnTo>
                  <a:pt x="170525" y="219543"/>
                </a:lnTo>
                <a:cubicBezTo>
                  <a:pt x="173852" y="223668"/>
                  <a:pt x="174482" y="229349"/>
                  <a:pt x="172138" y="234101"/>
                </a:cubicBezTo>
                <a:cubicBezTo>
                  <a:pt x="170810" y="236795"/>
                  <a:pt x="169659" y="239588"/>
                  <a:pt x="168719" y="242401"/>
                </a:cubicBezTo>
                <a:cubicBezTo>
                  <a:pt x="167040" y="247423"/>
                  <a:pt x="162600" y="251015"/>
                  <a:pt x="157337" y="251607"/>
                </a:cubicBezTo>
                <a:lnTo>
                  <a:pt x="131220" y="254548"/>
                </a:lnTo>
                <a:lnTo>
                  <a:pt x="131250" y="273041"/>
                </a:lnTo>
                <a:lnTo>
                  <a:pt x="157377" y="275897"/>
                </a:lnTo>
                <a:cubicBezTo>
                  <a:pt x="162642" y="276472"/>
                  <a:pt x="167094" y="280050"/>
                  <a:pt x="168789" y="285068"/>
                </a:cubicBezTo>
                <a:cubicBezTo>
                  <a:pt x="169769" y="287970"/>
                  <a:pt x="170974" y="290848"/>
                  <a:pt x="172368" y="293624"/>
                </a:cubicBezTo>
                <a:cubicBezTo>
                  <a:pt x="174748" y="298359"/>
                  <a:pt x="174162" y="304044"/>
                  <a:pt x="170867" y="308194"/>
                </a:cubicBezTo>
                <a:lnTo>
                  <a:pt x="154519" y="328785"/>
                </a:lnTo>
                <a:lnTo>
                  <a:pt x="167647" y="341811"/>
                </a:lnTo>
                <a:lnTo>
                  <a:pt x="188110" y="325303"/>
                </a:lnTo>
                <a:cubicBezTo>
                  <a:pt x="192218" y="321990"/>
                  <a:pt x="197895" y="321338"/>
                  <a:pt x="202669" y="323690"/>
                </a:cubicBezTo>
                <a:cubicBezTo>
                  <a:pt x="205364" y="325019"/>
                  <a:pt x="208155" y="326169"/>
                  <a:pt x="210967" y="327108"/>
                </a:cubicBezTo>
                <a:cubicBezTo>
                  <a:pt x="215990" y="328787"/>
                  <a:pt x="219582" y="333228"/>
                  <a:pt x="220175" y="338491"/>
                </a:cubicBezTo>
                <a:lnTo>
                  <a:pt x="223114" y="364608"/>
                </a:lnTo>
                <a:lnTo>
                  <a:pt x="241608" y="364578"/>
                </a:lnTo>
                <a:lnTo>
                  <a:pt x="244463" y="338451"/>
                </a:lnTo>
                <a:cubicBezTo>
                  <a:pt x="245038" y="333186"/>
                  <a:pt x="248616" y="328735"/>
                  <a:pt x="253633" y="327040"/>
                </a:cubicBezTo>
                <a:cubicBezTo>
                  <a:pt x="256537" y="326058"/>
                  <a:pt x="259416" y="324854"/>
                  <a:pt x="262191" y="323459"/>
                </a:cubicBezTo>
                <a:cubicBezTo>
                  <a:pt x="266926" y="321080"/>
                  <a:pt x="272611" y="321666"/>
                  <a:pt x="276761" y="324961"/>
                </a:cubicBezTo>
                <a:lnTo>
                  <a:pt x="297351" y="341309"/>
                </a:lnTo>
                <a:lnTo>
                  <a:pt x="310378" y="328181"/>
                </a:lnTo>
                <a:lnTo>
                  <a:pt x="293871" y="307718"/>
                </a:lnTo>
                <a:cubicBezTo>
                  <a:pt x="290544" y="303593"/>
                  <a:pt x="289914" y="297912"/>
                  <a:pt x="292257" y="293159"/>
                </a:cubicBezTo>
                <a:cubicBezTo>
                  <a:pt x="293586" y="290464"/>
                  <a:pt x="294737" y="287672"/>
                  <a:pt x="295678" y="284859"/>
                </a:cubicBezTo>
                <a:cubicBezTo>
                  <a:pt x="297357" y="279837"/>
                  <a:pt x="301796" y="276245"/>
                  <a:pt x="307059" y="275653"/>
                </a:cubicBezTo>
                <a:lnTo>
                  <a:pt x="333176" y="272716"/>
                </a:lnTo>
                <a:lnTo>
                  <a:pt x="333146" y="254222"/>
                </a:lnTo>
                <a:lnTo>
                  <a:pt x="307019" y="251367"/>
                </a:lnTo>
                <a:cubicBezTo>
                  <a:pt x="301755" y="250792"/>
                  <a:pt x="297302" y="247214"/>
                  <a:pt x="295608" y="242196"/>
                </a:cubicBezTo>
                <a:cubicBezTo>
                  <a:pt x="294627" y="239292"/>
                  <a:pt x="293423" y="236413"/>
                  <a:pt x="292029" y="233638"/>
                </a:cubicBezTo>
                <a:cubicBezTo>
                  <a:pt x="289649" y="228903"/>
                  <a:pt x="290235" y="223218"/>
                  <a:pt x="293530" y="219068"/>
                </a:cubicBezTo>
                <a:lnTo>
                  <a:pt x="309877" y="198478"/>
                </a:lnTo>
                <a:lnTo>
                  <a:pt x="296750" y="185452"/>
                </a:lnTo>
                <a:lnTo>
                  <a:pt x="276286" y="201958"/>
                </a:lnTo>
                <a:cubicBezTo>
                  <a:pt x="272159" y="205285"/>
                  <a:pt x="266479" y="205913"/>
                  <a:pt x="261729" y="203572"/>
                </a:cubicBezTo>
                <a:cubicBezTo>
                  <a:pt x="259034" y="202243"/>
                  <a:pt x="256240" y="201092"/>
                  <a:pt x="253427" y="200151"/>
                </a:cubicBezTo>
                <a:cubicBezTo>
                  <a:pt x="248406" y="198472"/>
                  <a:pt x="244814" y="194032"/>
                  <a:pt x="244222" y="188770"/>
                </a:cubicBezTo>
                <a:close/>
                <a:moveTo>
                  <a:pt x="253419" y="135421"/>
                </a:moveTo>
                <a:cubicBezTo>
                  <a:pt x="253425" y="135421"/>
                  <a:pt x="253434" y="135421"/>
                  <a:pt x="253441" y="135421"/>
                </a:cubicBezTo>
                <a:cubicBezTo>
                  <a:pt x="260365" y="135421"/>
                  <a:pt x="266186" y="140622"/>
                  <a:pt x="266961" y="147504"/>
                </a:cubicBezTo>
                <a:lnTo>
                  <a:pt x="269748" y="172270"/>
                </a:lnTo>
                <a:lnTo>
                  <a:pt x="289146" y="156623"/>
                </a:lnTo>
                <a:cubicBezTo>
                  <a:pt x="294545" y="152268"/>
                  <a:pt x="302352" y="152674"/>
                  <a:pt x="307271" y="157555"/>
                </a:cubicBezTo>
                <a:lnTo>
                  <a:pt x="337690" y="187739"/>
                </a:lnTo>
                <a:cubicBezTo>
                  <a:pt x="342612" y="192624"/>
                  <a:pt x="343074" y="200428"/>
                  <a:pt x="338762" y="205857"/>
                </a:cubicBezTo>
                <a:lnTo>
                  <a:pt x="322979" y="225735"/>
                </a:lnTo>
                <a:lnTo>
                  <a:pt x="348210" y="228493"/>
                </a:lnTo>
                <a:cubicBezTo>
                  <a:pt x="355103" y="229246"/>
                  <a:pt x="360326" y="235062"/>
                  <a:pt x="360337" y="241996"/>
                </a:cubicBezTo>
                <a:lnTo>
                  <a:pt x="360406" y="284849"/>
                </a:lnTo>
                <a:cubicBezTo>
                  <a:pt x="360418" y="291782"/>
                  <a:pt x="355213" y="297615"/>
                  <a:pt x="348323" y="298391"/>
                </a:cubicBezTo>
                <a:lnTo>
                  <a:pt x="323557" y="301179"/>
                </a:lnTo>
                <a:lnTo>
                  <a:pt x="339204" y="320577"/>
                </a:lnTo>
                <a:cubicBezTo>
                  <a:pt x="343558" y="325974"/>
                  <a:pt x="343157" y="333781"/>
                  <a:pt x="338273" y="338702"/>
                </a:cubicBezTo>
                <a:lnTo>
                  <a:pt x="308089" y="369120"/>
                </a:lnTo>
                <a:cubicBezTo>
                  <a:pt x="303205" y="374042"/>
                  <a:pt x="295400" y="374504"/>
                  <a:pt x="289971" y="370192"/>
                </a:cubicBezTo>
                <a:lnTo>
                  <a:pt x="270092" y="354410"/>
                </a:lnTo>
                <a:lnTo>
                  <a:pt x="267335" y="379641"/>
                </a:lnTo>
                <a:cubicBezTo>
                  <a:pt x="266582" y="386534"/>
                  <a:pt x="260765" y="391757"/>
                  <a:pt x="253832" y="391768"/>
                </a:cubicBezTo>
                <a:lnTo>
                  <a:pt x="210979" y="391837"/>
                </a:lnTo>
                <a:lnTo>
                  <a:pt x="210957" y="391837"/>
                </a:lnTo>
                <a:cubicBezTo>
                  <a:pt x="204033" y="391838"/>
                  <a:pt x="198212" y="386636"/>
                  <a:pt x="197437" y="379753"/>
                </a:cubicBezTo>
                <a:lnTo>
                  <a:pt x="194650" y="354988"/>
                </a:lnTo>
                <a:lnTo>
                  <a:pt x="175252" y="370635"/>
                </a:lnTo>
                <a:cubicBezTo>
                  <a:pt x="169853" y="374990"/>
                  <a:pt x="162047" y="374585"/>
                  <a:pt x="157127" y="369703"/>
                </a:cubicBezTo>
                <a:lnTo>
                  <a:pt x="126709" y="339518"/>
                </a:lnTo>
                <a:cubicBezTo>
                  <a:pt x="121786" y="334634"/>
                  <a:pt x="121324" y="326831"/>
                  <a:pt x="125637" y="321401"/>
                </a:cubicBezTo>
                <a:lnTo>
                  <a:pt x="141418" y="301523"/>
                </a:lnTo>
                <a:lnTo>
                  <a:pt x="116188" y="298765"/>
                </a:lnTo>
                <a:cubicBezTo>
                  <a:pt x="109295" y="298012"/>
                  <a:pt x="104073" y="292196"/>
                  <a:pt x="104061" y="285262"/>
                </a:cubicBezTo>
                <a:lnTo>
                  <a:pt x="103992" y="242409"/>
                </a:lnTo>
                <a:cubicBezTo>
                  <a:pt x="103980" y="235476"/>
                  <a:pt x="109185" y="229643"/>
                  <a:pt x="116075" y="228867"/>
                </a:cubicBezTo>
                <a:lnTo>
                  <a:pt x="140841" y="226079"/>
                </a:lnTo>
                <a:lnTo>
                  <a:pt x="125194" y="206680"/>
                </a:lnTo>
                <a:cubicBezTo>
                  <a:pt x="120840" y="201284"/>
                  <a:pt x="121241" y="193476"/>
                  <a:pt x="126125" y="188555"/>
                </a:cubicBezTo>
                <a:lnTo>
                  <a:pt x="156310" y="158138"/>
                </a:lnTo>
                <a:cubicBezTo>
                  <a:pt x="161194" y="153216"/>
                  <a:pt x="168999" y="152754"/>
                  <a:pt x="174428" y="157065"/>
                </a:cubicBezTo>
                <a:lnTo>
                  <a:pt x="194306" y="172848"/>
                </a:lnTo>
                <a:lnTo>
                  <a:pt x="197063" y="147617"/>
                </a:lnTo>
                <a:cubicBezTo>
                  <a:pt x="197816" y="140724"/>
                  <a:pt x="203633" y="135501"/>
                  <a:pt x="210566" y="135490"/>
                </a:cubicBezTo>
                <a:close/>
                <a:moveTo>
                  <a:pt x="396492" y="108280"/>
                </a:moveTo>
                <a:cubicBezTo>
                  <a:pt x="401495" y="128237"/>
                  <a:pt x="417233" y="143976"/>
                  <a:pt x="437189" y="148978"/>
                </a:cubicBezTo>
                <a:lnTo>
                  <a:pt x="437189" y="108280"/>
                </a:lnTo>
                <a:close/>
                <a:moveTo>
                  <a:pt x="95680" y="108280"/>
                </a:moveTo>
                <a:cubicBezTo>
                  <a:pt x="89899" y="143275"/>
                  <a:pt x="62205" y="170969"/>
                  <a:pt x="27211" y="176750"/>
                </a:cubicBezTo>
                <a:lnTo>
                  <a:pt x="27211" y="350578"/>
                </a:lnTo>
                <a:cubicBezTo>
                  <a:pt x="62205" y="356360"/>
                  <a:pt x="89899" y="384053"/>
                  <a:pt x="95680" y="419048"/>
                </a:cubicBezTo>
                <a:lnTo>
                  <a:pt x="368720" y="419048"/>
                </a:lnTo>
                <a:cubicBezTo>
                  <a:pt x="374501" y="384053"/>
                  <a:pt x="402195" y="356360"/>
                  <a:pt x="437189" y="350578"/>
                </a:cubicBezTo>
                <a:lnTo>
                  <a:pt x="437189" y="176750"/>
                </a:lnTo>
                <a:cubicBezTo>
                  <a:pt x="402195" y="170969"/>
                  <a:pt x="374501" y="143276"/>
                  <a:pt x="368720" y="108280"/>
                </a:cubicBezTo>
                <a:lnTo>
                  <a:pt x="330687" y="108280"/>
                </a:lnTo>
                <a:lnTo>
                  <a:pt x="133713" y="108280"/>
                </a:lnTo>
                <a:close/>
                <a:moveTo>
                  <a:pt x="27211" y="108280"/>
                </a:moveTo>
                <a:lnTo>
                  <a:pt x="27211" y="148978"/>
                </a:lnTo>
                <a:cubicBezTo>
                  <a:pt x="47167" y="143976"/>
                  <a:pt x="62905" y="128237"/>
                  <a:pt x="67908" y="108280"/>
                </a:cubicBezTo>
                <a:close/>
                <a:moveTo>
                  <a:pt x="180060" y="27211"/>
                </a:moveTo>
                <a:cubicBezTo>
                  <a:pt x="162006" y="27211"/>
                  <a:pt x="147318" y="41899"/>
                  <a:pt x="147318" y="59953"/>
                </a:cubicBezTo>
                <a:lnTo>
                  <a:pt x="147318" y="81070"/>
                </a:lnTo>
                <a:lnTo>
                  <a:pt x="317083" y="81070"/>
                </a:lnTo>
                <a:lnTo>
                  <a:pt x="317083" y="59953"/>
                </a:lnTo>
                <a:cubicBezTo>
                  <a:pt x="317083" y="41898"/>
                  <a:pt x="302394" y="27211"/>
                  <a:pt x="284341" y="27211"/>
                </a:cubicBezTo>
                <a:close/>
                <a:moveTo>
                  <a:pt x="180060" y="0"/>
                </a:moveTo>
                <a:lnTo>
                  <a:pt x="284340" y="0"/>
                </a:lnTo>
                <a:cubicBezTo>
                  <a:pt x="317398" y="0"/>
                  <a:pt x="344293" y="26895"/>
                  <a:pt x="344293" y="59953"/>
                </a:cubicBezTo>
                <a:lnTo>
                  <a:pt x="344293" y="81069"/>
                </a:lnTo>
                <a:lnTo>
                  <a:pt x="450795" y="81069"/>
                </a:lnTo>
                <a:cubicBezTo>
                  <a:pt x="458308" y="81069"/>
                  <a:pt x="464400" y="87160"/>
                  <a:pt x="464400" y="94674"/>
                </a:cubicBezTo>
                <a:lnTo>
                  <a:pt x="464400" y="432654"/>
                </a:lnTo>
                <a:cubicBezTo>
                  <a:pt x="464400" y="440168"/>
                  <a:pt x="458308" y="446259"/>
                  <a:pt x="450795" y="446259"/>
                </a:cubicBezTo>
                <a:lnTo>
                  <a:pt x="13605" y="446259"/>
                </a:lnTo>
                <a:cubicBezTo>
                  <a:pt x="6092" y="446259"/>
                  <a:pt x="0" y="440168"/>
                  <a:pt x="0" y="432654"/>
                </a:cubicBezTo>
                <a:lnTo>
                  <a:pt x="0" y="94675"/>
                </a:lnTo>
                <a:cubicBezTo>
                  <a:pt x="0" y="87161"/>
                  <a:pt x="6092" y="81070"/>
                  <a:pt x="13605" y="81070"/>
                </a:cubicBezTo>
                <a:lnTo>
                  <a:pt x="120107" y="81070"/>
                </a:lnTo>
                <a:lnTo>
                  <a:pt x="120107" y="59953"/>
                </a:lnTo>
                <a:cubicBezTo>
                  <a:pt x="120107" y="26894"/>
                  <a:pt x="147003" y="0"/>
                  <a:pt x="180060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6" name="Freeform: Shape 375">
            <a:extLst>
              <a:ext uri="{FF2B5EF4-FFF2-40B4-BE49-F238E27FC236}">
                <a16:creationId xmlns:a16="http://schemas.microsoft.com/office/drawing/2014/main" xmlns="" id="{1851D1B2-F6DB-4B23-926A-B64AFACF672D}"/>
              </a:ext>
            </a:extLst>
          </p:cNvPr>
          <p:cNvSpPr/>
          <p:nvPr/>
        </p:nvSpPr>
        <p:spPr>
          <a:xfrm>
            <a:off x="6447645" y="2245603"/>
            <a:ext cx="464400" cy="406167"/>
          </a:xfrm>
          <a:custGeom>
            <a:avLst/>
            <a:gdLst>
              <a:gd name="connsiteX0" fmla="*/ 286621 w 464400"/>
              <a:gd name="connsiteY0" fmla="*/ 301700 h 406167"/>
              <a:gd name="connsiteX1" fmla="*/ 300227 w 464400"/>
              <a:gd name="connsiteY1" fmla="*/ 315305 h 406167"/>
              <a:gd name="connsiteX2" fmla="*/ 286621 w 464400"/>
              <a:gd name="connsiteY2" fmla="*/ 328911 h 406167"/>
              <a:gd name="connsiteX3" fmla="*/ 273016 w 464400"/>
              <a:gd name="connsiteY3" fmla="*/ 315305 h 406167"/>
              <a:gd name="connsiteX4" fmla="*/ 286621 w 464400"/>
              <a:gd name="connsiteY4" fmla="*/ 301700 h 406167"/>
              <a:gd name="connsiteX5" fmla="*/ 232199 w 464400"/>
              <a:gd name="connsiteY5" fmla="*/ 301700 h 406167"/>
              <a:gd name="connsiteX6" fmla="*/ 245805 w 464400"/>
              <a:gd name="connsiteY6" fmla="*/ 315305 h 406167"/>
              <a:gd name="connsiteX7" fmla="*/ 232199 w 464400"/>
              <a:gd name="connsiteY7" fmla="*/ 328911 h 406167"/>
              <a:gd name="connsiteX8" fmla="*/ 218594 w 464400"/>
              <a:gd name="connsiteY8" fmla="*/ 315305 h 406167"/>
              <a:gd name="connsiteX9" fmla="*/ 232199 w 464400"/>
              <a:gd name="connsiteY9" fmla="*/ 301700 h 406167"/>
              <a:gd name="connsiteX10" fmla="*/ 177777 w 464400"/>
              <a:gd name="connsiteY10" fmla="*/ 301700 h 406167"/>
              <a:gd name="connsiteX11" fmla="*/ 191383 w 464400"/>
              <a:gd name="connsiteY11" fmla="*/ 315305 h 406167"/>
              <a:gd name="connsiteX12" fmla="*/ 177777 w 464400"/>
              <a:gd name="connsiteY12" fmla="*/ 328911 h 406167"/>
              <a:gd name="connsiteX13" fmla="*/ 164172 w 464400"/>
              <a:gd name="connsiteY13" fmla="*/ 315305 h 406167"/>
              <a:gd name="connsiteX14" fmla="*/ 177777 w 464400"/>
              <a:gd name="connsiteY14" fmla="*/ 301700 h 406167"/>
              <a:gd name="connsiteX15" fmla="*/ 143470 w 464400"/>
              <a:gd name="connsiteY15" fmla="*/ 251653 h 406167"/>
              <a:gd name="connsiteX16" fmla="*/ 143470 w 464400"/>
              <a:gd name="connsiteY16" fmla="*/ 378956 h 406167"/>
              <a:gd name="connsiteX17" fmla="*/ 320930 w 464400"/>
              <a:gd name="connsiteY17" fmla="*/ 378956 h 406167"/>
              <a:gd name="connsiteX18" fmla="*/ 320930 w 464400"/>
              <a:gd name="connsiteY18" fmla="*/ 251653 h 406167"/>
              <a:gd name="connsiteX19" fmla="*/ 232200 w 464400"/>
              <a:gd name="connsiteY19" fmla="*/ 125090 h 406167"/>
              <a:gd name="connsiteX20" fmla="*/ 168318 w 464400"/>
              <a:gd name="connsiteY20" fmla="*/ 188972 h 406167"/>
              <a:gd name="connsiteX21" fmla="*/ 168318 w 464400"/>
              <a:gd name="connsiteY21" fmla="*/ 224442 h 406167"/>
              <a:gd name="connsiteX22" fmla="*/ 296082 w 464400"/>
              <a:gd name="connsiteY22" fmla="*/ 224442 h 406167"/>
              <a:gd name="connsiteX23" fmla="*/ 296082 w 464400"/>
              <a:gd name="connsiteY23" fmla="*/ 188972 h 406167"/>
              <a:gd name="connsiteX24" fmla="*/ 232200 w 464400"/>
              <a:gd name="connsiteY24" fmla="*/ 125090 h 406167"/>
              <a:gd name="connsiteX25" fmla="*/ 232200 w 464400"/>
              <a:gd name="connsiteY25" fmla="*/ 27211 h 406167"/>
              <a:gd name="connsiteX26" fmla="*/ 161443 w 464400"/>
              <a:gd name="connsiteY26" fmla="*/ 73557 h 406167"/>
              <a:gd name="connsiteX27" fmla="*/ 143095 w 464400"/>
              <a:gd name="connsiteY27" fmla="*/ 80387 h 406167"/>
              <a:gd name="connsiteX28" fmla="*/ 88202 w 464400"/>
              <a:gd name="connsiteY28" fmla="*/ 90741 h 406167"/>
              <a:gd name="connsiteX29" fmla="*/ 75562 w 464400"/>
              <a:gd name="connsiteY29" fmla="*/ 126169 h 406167"/>
              <a:gd name="connsiteX30" fmla="*/ 66464 w 464400"/>
              <a:gd name="connsiteY30" fmla="*/ 139903 h 406167"/>
              <a:gd name="connsiteX31" fmla="*/ 27211 w 464400"/>
              <a:gd name="connsiteY31" fmla="*/ 195147 h 406167"/>
              <a:gd name="connsiteX32" fmla="*/ 85714 w 464400"/>
              <a:gd name="connsiteY32" fmla="*/ 253650 h 406167"/>
              <a:gd name="connsiteX33" fmla="*/ 116258 w 464400"/>
              <a:gd name="connsiteY33" fmla="*/ 253650 h 406167"/>
              <a:gd name="connsiteX34" fmla="*/ 116258 w 464400"/>
              <a:gd name="connsiteY34" fmla="*/ 238047 h 406167"/>
              <a:gd name="connsiteX35" fmla="*/ 129863 w 464400"/>
              <a:gd name="connsiteY35" fmla="*/ 224441 h 406167"/>
              <a:gd name="connsiteX36" fmla="*/ 141107 w 464400"/>
              <a:gd name="connsiteY36" fmla="*/ 224441 h 406167"/>
              <a:gd name="connsiteX37" fmla="*/ 141107 w 464400"/>
              <a:gd name="connsiteY37" fmla="*/ 188971 h 406167"/>
              <a:gd name="connsiteX38" fmla="*/ 232200 w 464400"/>
              <a:gd name="connsiteY38" fmla="*/ 97878 h 406167"/>
              <a:gd name="connsiteX39" fmla="*/ 323293 w 464400"/>
              <a:gd name="connsiteY39" fmla="*/ 188971 h 406167"/>
              <a:gd name="connsiteX40" fmla="*/ 323293 w 464400"/>
              <a:gd name="connsiteY40" fmla="*/ 224441 h 406167"/>
              <a:gd name="connsiteX41" fmla="*/ 334536 w 464400"/>
              <a:gd name="connsiteY41" fmla="*/ 224441 h 406167"/>
              <a:gd name="connsiteX42" fmla="*/ 348141 w 464400"/>
              <a:gd name="connsiteY42" fmla="*/ 238047 h 406167"/>
              <a:gd name="connsiteX43" fmla="*/ 348141 w 464400"/>
              <a:gd name="connsiteY43" fmla="*/ 253650 h 406167"/>
              <a:gd name="connsiteX44" fmla="*/ 378686 w 464400"/>
              <a:gd name="connsiteY44" fmla="*/ 253650 h 406167"/>
              <a:gd name="connsiteX45" fmla="*/ 437189 w 464400"/>
              <a:gd name="connsiteY45" fmla="*/ 195147 h 406167"/>
              <a:gd name="connsiteX46" fmla="*/ 397936 w 464400"/>
              <a:gd name="connsiteY46" fmla="*/ 139903 h 406167"/>
              <a:gd name="connsiteX47" fmla="*/ 388838 w 464400"/>
              <a:gd name="connsiteY47" fmla="*/ 126164 h 406167"/>
              <a:gd name="connsiteX48" fmla="*/ 376203 w 464400"/>
              <a:gd name="connsiteY48" fmla="*/ 90745 h 406167"/>
              <a:gd name="connsiteX49" fmla="*/ 321306 w 464400"/>
              <a:gd name="connsiteY49" fmla="*/ 80388 h 406167"/>
              <a:gd name="connsiteX50" fmla="*/ 302958 w 464400"/>
              <a:gd name="connsiteY50" fmla="*/ 73558 h 406167"/>
              <a:gd name="connsiteX51" fmla="*/ 232200 w 464400"/>
              <a:gd name="connsiteY51" fmla="*/ 27211 h 406167"/>
              <a:gd name="connsiteX52" fmla="*/ 232200 w 464400"/>
              <a:gd name="connsiteY52" fmla="*/ 0 h 406167"/>
              <a:gd name="connsiteX53" fmla="*/ 322022 w 464400"/>
              <a:gd name="connsiteY53" fmla="*/ 51188 h 406167"/>
              <a:gd name="connsiteX54" fmla="*/ 396063 w 464400"/>
              <a:gd name="connsiteY54" fmla="*/ 72144 h 406167"/>
              <a:gd name="connsiteX55" fmla="*/ 415998 w 464400"/>
              <a:gd name="connsiteY55" fmla="*/ 117981 h 406167"/>
              <a:gd name="connsiteX56" fmla="*/ 464400 w 464400"/>
              <a:gd name="connsiteY56" fmla="*/ 195147 h 406167"/>
              <a:gd name="connsiteX57" fmla="*/ 378686 w 464400"/>
              <a:gd name="connsiteY57" fmla="*/ 280861 h 406167"/>
              <a:gd name="connsiteX58" fmla="*/ 348141 w 464400"/>
              <a:gd name="connsiteY58" fmla="*/ 280861 h 406167"/>
              <a:gd name="connsiteX59" fmla="*/ 348141 w 464400"/>
              <a:gd name="connsiteY59" fmla="*/ 392561 h 406167"/>
              <a:gd name="connsiteX60" fmla="*/ 334536 w 464400"/>
              <a:gd name="connsiteY60" fmla="*/ 406167 h 406167"/>
              <a:gd name="connsiteX61" fmla="*/ 129864 w 464400"/>
              <a:gd name="connsiteY61" fmla="*/ 406167 h 406167"/>
              <a:gd name="connsiteX62" fmla="*/ 116259 w 464400"/>
              <a:gd name="connsiteY62" fmla="*/ 392561 h 406167"/>
              <a:gd name="connsiteX63" fmla="*/ 116259 w 464400"/>
              <a:gd name="connsiteY63" fmla="*/ 280861 h 406167"/>
              <a:gd name="connsiteX64" fmla="*/ 85714 w 464400"/>
              <a:gd name="connsiteY64" fmla="*/ 280861 h 406167"/>
              <a:gd name="connsiteX65" fmla="*/ 0 w 464400"/>
              <a:gd name="connsiteY65" fmla="*/ 195147 h 406167"/>
              <a:gd name="connsiteX66" fmla="*/ 48406 w 464400"/>
              <a:gd name="connsiteY66" fmla="*/ 117981 h 406167"/>
              <a:gd name="connsiteX67" fmla="*/ 68344 w 464400"/>
              <a:gd name="connsiteY67" fmla="*/ 72139 h 406167"/>
              <a:gd name="connsiteX68" fmla="*/ 142379 w 464400"/>
              <a:gd name="connsiteY68" fmla="*/ 51190 h 406167"/>
              <a:gd name="connsiteX69" fmla="*/ 232200 w 464400"/>
              <a:gd name="connsiteY69" fmla="*/ 0 h 406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64400" h="406167">
                <a:moveTo>
                  <a:pt x="286621" y="301700"/>
                </a:moveTo>
                <a:cubicBezTo>
                  <a:pt x="294136" y="301700"/>
                  <a:pt x="300227" y="307791"/>
                  <a:pt x="300227" y="315305"/>
                </a:cubicBezTo>
                <a:cubicBezTo>
                  <a:pt x="300227" y="322820"/>
                  <a:pt x="294136" y="328911"/>
                  <a:pt x="286621" y="328911"/>
                </a:cubicBezTo>
                <a:cubicBezTo>
                  <a:pt x="279107" y="328911"/>
                  <a:pt x="273016" y="322820"/>
                  <a:pt x="273016" y="315305"/>
                </a:cubicBezTo>
                <a:cubicBezTo>
                  <a:pt x="273016" y="307791"/>
                  <a:pt x="279107" y="301700"/>
                  <a:pt x="286621" y="301700"/>
                </a:cubicBezTo>
                <a:close/>
                <a:moveTo>
                  <a:pt x="232199" y="301700"/>
                </a:moveTo>
                <a:cubicBezTo>
                  <a:pt x="239714" y="301700"/>
                  <a:pt x="245805" y="307791"/>
                  <a:pt x="245805" y="315305"/>
                </a:cubicBezTo>
                <a:cubicBezTo>
                  <a:pt x="245805" y="322820"/>
                  <a:pt x="239714" y="328911"/>
                  <a:pt x="232199" y="328911"/>
                </a:cubicBezTo>
                <a:cubicBezTo>
                  <a:pt x="224685" y="328911"/>
                  <a:pt x="218594" y="322820"/>
                  <a:pt x="218594" y="315305"/>
                </a:cubicBezTo>
                <a:cubicBezTo>
                  <a:pt x="218594" y="307791"/>
                  <a:pt x="224685" y="301700"/>
                  <a:pt x="232199" y="301700"/>
                </a:cubicBezTo>
                <a:close/>
                <a:moveTo>
                  <a:pt x="177777" y="301700"/>
                </a:moveTo>
                <a:cubicBezTo>
                  <a:pt x="185292" y="301700"/>
                  <a:pt x="191383" y="307791"/>
                  <a:pt x="191383" y="315305"/>
                </a:cubicBezTo>
                <a:cubicBezTo>
                  <a:pt x="191383" y="322820"/>
                  <a:pt x="185292" y="328911"/>
                  <a:pt x="177777" y="328911"/>
                </a:cubicBezTo>
                <a:cubicBezTo>
                  <a:pt x="170263" y="328911"/>
                  <a:pt x="164172" y="322820"/>
                  <a:pt x="164172" y="315305"/>
                </a:cubicBezTo>
                <a:cubicBezTo>
                  <a:pt x="164172" y="307791"/>
                  <a:pt x="170263" y="301700"/>
                  <a:pt x="177777" y="301700"/>
                </a:cubicBezTo>
                <a:close/>
                <a:moveTo>
                  <a:pt x="143470" y="251653"/>
                </a:moveTo>
                <a:lnTo>
                  <a:pt x="143470" y="378956"/>
                </a:lnTo>
                <a:lnTo>
                  <a:pt x="320930" y="378956"/>
                </a:lnTo>
                <a:lnTo>
                  <a:pt x="320930" y="251653"/>
                </a:lnTo>
                <a:close/>
                <a:moveTo>
                  <a:pt x="232200" y="125090"/>
                </a:moveTo>
                <a:cubicBezTo>
                  <a:pt x="196975" y="125090"/>
                  <a:pt x="168318" y="153747"/>
                  <a:pt x="168318" y="188972"/>
                </a:cubicBezTo>
                <a:lnTo>
                  <a:pt x="168318" y="224442"/>
                </a:lnTo>
                <a:lnTo>
                  <a:pt x="296082" y="224442"/>
                </a:lnTo>
                <a:lnTo>
                  <a:pt x="296082" y="188972"/>
                </a:lnTo>
                <a:cubicBezTo>
                  <a:pt x="296082" y="153747"/>
                  <a:pt x="267425" y="125090"/>
                  <a:pt x="232200" y="125090"/>
                </a:cubicBezTo>
                <a:close/>
                <a:moveTo>
                  <a:pt x="232200" y="27211"/>
                </a:moveTo>
                <a:cubicBezTo>
                  <a:pt x="201498" y="27211"/>
                  <a:pt x="173724" y="45403"/>
                  <a:pt x="161443" y="73557"/>
                </a:cubicBezTo>
                <a:cubicBezTo>
                  <a:pt x="158361" y="80616"/>
                  <a:pt x="150036" y="83712"/>
                  <a:pt x="143095" y="80387"/>
                </a:cubicBezTo>
                <a:cubicBezTo>
                  <a:pt x="125346" y="71888"/>
                  <a:pt x="102953" y="74995"/>
                  <a:pt x="88202" y="90741"/>
                </a:cubicBezTo>
                <a:cubicBezTo>
                  <a:pt x="79187" y="100362"/>
                  <a:pt x="74699" y="112944"/>
                  <a:pt x="75562" y="126169"/>
                </a:cubicBezTo>
                <a:cubicBezTo>
                  <a:pt x="75961" y="132272"/>
                  <a:pt x="72238" y="137891"/>
                  <a:pt x="66464" y="139903"/>
                </a:cubicBezTo>
                <a:cubicBezTo>
                  <a:pt x="42986" y="148086"/>
                  <a:pt x="27211" y="170286"/>
                  <a:pt x="27211" y="195147"/>
                </a:cubicBezTo>
                <a:cubicBezTo>
                  <a:pt x="27211" y="227405"/>
                  <a:pt x="53456" y="253650"/>
                  <a:pt x="85714" y="253650"/>
                </a:cubicBezTo>
                <a:lnTo>
                  <a:pt x="116258" y="253650"/>
                </a:lnTo>
                <a:lnTo>
                  <a:pt x="116258" y="238047"/>
                </a:lnTo>
                <a:cubicBezTo>
                  <a:pt x="116258" y="230533"/>
                  <a:pt x="122349" y="224441"/>
                  <a:pt x="129863" y="224441"/>
                </a:cubicBezTo>
                <a:lnTo>
                  <a:pt x="141107" y="224441"/>
                </a:lnTo>
                <a:lnTo>
                  <a:pt x="141107" y="188971"/>
                </a:lnTo>
                <a:cubicBezTo>
                  <a:pt x="141107" y="138742"/>
                  <a:pt x="181971" y="97878"/>
                  <a:pt x="232200" y="97878"/>
                </a:cubicBezTo>
                <a:cubicBezTo>
                  <a:pt x="282429" y="97878"/>
                  <a:pt x="323293" y="138742"/>
                  <a:pt x="323293" y="188971"/>
                </a:cubicBezTo>
                <a:lnTo>
                  <a:pt x="323293" y="224441"/>
                </a:lnTo>
                <a:lnTo>
                  <a:pt x="334536" y="224441"/>
                </a:lnTo>
                <a:cubicBezTo>
                  <a:pt x="342050" y="224441"/>
                  <a:pt x="348141" y="230533"/>
                  <a:pt x="348141" y="238047"/>
                </a:cubicBezTo>
                <a:lnTo>
                  <a:pt x="348141" y="253650"/>
                </a:lnTo>
                <a:lnTo>
                  <a:pt x="378686" y="253650"/>
                </a:lnTo>
                <a:cubicBezTo>
                  <a:pt x="410944" y="253650"/>
                  <a:pt x="437189" y="227406"/>
                  <a:pt x="437189" y="195147"/>
                </a:cubicBezTo>
                <a:cubicBezTo>
                  <a:pt x="437189" y="170286"/>
                  <a:pt x="421414" y="148086"/>
                  <a:pt x="397936" y="139903"/>
                </a:cubicBezTo>
                <a:cubicBezTo>
                  <a:pt x="392160" y="137891"/>
                  <a:pt x="388438" y="132269"/>
                  <a:pt x="388838" y="126164"/>
                </a:cubicBezTo>
                <a:cubicBezTo>
                  <a:pt x="389706" y="112951"/>
                  <a:pt x="385218" y="100371"/>
                  <a:pt x="376203" y="90745"/>
                </a:cubicBezTo>
                <a:cubicBezTo>
                  <a:pt x="361327" y="74860"/>
                  <a:pt x="338887" y="71968"/>
                  <a:pt x="321306" y="80388"/>
                </a:cubicBezTo>
                <a:cubicBezTo>
                  <a:pt x="314357" y="83714"/>
                  <a:pt x="306036" y="80611"/>
                  <a:pt x="302958" y="73558"/>
                </a:cubicBezTo>
                <a:cubicBezTo>
                  <a:pt x="290676" y="45403"/>
                  <a:pt x="262902" y="27211"/>
                  <a:pt x="232200" y="27211"/>
                </a:cubicBezTo>
                <a:close/>
                <a:moveTo>
                  <a:pt x="232200" y="0"/>
                </a:moveTo>
                <a:cubicBezTo>
                  <a:pt x="269384" y="0"/>
                  <a:pt x="303391" y="19727"/>
                  <a:pt x="322022" y="51188"/>
                </a:cubicBezTo>
                <a:cubicBezTo>
                  <a:pt x="348823" y="43853"/>
                  <a:pt x="377397" y="52211"/>
                  <a:pt x="396063" y="72144"/>
                </a:cubicBezTo>
                <a:cubicBezTo>
                  <a:pt x="407989" y="84878"/>
                  <a:pt x="414890" y="100875"/>
                  <a:pt x="415998" y="117981"/>
                </a:cubicBezTo>
                <a:cubicBezTo>
                  <a:pt x="445306" y="132152"/>
                  <a:pt x="464400" y="162039"/>
                  <a:pt x="464400" y="195147"/>
                </a:cubicBezTo>
                <a:cubicBezTo>
                  <a:pt x="464400" y="242410"/>
                  <a:pt x="425948" y="280861"/>
                  <a:pt x="378686" y="280861"/>
                </a:cubicBezTo>
                <a:lnTo>
                  <a:pt x="348141" y="280861"/>
                </a:lnTo>
                <a:lnTo>
                  <a:pt x="348141" y="392561"/>
                </a:lnTo>
                <a:cubicBezTo>
                  <a:pt x="348141" y="400075"/>
                  <a:pt x="342050" y="406167"/>
                  <a:pt x="334536" y="406167"/>
                </a:cubicBezTo>
                <a:lnTo>
                  <a:pt x="129864" y="406167"/>
                </a:lnTo>
                <a:cubicBezTo>
                  <a:pt x="122350" y="406167"/>
                  <a:pt x="116259" y="400075"/>
                  <a:pt x="116259" y="392561"/>
                </a:cubicBezTo>
                <a:lnTo>
                  <a:pt x="116259" y="280861"/>
                </a:lnTo>
                <a:lnTo>
                  <a:pt x="85714" y="280861"/>
                </a:lnTo>
                <a:cubicBezTo>
                  <a:pt x="38452" y="280861"/>
                  <a:pt x="0" y="242410"/>
                  <a:pt x="0" y="195147"/>
                </a:cubicBezTo>
                <a:cubicBezTo>
                  <a:pt x="0" y="162039"/>
                  <a:pt x="19097" y="132151"/>
                  <a:pt x="48406" y="117981"/>
                </a:cubicBezTo>
                <a:cubicBezTo>
                  <a:pt x="49516" y="100866"/>
                  <a:pt x="56420" y="84867"/>
                  <a:pt x="68344" y="72139"/>
                </a:cubicBezTo>
                <a:cubicBezTo>
                  <a:pt x="87015" y="52210"/>
                  <a:pt x="115584" y="43856"/>
                  <a:pt x="142379" y="51190"/>
                </a:cubicBezTo>
                <a:cubicBezTo>
                  <a:pt x="161009" y="19727"/>
                  <a:pt x="195016" y="0"/>
                  <a:pt x="232200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9" name="Freeform: Shape 378">
            <a:extLst>
              <a:ext uri="{FF2B5EF4-FFF2-40B4-BE49-F238E27FC236}">
                <a16:creationId xmlns:a16="http://schemas.microsoft.com/office/drawing/2014/main" xmlns="" id="{5F08D235-53EB-4286-9EE9-72A6BD8AB750}"/>
              </a:ext>
            </a:extLst>
          </p:cNvPr>
          <p:cNvSpPr/>
          <p:nvPr/>
        </p:nvSpPr>
        <p:spPr>
          <a:xfrm>
            <a:off x="10790010" y="2216487"/>
            <a:ext cx="464400" cy="464400"/>
          </a:xfrm>
          <a:custGeom>
            <a:avLst/>
            <a:gdLst>
              <a:gd name="connsiteX0" fmla="*/ 54422 w 464400"/>
              <a:gd name="connsiteY0" fmla="*/ 409978 h 464400"/>
              <a:gd name="connsiteX1" fmla="*/ 54422 w 464400"/>
              <a:gd name="connsiteY1" fmla="*/ 412268 h 464400"/>
              <a:gd name="connsiteX2" fmla="*/ 79342 w 464400"/>
              <a:gd name="connsiteY2" fmla="*/ 437189 h 464400"/>
              <a:gd name="connsiteX3" fmla="*/ 385058 w 464400"/>
              <a:gd name="connsiteY3" fmla="*/ 437189 h 464400"/>
              <a:gd name="connsiteX4" fmla="*/ 409978 w 464400"/>
              <a:gd name="connsiteY4" fmla="*/ 412268 h 464400"/>
              <a:gd name="connsiteX5" fmla="*/ 409978 w 464400"/>
              <a:gd name="connsiteY5" fmla="*/ 409978 h 464400"/>
              <a:gd name="connsiteX6" fmla="*/ 393126 w 464400"/>
              <a:gd name="connsiteY6" fmla="*/ 409978 h 464400"/>
              <a:gd name="connsiteX7" fmla="*/ 70748 w 464400"/>
              <a:gd name="connsiteY7" fmla="*/ 409978 h 464400"/>
              <a:gd name="connsiteX8" fmla="*/ 231936 w 464400"/>
              <a:gd name="connsiteY8" fmla="*/ 322447 h 464400"/>
              <a:gd name="connsiteX9" fmla="*/ 245542 w 464400"/>
              <a:gd name="connsiteY9" fmla="*/ 336052 h 464400"/>
              <a:gd name="connsiteX10" fmla="*/ 231936 w 464400"/>
              <a:gd name="connsiteY10" fmla="*/ 349658 h 464400"/>
              <a:gd name="connsiteX11" fmla="*/ 218331 w 464400"/>
              <a:gd name="connsiteY11" fmla="*/ 336052 h 464400"/>
              <a:gd name="connsiteX12" fmla="*/ 231936 w 464400"/>
              <a:gd name="connsiteY12" fmla="*/ 322447 h 464400"/>
              <a:gd name="connsiteX13" fmla="*/ 231936 w 464400"/>
              <a:gd name="connsiteY13" fmla="*/ 268029 h 464400"/>
              <a:gd name="connsiteX14" fmla="*/ 280042 w 464400"/>
              <a:gd name="connsiteY14" fmla="*/ 287951 h 464400"/>
              <a:gd name="connsiteX15" fmla="*/ 280042 w 464400"/>
              <a:gd name="connsiteY15" fmla="*/ 307192 h 464400"/>
              <a:gd name="connsiteX16" fmla="*/ 260802 w 464400"/>
              <a:gd name="connsiteY16" fmla="*/ 307192 h 464400"/>
              <a:gd name="connsiteX17" fmla="*/ 231936 w 464400"/>
              <a:gd name="connsiteY17" fmla="*/ 295240 h 464400"/>
              <a:gd name="connsiteX18" fmla="*/ 203071 w 464400"/>
              <a:gd name="connsiteY18" fmla="*/ 307192 h 464400"/>
              <a:gd name="connsiteX19" fmla="*/ 183830 w 464400"/>
              <a:gd name="connsiteY19" fmla="*/ 307192 h 464400"/>
              <a:gd name="connsiteX20" fmla="*/ 183830 w 464400"/>
              <a:gd name="connsiteY20" fmla="*/ 287951 h 464400"/>
              <a:gd name="connsiteX21" fmla="*/ 231936 w 464400"/>
              <a:gd name="connsiteY21" fmla="*/ 268029 h 464400"/>
              <a:gd name="connsiteX22" fmla="*/ 231937 w 464400"/>
              <a:gd name="connsiteY22" fmla="*/ 213607 h 464400"/>
              <a:gd name="connsiteX23" fmla="*/ 318521 w 464400"/>
              <a:gd name="connsiteY23" fmla="*/ 249476 h 464400"/>
              <a:gd name="connsiteX24" fmla="*/ 318516 w 464400"/>
              <a:gd name="connsiteY24" fmla="*/ 268718 h 464400"/>
              <a:gd name="connsiteX25" fmla="*/ 299276 w 464400"/>
              <a:gd name="connsiteY25" fmla="*/ 268714 h 464400"/>
              <a:gd name="connsiteX26" fmla="*/ 231937 w 464400"/>
              <a:gd name="connsiteY26" fmla="*/ 240818 h 464400"/>
              <a:gd name="connsiteX27" fmla="*/ 164598 w 464400"/>
              <a:gd name="connsiteY27" fmla="*/ 268714 h 464400"/>
              <a:gd name="connsiteX28" fmla="*/ 145357 w 464400"/>
              <a:gd name="connsiteY28" fmla="*/ 268718 h 464400"/>
              <a:gd name="connsiteX29" fmla="*/ 145352 w 464400"/>
              <a:gd name="connsiteY29" fmla="*/ 249476 h 464400"/>
              <a:gd name="connsiteX30" fmla="*/ 231937 w 464400"/>
              <a:gd name="connsiteY30" fmla="*/ 213607 h 464400"/>
              <a:gd name="connsiteX31" fmla="*/ 84354 w 464400"/>
              <a:gd name="connsiteY31" fmla="*/ 184626 h 464400"/>
              <a:gd name="connsiteX32" fmla="*/ 84354 w 464400"/>
              <a:gd name="connsiteY32" fmla="*/ 382767 h 464400"/>
              <a:gd name="connsiteX33" fmla="*/ 379520 w 464400"/>
              <a:gd name="connsiteY33" fmla="*/ 382767 h 464400"/>
              <a:gd name="connsiteX34" fmla="*/ 379520 w 464400"/>
              <a:gd name="connsiteY34" fmla="*/ 184626 h 464400"/>
              <a:gd name="connsiteX35" fmla="*/ 232200 w 464400"/>
              <a:gd name="connsiteY35" fmla="*/ 27211 h 464400"/>
              <a:gd name="connsiteX36" fmla="*/ 161442 w 464400"/>
              <a:gd name="connsiteY36" fmla="*/ 73558 h 464400"/>
              <a:gd name="connsiteX37" fmla="*/ 143095 w 464400"/>
              <a:gd name="connsiteY37" fmla="*/ 80389 h 464400"/>
              <a:gd name="connsiteX38" fmla="*/ 88205 w 464400"/>
              <a:gd name="connsiteY38" fmla="*/ 90734 h 464400"/>
              <a:gd name="connsiteX39" fmla="*/ 75563 w 464400"/>
              <a:gd name="connsiteY39" fmla="*/ 126171 h 464400"/>
              <a:gd name="connsiteX40" fmla="*/ 66464 w 464400"/>
              <a:gd name="connsiteY40" fmla="*/ 139905 h 464400"/>
              <a:gd name="connsiteX41" fmla="*/ 27211 w 464400"/>
              <a:gd name="connsiteY41" fmla="*/ 195148 h 464400"/>
              <a:gd name="connsiteX42" fmla="*/ 57143 w 464400"/>
              <a:gd name="connsiteY42" fmla="*/ 246195 h 464400"/>
              <a:gd name="connsiteX43" fmla="*/ 57143 w 464400"/>
              <a:gd name="connsiteY43" fmla="*/ 171021 h 464400"/>
              <a:gd name="connsiteX44" fmla="*/ 70748 w 464400"/>
              <a:gd name="connsiteY44" fmla="*/ 157415 h 464400"/>
              <a:gd name="connsiteX45" fmla="*/ 393126 w 464400"/>
              <a:gd name="connsiteY45" fmla="*/ 157415 h 464400"/>
              <a:gd name="connsiteX46" fmla="*/ 406731 w 464400"/>
              <a:gd name="connsiteY46" fmla="*/ 171021 h 464400"/>
              <a:gd name="connsiteX47" fmla="*/ 406731 w 464400"/>
              <a:gd name="connsiteY47" fmla="*/ 246497 h 464400"/>
              <a:gd name="connsiteX48" fmla="*/ 437189 w 464400"/>
              <a:gd name="connsiteY48" fmla="*/ 195148 h 464400"/>
              <a:gd name="connsiteX49" fmla="*/ 397937 w 464400"/>
              <a:gd name="connsiteY49" fmla="*/ 139905 h 464400"/>
              <a:gd name="connsiteX50" fmla="*/ 388838 w 464400"/>
              <a:gd name="connsiteY50" fmla="*/ 126165 h 464400"/>
              <a:gd name="connsiteX51" fmla="*/ 376199 w 464400"/>
              <a:gd name="connsiteY51" fmla="*/ 90737 h 464400"/>
              <a:gd name="connsiteX52" fmla="*/ 321305 w 464400"/>
              <a:gd name="connsiteY52" fmla="*/ 80389 h 464400"/>
              <a:gd name="connsiteX53" fmla="*/ 302958 w 464400"/>
              <a:gd name="connsiteY53" fmla="*/ 73558 h 464400"/>
              <a:gd name="connsiteX54" fmla="*/ 232200 w 464400"/>
              <a:gd name="connsiteY54" fmla="*/ 27211 h 464400"/>
              <a:gd name="connsiteX55" fmla="*/ 232200 w 464400"/>
              <a:gd name="connsiteY55" fmla="*/ 0 h 464400"/>
              <a:gd name="connsiteX56" fmla="*/ 322021 w 464400"/>
              <a:gd name="connsiteY56" fmla="*/ 51186 h 464400"/>
              <a:gd name="connsiteX57" fmla="*/ 396061 w 464400"/>
              <a:gd name="connsiteY57" fmla="*/ 72136 h 464400"/>
              <a:gd name="connsiteX58" fmla="*/ 415998 w 464400"/>
              <a:gd name="connsiteY58" fmla="*/ 117982 h 464400"/>
              <a:gd name="connsiteX59" fmla="*/ 464400 w 464400"/>
              <a:gd name="connsiteY59" fmla="*/ 195148 h 464400"/>
              <a:gd name="connsiteX60" fmla="*/ 406731 w 464400"/>
              <a:gd name="connsiteY60" fmla="*/ 276161 h 464400"/>
              <a:gd name="connsiteX61" fmla="*/ 406731 w 464400"/>
              <a:gd name="connsiteY61" fmla="*/ 382767 h 464400"/>
              <a:gd name="connsiteX62" fmla="*/ 423584 w 464400"/>
              <a:gd name="connsiteY62" fmla="*/ 382767 h 464400"/>
              <a:gd name="connsiteX63" fmla="*/ 437189 w 464400"/>
              <a:gd name="connsiteY63" fmla="*/ 396373 h 464400"/>
              <a:gd name="connsiteX64" fmla="*/ 437189 w 464400"/>
              <a:gd name="connsiteY64" fmla="*/ 412268 h 464400"/>
              <a:gd name="connsiteX65" fmla="*/ 385058 w 464400"/>
              <a:gd name="connsiteY65" fmla="*/ 464400 h 464400"/>
              <a:gd name="connsiteX66" fmla="*/ 79342 w 464400"/>
              <a:gd name="connsiteY66" fmla="*/ 464400 h 464400"/>
              <a:gd name="connsiteX67" fmla="*/ 27211 w 464400"/>
              <a:gd name="connsiteY67" fmla="*/ 412268 h 464400"/>
              <a:gd name="connsiteX68" fmla="*/ 27211 w 464400"/>
              <a:gd name="connsiteY68" fmla="*/ 396373 h 464400"/>
              <a:gd name="connsiteX69" fmla="*/ 40816 w 464400"/>
              <a:gd name="connsiteY69" fmla="*/ 382767 h 464400"/>
              <a:gd name="connsiteX70" fmla="*/ 57143 w 464400"/>
              <a:gd name="connsiteY70" fmla="*/ 382767 h 464400"/>
              <a:gd name="connsiteX71" fmla="*/ 57143 w 464400"/>
              <a:gd name="connsiteY71" fmla="*/ 275962 h 464400"/>
              <a:gd name="connsiteX72" fmla="*/ 19417 w 464400"/>
              <a:gd name="connsiteY72" fmla="*/ 249480 h 464400"/>
              <a:gd name="connsiteX73" fmla="*/ 0 w 464400"/>
              <a:gd name="connsiteY73" fmla="*/ 195148 h 464400"/>
              <a:gd name="connsiteX74" fmla="*/ 48404 w 464400"/>
              <a:gd name="connsiteY74" fmla="*/ 117982 h 464400"/>
              <a:gd name="connsiteX75" fmla="*/ 68348 w 464400"/>
              <a:gd name="connsiteY75" fmla="*/ 72131 h 464400"/>
              <a:gd name="connsiteX76" fmla="*/ 142379 w 464400"/>
              <a:gd name="connsiteY76" fmla="*/ 51187 h 464400"/>
              <a:gd name="connsiteX77" fmla="*/ 232200 w 464400"/>
              <a:gd name="connsiteY77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64400" h="464400">
                <a:moveTo>
                  <a:pt x="54422" y="409978"/>
                </a:moveTo>
                <a:lnTo>
                  <a:pt x="54422" y="412268"/>
                </a:lnTo>
                <a:cubicBezTo>
                  <a:pt x="54422" y="426010"/>
                  <a:pt x="65601" y="437189"/>
                  <a:pt x="79342" y="437189"/>
                </a:cubicBezTo>
                <a:lnTo>
                  <a:pt x="385058" y="437189"/>
                </a:lnTo>
                <a:cubicBezTo>
                  <a:pt x="398799" y="437189"/>
                  <a:pt x="409978" y="426010"/>
                  <a:pt x="409978" y="412268"/>
                </a:cubicBezTo>
                <a:lnTo>
                  <a:pt x="409978" y="409978"/>
                </a:lnTo>
                <a:lnTo>
                  <a:pt x="393126" y="409978"/>
                </a:lnTo>
                <a:lnTo>
                  <a:pt x="70748" y="409978"/>
                </a:lnTo>
                <a:close/>
                <a:moveTo>
                  <a:pt x="231936" y="322447"/>
                </a:moveTo>
                <a:cubicBezTo>
                  <a:pt x="239451" y="322447"/>
                  <a:pt x="245542" y="328538"/>
                  <a:pt x="245542" y="336052"/>
                </a:cubicBezTo>
                <a:cubicBezTo>
                  <a:pt x="245542" y="343567"/>
                  <a:pt x="239451" y="349658"/>
                  <a:pt x="231936" y="349658"/>
                </a:cubicBezTo>
                <a:cubicBezTo>
                  <a:pt x="224422" y="349658"/>
                  <a:pt x="218331" y="343567"/>
                  <a:pt x="218331" y="336052"/>
                </a:cubicBezTo>
                <a:cubicBezTo>
                  <a:pt x="218331" y="328538"/>
                  <a:pt x="224422" y="322447"/>
                  <a:pt x="231936" y="322447"/>
                </a:cubicBezTo>
                <a:close/>
                <a:moveTo>
                  <a:pt x="231936" y="268029"/>
                </a:moveTo>
                <a:cubicBezTo>
                  <a:pt x="250111" y="268029"/>
                  <a:pt x="267195" y="275104"/>
                  <a:pt x="280042" y="287951"/>
                </a:cubicBezTo>
                <a:cubicBezTo>
                  <a:pt x="285356" y="293264"/>
                  <a:pt x="285356" y="301879"/>
                  <a:pt x="280042" y="307192"/>
                </a:cubicBezTo>
                <a:cubicBezTo>
                  <a:pt x="274729" y="312505"/>
                  <a:pt x="266115" y="312505"/>
                  <a:pt x="260802" y="307192"/>
                </a:cubicBezTo>
                <a:cubicBezTo>
                  <a:pt x="253094" y="299485"/>
                  <a:pt x="242843" y="295240"/>
                  <a:pt x="231936" y="295240"/>
                </a:cubicBezTo>
                <a:cubicBezTo>
                  <a:pt x="221029" y="295240"/>
                  <a:pt x="210779" y="299485"/>
                  <a:pt x="203071" y="307192"/>
                </a:cubicBezTo>
                <a:cubicBezTo>
                  <a:pt x="197758" y="312504"/>
                  <a:pt x="189143" y="312504"/>
                  <a:pt x="183830" y="307192"/>
                </a:cubicBezTo>
                <a:cubicBezTo>
                  <a:pt x="178517" y="301879"/>
                  <a:pt x="178517" y="293264"/>
                  <a:pt x="183830" y="287951"/>
                </a:cubicBezTo>
                <a:cubicBezTo>
                  <a:pt x="196677" y="275104"/>
                  <a:pt x="213761" y="268029"/>
                  <a:pt x="231936" y="268029"/>
                </a:cubicBezTo>
                <a:close/>
                <a:moveTo>
                  <a:pt x="231937" y="213607"/>
                </a:moveTo>
                <a:cubicBezTo>
                  <a:pt x="264651" y="213607"/>
                  <a:pt x="295401" y="226345"/>
                  <a:pt x="318521" y="249476"/>
                </a:cubicBezTo>
                <a:cubicBezTo>
                  <a:pt x="323833" y="254792"/>
                  <a:pt x="323831" y="263407"/>
                  <a:pt x="318516" y="268718"/>
                </a:cubicBezTo>
                <a:cubicBezTo>
                  <a:pt x="313199" y="274032"/>
                  <a:pt x="304584" y="274025"/>
                  <a:pt x="299276" y="268714"/>
                </a:cubicBezTo>
                <a:cubicBezTo>
                  <a:pt x="281295" y="250725"/>
                  <a:pt x="257381" y="240818"/>
                  <a:pt x="231937" y="240818"/>
                </a:cubicBezTo>
                <a:cubicBezTo>
                  <a:pt x="206493" y="240818"/>
                  <a:pt x="182579" y="250725"/>
                  <a:pt x="164598" y="268714"/>
                </a:cubicBezTo>
                <a:cubicBezTo>
                  <a:pt x="159285" y="274027"/>
                  <a:pt x="150670" y="274028"/>
                  <a:pt x="145357" y="268718"/>
                </a:cubicBezTo>
                <a:cubicBezTo>
                  <a:pt x="140043" y="263406"/>
                  <a:pt x="140041" y="254791"/>
                  <a:pt x="145352" y="249476"/>
                </a:cubicBezTo>
                <a:cubicBezTo>
                  <a:pt x="168473" y="226345"/>
                  <a:pt x="199223" y="213607"/>
                  <a:pt x="231937" y="213607"/>
                </a:cubicBezTo>
                <a:close/>
                <a:moveTo>
                  <a:pt x="84354" y="184626"/>
                </a:moveTo>
                <a:cubicBezTo>
                  <a:pt x="84354" y="189266"/>
                  <a:pt x="84354" y="378128"/>
                  <a:pt x="84354" y="382767"/>
                </a:cubicBezTo>
                <a:lnTo>
                  <a:pt x="379520" y="382767"/>
                </a:lnTo>
                <a:lnTo>
                  <a:pt x="379520" y="184626"/>
                </a:lnTo>
                <a:close/>
                <a:moveTo>
                  <a:pt x="232200" y="27211"/>
                </a:moveTo>
                <a:cubicBezTo>
                  <a:pt x="201498" y="27211"/>
                  <a:pt x="173724" y="45403"/>
                  <a:pt x="161442" y="73558"/>
                </a:cubicBezTo>
                <a:cubicBezTo>
                  <a:pt x="158362" y="80618"/>
                  <a:pt x="150035" y="83711"/>
                  <a:pt x="143095" y="80389"/>
                </a:cubicBezTo>
                <a:cubicBezTo>
                  <a:pt x="125410" y="71920"/>
                  <a:pt x="103023" y="74916"/>
                  <a:pt x="88205" y="90734"/>
                </a:cubicBezTo>
                <a:cubicBezTo>
                  <a:pt x="79189" y="100357"/>
                  <a:pt x="74699" y="112942"/>
                  <a:pt x="75563" y="126171"/>
                </a:cubicBezTo>
                <a:cubicBezTo>
                  <a:pt x="75961" y="132273"/>
                  <a:pt x="72239" y="137892"/>
                  <a:pt x="66464" y="139905"/>
                </a:cubicBezTo>
                <a:cubicBezTo>
                  <a:pt x="42985" y="148086"/>
                  <a:pt x="27211" y="170287"/>
                  <a:pt x="27211" y="195148"/>
                </a:cubicBezTo>
                <a:cubicBezTo>
                  <a:pt x="27211" y="216644"/>
                  <a:pt x="39118" y="236043"/>
                  <a:pt x="57143" y="246195"/>
                </a:cubicBezTo>
                <a:lnTo>
                  <a:pt x="57143" y="171021"/>
                </a:lnTo>
                <a:cubicBezTo>
                  <a:pt x="57143" y="163507"/>
                  <a:pt x="63235" y="157415"/>
                  <a:pt x="70748" y="157415"/>
                </a:cubicBezTo>
                <a:lnTo>
                  <a:pt x="393126" y="157415"/>
                </a:lnTo>
                <a:cubicBezTo>
                  <a:pt x="400639" y="157415"/>
                  <a:pt x="406731" y="163507"/>
                  <a:pt x="406731" y="171021"/>
                </a:cubicBezTo>
                <a:lnTo>
                  <a:pt x="406731" y="246497"/>
                </a:lnTo>
                <a:cubicBezTo>
                  <a:pt x="425059" y="236446"/>
                  <a:pt x="437189" y="216912"/>
                  <a:pt x="437189" y="195148"/>
                </a:cubicBezTo>
                <a:cubicBezTo>
                  <a:pt x="437189" y="170287"/>
                  <a:pt x="421415" y="148086"/>
                  <a:pt x="397937" y="139905"/>
                </a:cubicBezTo>
                <a:cubicBezTo>
                  <a:pt x="392160" y="137892"/>
                  <a:pt x="388437" y="132270"/>
                  <a:pt x="388838" y="126165"/>
                </a:cubicBezTo>
                <a:cubicBezTo>
                  <a:pt x="389706" y="112948"/>
                  <a:pt x="385217" y="100366"/>
                  <a:pt x="376199" y="90737"/>
                </a:cubicBezTo>
                <a:cubicBezTo>
                  <a:pt x="361394" y="74926"/>
                  <a:pt x="339003" y="71914"/>
                  <a:pt x="321305" y="80389"/>
                </a:cubicBezTo>
                <a:cubicBezTo>
                  <a:pt x="314357" y="83714"/>
                  <a:pt x="306034" y="80611"/>
                  <a:pt x="302958" y="73558"/>
                </a:cubicBezTo>
                <a:cubicBezTo>
                  <a:pt x="290676" y="45403"/>
                  <a:pt x="262902" y="27211"/>
                  <a:pt x="232200" y="27211"/>
                </a:cubicBezTo>
                <a:close/>
                <a:moveTo>
                  <a:pt x="232200" y="0"/>
                </a:moveTo>
                <a:cubicBezTo>
                  <a:pt x="269384" y="0"/>
                  <a:pt x="303389" y="19724"/>
                  <a:pt x="322021" y="51186"/>
                </a:cubicBezTo>
                <a:cubicBezTo>
                  <a:pt x="348819" y="43840"/>
                  <a:pt x="377395" y="52206"/>
                  <a:pt x="396061" y="72136"/>
                </a:cubicBezTo>
                <a:cubicBezTo>
                  <a:pt x="407987" y="84873"/>
                  <a:pt x="414890" y="100874"/>
                  <a:pt x="415998" y="117982"/>
                </a:cubicBezTo>
                <a:cubicBezTo>
                  <a:pt x="445306" y="132153"/>
                  <a:pt x="464400" y="162040"/>
                  <a:pt x="464400" y="195148"/>
                </a:cubicBezTo>
                <a:cubicBezTo>
                  <a:pt x="464400" y="231939"/>
                  <a:pt x="440729" y="264391"/>
                  <a:pt x="406731" y="276161"/>
                </a:cubicBezTo>
                <a:lnTo>
                  <a:pt x="406731" y="382767"/>
                </a:lnTo>
                <a:lnTo>
                  <a:pt x="423584" y="382767"/>
                </a:lnTo>
                <a:cubicBezTo>
                  <a:pt x="431097" y="382767"/>
                  <a:pt x="437189" y="388859"/>
                  <a:pt x="437189" y="396373"/>
                </a:cubicBezTo>
                <a:lnTo>
                  <a:pt x="437189" y="412268"/>
                </a:lnTo>
                <a:cubicBezTo>
                  <a:pt x="437189" y="441014"/>
                  <a:pt x="413803" y="464400"/>
                  <a:pt x="385058" y="464400"/>
                </a:cubicBezTo>
                <a:lnTo>
                  <a:pt x="79342" y="464400"/>
                </a:lnTo>
                <a:cubicBezTo>
                  <a:pt x="50597" y="464400"/>
                  <a:pt x="27211" y="441014"/>
                  <a:pt x="27211" y="412268"/>
                </a:cubicBezTo>
                <a:lnTo>
                  <a:pt x="27211" y="396373"/>
                </a:lnTo>
                <a:cubicBezTo>
                  <a:pt x="27211" y="388859"/>
                  <a:pt x="33303" y="382767"/>
                  <a:pt x="40816" y="382767"/>
                </a:cubicBezTo>
                <a:lnTo>
                  <a:pt x="57143" y="382767"/>
                </a:lnTo>
                <a:lnTo>
                  <a:pt x="57143" y="275962"/>
                </a:lnTo>
                <a:cubicBezTo>
                  <a:pt x="42499" y="270771"/>
                  <a:pt x="29368" y="261610"/>
                  <a:pt x="19417" y="249480"/>
                </a:cubicBezTo>
                <a:cubicBezTo>
                  <a:pt x="6896" y="234217"/>
                  <a:pt x="0" y="214922"/>
                  <a:pt x="0" y="195148"/>
                </a:cubicBezTo>
                <a:cubicBezTo>
                  <a:pt x="0" y="162040"/>
                  <a:pt x="19097" y="132151"/>
                  <a:pt x="48404" y="117982"/>
                </a:cubicBezTo>
                <a:cubicBezTo>
                  <a:pt x="49516" y="100865"/>
                  <a:pt x="56421" y="84861"/>
                  <a:pt x="68348" y="72131"/>
                </a:cubicBezTo>
                <a:cubicBezTo>
                  <a:pt x="87019" y="52201"/>
                  <a:pt x="115590" y="43843"/>
                  <a:pt x="142379" y="51187"/>
                </a:cubicBezTo>
                <a:cubicBezTo>
                  <a:pt x="161011" y="19724"/>
                  <a:pt x="195016" y="0"/>
                  <a:pt x="232200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Graphic 139">
            <a:extLst>
              <a:ext uri="{FF2B5EF4-FFF2-40B4-BE49-F238E27FC236}">
                <a16:creationId xmlns:a16="http://schemas.microsoft.com/office/drawing/2014/main" xmlns="" id="{3388F874-7FD7-4D5F-8A05-35C7B8B69FD8}"/>
              </a:ext>
            </a:extLst>
          </p:cNvPr>
          <p:cNvSpPr/>
          <p:nvPr/>
        </p:nvSpPr>
        <p:spPr>
          <a:xfrm>
            <a:off x="8628474" y="2216487"/>
            <a:ext cx="445109" cy="464400"/>
          </a:xfrm>
          <a:custGeom>
            <a:avLst/>
            <a:gdLst>
              <a:gd name="connsiteX0" fmla="*/ 0 w 445109"/>
              <a:gd name="connsiteY0" fmla="*/ 13605 h 464400"/>
              <a:gd name="connsiteX1" fmla="*/ 0 w 445109"/>
              <a:gd name="connsiteY1" fmla="*/ 77098 h 464400"/>
              <a:gd name="connsiteX2" fmla="*/ 0 w 445109"/>
              <a:gd name="connsiteY2" fmla="*/ 359488 h 464400"/>
              <a:gd name="connsiteX3" fmla="*/ 13605 w 445109"/>
              <a:gd name="connsiteY3" fmla="*/ 373094 h 464400"/>
              <a:gd name="connsiteX4" fmla="*/ 84152 w 445109"/>
              <a:gd name="connsiteY4" fmla="*/ 373094 h 464400"/>
              <a:gd name="connsiteX5" fmla="*/ 222429 w 445109"/>
              <a:gd name="connsiteY5" fmla="*/ 464396 h 464400"/>
              <a:gd name="connsiteX6" fmla="*/ 222554 w 445109"/>
              <a:gd name="connsiteY6" fmla="*/ 464400 h 464400"/>
              <a:gd name="connsiteX7" fmla="*/ 222676 w 445109"/>
              <a:gd name="connsiteY7" fmla="*/ 464396 h 464400"/>
              <a:gd name="connsiteX8" fmla="*/ 360958 w 445109"/>
              <a:gd name="connsiteY8" fmla="*/ 373094 h 464400"/>
              <a:gd name="connsiteX9" fmla="*/ 431504 w 445109"/>
              <a:gd name="connsiteY9" fmla="*/ 373094 h 464400"/>
              <a:gd name="connsiteX10" fmla="*/ 445109 w 445109"/>
              <a:gd name="connsiteY10" fmla="*/ 359488 h 464400"/>
              <a:gd name="connsiteX11" fmla="*/ 445109 w 445109"/>
              <a:gd name="connsiteY11" fmla="*/ 77098 h 464400"/>
              <a:gd name="connsiteX12" fmla="*/ 431504 w 445109"/>
              <a:gd name="connsiteY12" fmla="*/ 63492 h 464400"/>
              <a:gd name="connsiteX13" fmla="*/ 257874 w 445109"/>
              <a:gd name="connsiteY13" fmla="*/ 63492 h 464400"/>
              <a:gd name="connsiteX14" fmla="*/ 221756 w 445109"/>
              <a:gd name="connsiteY14" fmla="*/ 6337 h 464400"/>
              <a:gd name="connsiteX15" fmla="*/ 210255 w 445109"/>
              <a:gd name="connsiteY15" fmla="*/ 0 h 464400"/>
              <a:gd name="connsiteX16" fmla="*/ 13605 w 445109"/>
              <a:gd name="connsiteY16" fmla="*/ 0 h 464400"/>
              <a:gd name="connsiteX17" fmla="*/ 0 w 445109"/>
              <a:gd name="connsiteY17" fmla="*/ 13605 h 464400"/>
              <a:gd name="connsiteX18" fmla="*/ 222555 w 445109"/>
              <a:gd name="connsiteY18" fmla="*/ 190478 h 464400"/>
              <a:gd name="connsiteX19" fmla="*/ 222603 w 445109"/>
              <a:gd name="connsiteY19" fmla="*/ 190479 h 464400"/>
              <a:gd name="connsiteX20" fmla="*/ 246912 w 445109"/>
              <a:gd name="connsiteY20" fmla="*/ 221850 h 464400"/>
              <a:gd name="connsiteX21" fmla="*/ 255990 w 445109"/>
              <a:gd name="connsiteY21" fmla="*/ 254568 h 464400"/>
              <a:gd name="connsiteX22" fmla="*/ 189118 w 445109"/>
              <a:gd name="connsiteY22" fmla="*/ 254568 h 464400"/>
              <a:gd name="connsiteX23" fmla="*/ 198195 w 445109"/>
              <a:gd name="connsiteY23" fmla="*/ 221850 h 464400"/>
              <a:gd name="connsiteX24" fmla="*/ 222504 w 445109"/>
              <a:gd name="connsiteY24" fmla="*/ 190479 h 464400"/>
              <a:gd name="connsiteX25" fmla="*/ 222555 w 445109"/>
              <a:gd name="connsiteY25" fmla="*/ 190478 h 464400"/>
              <a:gd name="connsiteX26" fmla="*/ 222603 w 445109"/>
              <a:gd name="connsiteY26" fmla="*/ 437186 h 464400"/>
              <a:gd name="connsiteX27" fmla="*/ 222555 w 445109"/>
              <a:gd name="connsiteY27" fmla="*/ 437187 h 464400"/>
              <a:gd name="connsiteX28" fmla="*/ 222504 w 445109"/>
              <a:gd name="connsiteY28" fmla="*/ 437186 h 464400"/>
              <a:gd name="connsiteX29" fmla="*/ 198195 w 445109"/>
              <a:gd name="connsiteY29" fmla="*/ 405816 h 464400"/>
              <a:gd name="connsiteX30" fmla="*/ 189118 w 445109"/>
              <a:gd name="connsiteY30" fmla="*/ 373094 h 464400"/>
              <a:gd name="connsiteX31" fmla="*/ 255991 w 445109"/>
              <a:gd name="connsiteY31" fmla="*/ 373094 h 464400"/>
              <a:gd name="connsiteX32" fmla="*/ 246913 w 445109"/>
              <a:gd name="connsiteY32" fmla="*/ 405816 h 464400"/>
              <a:gd name="connsiteX33" fmla="*/ 222603 w 445109"/>
              <a:gd name="connsiteY33" fmla="*/ 437186 h 464400"/>
              <a:gd name="connsiteX34" fmla="*/ 185230 w 445109"/>
              <a:gd name="connsiteY34" fmla="*/ 345883 h 464400"/>
              <a:gd name="connsiteX35" fmla="*/ 183742 w 445109"/>
              <a:gd name="connsiteY35" fmla="*/ 313833 h 464400"/>
              <a:gd name="connsiteX36" fmla="*/ 185230 w 445109"/>
              <a:gd name="connsiteY36" fmla="*/ 281779 h 464400"/>
              <a:gd name="connsiteX37" fmla="*/ 259878 w 445109"/>
              <a:gd name="connsiteY37" fmla="*/ 281779 h 464400"/>
              <a:gd name="connsiteX38" fmla="*/ 261367 w 445109"/>
              <a:gd name="connsiteY38" fmla="*/ 313833 h 464400"/>
              <a:gd name="connsiteX39" fmla="*/ 259878 w 445109"/>
              <a:gd name="connsiteY39" fmla="*/ 345883 h 464400"/>
              <a:gd name="connsiteX40" fmla="*/ 99200 w 445109"/>
              <a:gd name="connsiteY40" fmla="*/ 313833 h 464400"/>
              <a:gd name="connsiteX41" fmla="*/ 103432 w 445109"/>
              <a:gd name="connsiteY41" fmla="*/ 281779 h 464400"/>
              <a:gd name="connsiteX42" fmla="*/ 157933 w 445109"/>
              <a:gd name="connsiteY42" fmla="*/ 281779 h 464400"/>
              <a:gd name="connsiteX43" fmla="*/ 156530 w 445109"/>
              <a:gd name="connsiteY43" fmla="*/ 313833 h 464400"/>
              <a:gd name="connsiteX44" fmla="*/ 157932 w 445109"/>
              <a:gd name="connsiteY44" fmla="*/ 345883 h 464400"/>
              <a:gd name="connsiteX45" fmla="*/ 103431 w 445109"/>
              <a:gd name="connsiteY45" fmla="*/ 345883 h 464400"/>
              <a:gd name="connsiteX46" fmla="*/ 99200 w 445109"/>
              <a:gd name="connsiteY46" fmla="*/ 313833 h 464400"/>
              <a:gd name="connsiteX47" fmla="*/ 287174 w 445109"/>
              <a:gd name="connsiteY47" fmla="*/ 281779 h 464400"/>
              <a:gd name="connsiteX48" fmla="*/ 341676 w 445109"/>
              <a:gd name="connsiteY48" fmla="*/ 281779 h 464400"/>
              <a:gd name="connsiteX49" fmla="*/ 345908 w 445109"/>
              <a:gd name="connsiteY49" fmla="*/ 313833 h 464400"/>
              <a:gd name="connsiteX50" fmla="*/ 341677 w 445109"/>
              <a:gd name="connsiteY50" fmla="*/ 345883 h 464400"/>
              <a:gd name="connsiteX51" fmla="*/ 287174 w 445109"/>
              <a:gd name="connsiteY51" fmla="*/ 345883 h 464400"/>
              <a:gd name="connsiteX52" fmla="*/ 288577 w 445109"/>
              <a:gd name="connsiteY52" fmla="*/ 313833 h 464400"/>
              <a:gd name="connsiteX53" fmla="*/ 287174 w 445109"/>
              <a:gd name="connsiteY53" fmla="*/ 281779 h 464400"/>
              <a:gd name="connsiteX54" fmla="*/ 283638 w 445109"/>
              <a:gd name="connsiteY54" fmla="*/ 254568 h 464400"/>
              <a:gd name="connsiteX55" fmla="*/ 266327 w 445109"/>
              <a:gd name="connsiteY55" fmla="*/ 198510 h 464400"/>
              <a:gd name="connsiteX56" fmla="*/ 330711 w 445109"/>
              <a:gd name="connsiteY56" fmla="*/ 254568 h 464400"/>
              <a:gd name="connsiteX57" fmla="*/ 161471 w 445109"/>
              <a:gd name="connsiteY57" fmla="*/ 254568 h 464400"/>
              <a:gd name="connsiteX58" fmla="*/ 114399 w 445109"/>
              <a:gd name="connsiteY58" fmla="*/ 254568 h 464400"/>
              <a:gd name="connsiteX59" fmla="*/ 178781 w 445109"/>
              <a:gd name="connsiteY59" fmla="*/ 198510 h 464400"/>
              <a:gd name="connsiteX60" fmla="*/ 161471 w 445109"/>
              <a:gd name="connsiteY60" fmla="*/ 254568 h 464400"/>
              <a:gd name="connsiteX61" fmla="*/ 114397 w 445109"/>
              <a:gd name="connsiteY61" fmla="*/ 373094 h 464400"/>
              <a:gd name="connsiteX62" fmla="*/ 161470 w 445109"/>
              <a:gd name="connsiteY62" fmla="*/ 373094 h 464400"/>
              <a:gd name="connsiteX63" fmla="*/ 178780 w 445109"/>
              <a:gd name="connsiteY63" fmla="*/ 429155 h 464400"/>
              <a:gd name="connsiteX64" fmla="*/ 114397 w 445109"/>
              <a:gd name="connsiteY64" fmla="*/ 373094 h 464400"/>
              <a:gd name="connsiteX65" fmla="*/ 266327 w 445109"/>
              <a:gd name="connsiteY65" fmla="*/ 429156 h 464400"/>
              <a:gd name="connsiteX66" fmla="*/ 283639 w 445109"/>
              <a:gd name="connsiteY66" fmla="*/ 373094 h 464400"/>
              <a:gd name="connsiteX67" fmla="*/ 330713 w 445109"/>
              <a:gd name="connsiteY67" fmla="*/ 373094 h 464400"/>
              <a:gd name="connsiteX68" fmla="*/ 266327 w 445109"/>
              <a:gd name="connsiteY68" fmla="*/ 429156 h 464400"/>
              <a:gd name="connsiteX69" fmla="*/ 417898 w 445109"/>
              <a:gd name="connsiteY69" fmla="*/ 345883 h 464400"/>
              <a:gd name="connsiteX70" fmla="*/ 369675 w 445109"/>
              <a:gd name="connsiteY70" fmla="*/ 345883 h 464400"/>
              <a:gd name="connsiteX71" fmla="*/ 373120 w 445109"/>
              <a:gd name="connsiteY71" fmla="*/ 313833 h 464400"/>
              <a:gd name="connsiteX72" fmla="*/ 222676 w 445109"/>
              <a:gd name="connsiteY72" fmla="*/ 163269 h 464400"/>
              <a:gd name="connsiteX73" fmla="*/ 222554 w 445109"/>
              <a:gd name="connsiteY73" fmla="*/ 163266 h 464400"/>
              <a:gd name="connsiteX74" fmla="*/ 222429 w 445109"/>
              <a:gd name="connsiteY74" fmla="*/ 163269 h 464400"/>
              <a:gd name="connsiteX75" fmla="*/ 71989 w 445109"/>
              <a:gd name="connsiteY75" fmla="*/ 313833 h 464400"/>
              <a:gd name="connsiteX76" fmla="*/ 75434 w 445109"/>
              <a:gd name="connsiteY76" fmla="*/ 345883 h 464400"/>
              <a:gd name="connsiteX77" fmla="*/ 27211 w 445109"/>
              <a:gd name="connsiteY77" fmla="*/ 345883 h 464400"/>
              <a:gd name="connsiteX78" fmla="*/ 27211 w 445109"/>
              <a:gd name="connsiteY78" fmla="*/ 90703 h 464400"/>
              <a:gd name="connsiteX79" fmla="*/ 250379 w 445109"/>
              <a:gd name="connsiteY79" fmla="*/ 90703 h 464400"/>
              <a:gd name="connsiteX80" fmla="*/ 417898 w 445109"/>
              <a:gd name="connsiteY80" fmla="*/ 90703 h 464400"/>
              <a:gd name="connsiteX81" fmla="*/ 27211 w 445109"/>
              <a:gd name="connsiteY81" fmla="*/ 27211 h 464400"/>
              <a:gd name="connsiteX82" fmla="*/ 202759 w 445109"/>
              <a:gd name="connsiteY82" fmla="*/ 27211 h 464400"/>
              <a:gd name="connsiteX83" fmla="*/ 225687 w 445109"/>
              <a:gd name="connsiteY83" fmla="*/ 63492 h 464400"/>
              <a:gd name="connsiteX84" fmla="*/ 27211 w 445109"/>
              <a:gd name="connsiteY84" fmla="*/ 63492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45109" h="464400">
                <a:moveTo>
                  <a:pt x="0" y="13605"/>
                </a:moveTo>
                <a:lnTo>
                  <a:pt x="0" y="77098"/>
                </a:lnTo>
                <a:lnTo>
                  <a:pt x="0" y="359488"/>
                </a:lnTo>
                <a:cubicBezTo>
                  <a:pt x="0" y="367002"/>
                  <a:pt x="6092" y="373094"/>
                  <a:pt x="13605" y="373094"/>
                </a:cubicBezTo>
                <a:lnTo>
                  <a:pt x="84152" y="373094"/>
                </a:lnTo>
                <a:cubicBezTo>
                  <a:pt x="107192" y="426699"/>
                  <a:pt x="160491" y="464346"/>
                  <a:pt x="222429" y="464396"/>
                </a:cubicBezTo>
                <a:cubicBezTo>
                  <a:pt x="222471" y="464396"/>
                  <a:pt x="222512" y="464400"/>
                  <a:pt x="222554" y="464400"/>
                </a:cubicBezTo>
                <a:cubicBezTo>
                  <a:pt x="222595" y="464400"/>
                  <a:pt x="222635" y="464397"/>
                  <a:pt x="222676" y="464396"/>
                </a:cubicBezTo>
                <a:cubicBezTo>
                  <a:pt x="284616" y="464347"/>
                  <a:pt x="337916" y="426700"/>
                  <a:pt x="360958" y="373094"/>
                </a:cubicBezTo>
                <a:lnTo>
                  <a:pt x="431504" y="373094"/>
                </a:lnTo>
                <a:cubicBezTo>
                  <a:pt x="439018" y="373094"/>
                  <a:pt x="445109" y="367002"/>
                  <a:pt x="445109" y="359488"/>
                </a:cubicBezTo>
                <a:lnTo>
                  <a:pt x="445109" y="77098"/>
                </a:lnTo>
                <a:cubicBezTo>
                  <a:pt x="445109" y="69584"/>
                  <a:pt x="439018" y="63492"/>
                  <a:pt x="431504" y="63492"/>
                </a:cubicBezTo>
                <a:lnTo>
                  <a:pt x="257874" y="63492"/>
                </a:lnTo>
                <a:lnTo>
                  <a:pt x="221756" y="6337"/>
                </a:lnTo>
                <a:cubicBezTo>
                  <a:pt x="219264" y="2393"/>
                  <a:pt x="214922" y="0"/>
                  <a:pt x="210255" y="0"/>
                </a:cubicBezTo>
                <a:lnTo>
                  <a:pt x="13605" y="0"/>
                </a:lnTo>
                <a:cubicBezTo>
                  <a:pt x="6092" y="0"/>
                  <a:pt x="0" y="6092"/>
                  <a:pt x="0" y="13605"/>
                </a:cubicBezTo>
                <a:close/>
                <a:moveTo>
                  <a:pt x="222555" y="190478"/>
                </a:moveTo>
                <a:cubicBezTo>
                  <a:pt x="222571" y="190478"/>
                  <a:pt x="222586" y="190479"/>
                  <a:pt x="222603" y="190479"/>
                </a:cubicBezTo>
                <a:cubicBezTo>
                  <a:pt x="228754" y="190530"/>
                  <a:pt x="238640" y="200234"/>
                  <a:pt x="246912" y="221850"/>
                </a:cubicBezTo>
                <a:cubicBezTo>
                  <a:pt x="250627" y="231557"/>
                  <a:pt x="253665" y="242601"/>
                  <a:pt x="255990" y="254568"/>
                </a:cubicBezTo>
                <a:lnTo>
                  <a:pt x="189118" y="254568"/>
                </a:lnTo>
                <a:cubicBezTo>
                  <a:pt x="191443" y="242601"/>
                  <a:pt x="194480" y="231557"/>
                  <a:pt x="198195" y="221850"/>
                </a:cubicBezTo>
                <a:cubicBezTo>
                  <a:pt x="206468" y="200235"/>
                  <a:pt x="216352" y="190530"/>
                  <a:pt x="222504" y="190479"/>
                </a:cubicBezTo>
                <a:cubicBezTo>
                  <a:pt x="222521" y="190479"/>
                  <a:pt x="222537" y="190478"/>
                  <a:pt x="222555" y="190478"/>
                </a:cubicBezTo>
                <a:close/>
                <a:moveTo>
                  <a:pt x="222603" y="437186"/>
                </a:moveTo>
                <a:cubicBezTo>
                  <a:pt x="222586" y="437186"/>
                  <a:pt x="222571" y="437187"/>
                  <a:pt x="222555" y="437187"/>
                </a:cubicBezTo>
                <a:cubicBezTo>
                  <a:pt x="222537" y="437187"/>
                  <a:pt x="222521" y="437186"/>
                  <a:pt x="222504" y="437186"/>
                </a:cubicBezTo>
                <a:cubicBezTo>
                  <a:pt x="216352" y="437135"/>
                  <a:pt x="206468" y="427430"/>
                  <a:pt x="198195" y="405816"/>
                </a:cubicBezTo>
                <a:cubicBezTo>
                  <a:pt x="194480" y="396108"/>
                  <a:pt x="191443" y="385062"/>
                  <a:pt x="189118" y="373094"/>
                </a:cubicBezTo>
                <a:lnTo>
                  <a:pt x="255991" y="373094"/>
                </a:lnTo>
                <a:cubicBezTo>
                  <a:pt x="253666" y="385063"/>
                  <a:pt x="250628" y="396108"/>
                  <a:pt x="246913" y="405816"/>
                </a:cubicBezTo>
                <a:cubicBezTo>
                  <a:pt x="238640" y="427431"/>
                  <a:pt x="228754" y="437136"/>
                  <a:pt x="222603" y="437186"/>
                </a:cubicBezTo>
                <a:close/>
                <a:moveTo>
                  <a:pt x="185230" y="345883"/>
                </a:moveTo>
                <a:cubicBezTo>
                  <a:pt x="184249" y="335549"/>
                  <a:pt x="183742" y="324804"/>
                  <a:pt x="183742" y="313833"/>
                </a:cubicBezTo>
                <a:cubicBezTo>
                  <a:pt x="183742" y="302860"/>
                  <a:pt x="184249" y="292114"/>
                  <a:pt x="185230" y="281779"/>
                </a:cubicBezTo>
                <a:lnTo>
                  <a:pt x="259878" y="281779"/>
                </a:lnTo>
                <a:cubicBezTo>
                  <a:pt x="260860" y="292114"/>
                  <a:pt x="261367" y="302860"/>
                  <a:pt x="261367" y="313833"/>
                </a:cubicBezTo>
                <a:cubicBezTo>
                  <a:pt x="261367" y="324804"/>
                  <a:pt x="260859" y="335549"/>
                  <a:pt x="259878" y="345883"/>
                </a:cubicBezTo>
                <a:close/>
                <a:moveTo>
                  <a:pt x="99200" y="313833"/>
                </a:moveTo>
                <a:cubicBezTo>
                  <a:pt x="99200" y="302749"/>
                  <a:pt x="100679" y="292005"/>
                  <a:pt x="103432" y="281779"/>
                </a:cubicBezTo>
                <a:lnTo>
                  <a:pt x="157933" y="281779"/>
                </a:lnTo>
                <a:cubicBezTo>
                  <a:pt x="157017" y="292195"/>
                  <a:pt x="156530" y="302923"/>
                  <a:pt x="156530" y="313833"/>
                </a:cubicBezTo>
                <a:cubicBezTo>
                  <a:pt x="156530" y="324742"/>
                  <a:pt x="157016" y="335469"/>
                  <a:pt x="157932" y="345883"/>
                </a:cubicBezTo>
                <a:lnTo>
                  <a:pt x="103431" y="345883"/>
                </a:lnTo>
                <a:cubicBezTo>
                  <a:pt x="100679" y="335658"/>
                  <a:pt x="99200" y="324916"/>
                  <a:pt x="99200" y="313833"/>
                </a:cubicBezTo>
                <a:close/>
                <a:moveTo>
                  <a:pt x="287174" y="281779"/>
                </a:moveTo>
                <a:lnTo>
                  <a:pt x="341676" y="281779"/>
                </a:lnTo>
                <a:cubicBezTo>
                  <a:pt x="344431" y="292005"/>
                  <a:pt x="345908" y="302749"/>
                  <a:pt x="345908" y="313833"/>
                </a:cubicBezTo>
                <a:cubicBezTo>
                  <a:pt x="345908" y="324916"/>
                  <a:pt x="344431" y="335658"/>
                  <a:pt x="341677" y="345883"/>
                </a:cubicBezTo>
                <a:lnTo>
                  <a:pt x="287174" y="345883"/>
                </a:lnTo>
                <a:cubicBezTo>
                  <a:pt x="288090" y="335469"/>
                  <a:pt x="288577" y="324742"/>
                  <a:pt x="288577" y="313833"/>
                </a:cubicBezTo>
                <a:cubicBezTo>
                  <a:pt x="288577" y="302923"/>
                  <a:pt x="288091" y="292195"/>
                  <a:pt x="287174" y="281779"/>
                </a:cubicBezTo>
                <a:close/>
                <a:moveTo>
                  <a:pt x="283638" y="254568"/>
                </a:moveTo>
                <a:cubicBezTo>
                  <a:pt x="280357" y="235829"/>
                  <a:pt x="274899" y="215406"/>
                  <a:pt x="266327" y="198510"/>
                </a:cubicBezTo>
                <a:cubicBezTo>
                  <a:pt x="293838" y="208987"/>
                  <a:pt x="316664" y="229035"/>
                  <a:pt x="330711" y="254568"/>
                </a:cubicBezTo>
                <a:close/>
                <a:moveTo>
                  <a:pt x="161471" y="254568"/>
                </a:moveTo>
                <a:lnTo>
                  <a:pt x="114399" y="254568"/>
                </a:lnTo>
                <a:cubicBezTo>
                  <a:pt x="128447" y="229035"/>
                  <a:pt x="151271" y="208988"/>
                  <a:pt x="178781" y="198510"/>
                </a:cubicBezTo>
                <a:cubicBezTo>
                  <a:pt x="170209" y="215405"/>
                  <a:pt x="164751" y="235828"/>
                  <a:pt x="161471" y="254568"/>
                </a:cubicBezTo>
                <a:close/>
                <a:moveTo>
                  <a:pt x="114397" y="373094"/>
                </a:moveTo>
                <a:lnTo>
                  <a:pt x="161470" y="373094"/>
                </a:lnTo>
                <a:cubicBezTo>
                  <a:pt x="164750" y="391831"/>
                  <a:pt x="170207" y="412258"/>
                  <a:pt x="178780" y="429155"/>
                </a:cubicBezTo>
                <a:cubicBezTo>
                  <a:pt x="151269" y="418677"/>
                  <a:pt x="128444" y="398628"/>
                  <a:pt x="114397" y="373094"/>
                </a:cubicBezTo>
                <a:close/>
                <a:moveTo>
                  <a:pt x="266327" y="429156"/>
                </a:moveTo>
                <a:cubicBezTo>
                  <a:pt x="274900" y="412258"/>
                  <a:pt x="280358" y="391835"/>
                  <a:pt x="283639" y="373094"/>
                </a:cubicBezTo>
                <a:lnTo>
                  <a:pt x="330713" y="373094"/>
                </a:lnTo>
                <a:cubicBezTo>
                  <a:pt x="316665" y="398629"/>
                  <a:pt x="293839" y="418678"/>
                  <a:pt x="266327" y="429156"/>
                </a:cubicBezTo>
                <a:close/>
                <a:moveTo>
                  <a:pt x="417898" y="345883"/>
                </a:moveTo>
                <a:lnTo>
                  <a:pt x="369675" y="345883"/>
                </a:lnTo>
                <a:cubicBezTo>
                  <a:pt x="371924" y="335550"/>
                  <a:pt x="373120" y="324830"/>
                  <a:pt x="373120" y="313833"/>
                </a:cubicBezTo>
                <a:cubicBezTo>
                  <a:pt x="373120" y="230851"/>
                  <a:pt x="305642" y="163335"/>
                  <a:pt x="222676" y="163269"/>
                </a:cubicBezTo>
                <a:cubicBezTo>
                  <a:pt x="222635" y="163269"/>
                  <a:pt x="222595" y="163266"/>
                  <a:pt x="222554" y="163266"/>
                </a:cubicBezTo>
                <a:cubicBezTo>
                  <a:pt x="222512" y="163266"/>
                  <a:pt x="222471" y="163269"/>
                  <a:pt x="222429" y="163269"/>
                </a:cubicBezTo>
                <a:cubicBezTo>
                  <a:pt x="139465" y="163336"/>
                  <a:pt x="71989" y="230853"/>
                  <a:pt x="71989" y="313833"/>
                </a:cubicBezTo>
                <a:cubicBezTo>
                  <a:pt x="71989" y="324830"/>
                  <a:pt x="73186" y="335550"/>
                  <a:pt x="75434" y="345883"/>
                </a:cubicBezTo>
                <a:lnTo>
                  <a:pt x="27211" y="345883"/>
                </a:lnTo>
                <a:lnTo>
                  <a:pt x="27211" y="90703"/>
                </a:lnTo>
                <a:lnTo>
                  <a:pt x="250379" y="90703"/>
                </a:lnTo>
                <a:lnTo>
                  <a:pt x="417898" y="90703"/>
                </a:lnTo>
                <a:close/>
                <a:moveTo>
                  <a:pt x="27211" y="27211"/>
                </a:moveTo>
                <a:lnTo>
                  <a:pt x="202759" y="27211"/>
                </a:lnTo>
                <a:lnTo>
                  <a:pt x="225687" y="63492"/>
                </a:lnTo>
                <a:lnTo>
                  <a:pt x="27211" y="63492"/>
                </a:ln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8" name="Freeform: Shape 377">
            <a:extLst>
              <a:ext uri="{FF2B5EF4-FFF2-40B4-BE49-F238E27FC236}">
                <a16:creationId xmlns:a16="http://schemas.microsoft.com/office/drawing/2014/main" xmlns="" id="{B72D6F47-6A93-4D5A-8416-8E1D90B300F3}"/>
              </a:ext>
            </a:extLst>
          </p:cNvPr>
          <p:cNvSpPr/>
          <p:nvPr/>
        </p:nvSpPr>
        <p:spPr>
          <a:xfrm>
            <a:off x="9704421" y="2216487"/>
            <a:ext cx="464400" cy="464400"/>
          </a:xfrm>
          <a:custGeom>
            <a:avLst/>
            <a:gdLst>
              <a:gd name="connsiteX0" fmla="*/ 395875 w 464400"/>
              <a:gd name="connsiteY0" fmla="*/ 336812 h 464400"/>
              <a:gd name="connsiteX1" fmla="*/ 409481 w 464400"/>
              <a:gd name="connsiteY1" fmla="*/ 350417 h 464400"/>
              <a:gd name="connsiteX2" fmla="*/ 395875 w 464400"/>
              <a:gd name="connsiteY2" fmla="*/ 364023 h 464400"/>
              <a:gd name="connsiteX3" fmla="*/ 382270 w 464400"/>
              <a:gd name="connsiteY3" fmla="*/ 350417 h 464400"/>
              <a:gd name="connsiteX4" fmla="*/ 395875 w 464400"/>
              <a:gd name="connsiteY4" fmla="*/ 336812 h 464400"/>
              <a:gd name="connsiteX5" fmla="*/ 341453 w 464400"/>
              <a:gd name="connsiteY5" fmla="*/ 336812 h 464400"/>
              <a:gd name="connsiteX6" fmla="*/ 355059 w 464400"/>
              <a:gd name="connsiteY6" fmla="*/ 350417 h 464400"/>
              <a:gd name="connsiteX7" fmla="*/ 341453 w 464400"/>
              <a:gd name="connsiteY7" fmla="*/ 364023 h 464400"/>
              <a:gd name="connsiteX8" fmla="*/ 327848 w 464400"/>
              <a:gd name="connsiteY8" fmla="*/ 350417 h 464400"/>
              <a:gd name="connsiteX9" fmla="*/ 341453 w 464400"/>
              <a:gd name="connsiteY9" fmla="*/ 336812 h 464400"/>
              <a:gd name="connsiteX10" fmla="*/ 122945 w 464400"/>
              <a:gd name="connsiteY10" fmla="*/ 336812 h 464400"/>
              <a:gd name="connsiteX11" fmla="*/ 136551 w 464400"/>
              <a:gd name="connsiteY11" fmla="*/ 350417 h 464400"/>
              <a:gd name="connsiteX12" fmla="*/ 122945 w 464400"/>
              <a:gd name="connsiteY12" fmla="*/ 364023 h 464400"/>
              <a:gd name="connsiteX13" fmla="*/ 109340 w 464400"/>
              <a:gd name="connsiteY13" fmla="*/ 350417 h 464400"/>
              <a:gd name="connsiteX14" fmla="*/ 122945 w 464400"/>
              <a:gd name="connsiteY14" fmla="*/ 336812 h 464400"/>
              <a:gd name="connsiteX15" fmla="*/ 68523 w 464400"/>
              <a:gd name="connsiteY15" fmla="*/ 336812 h 464400"/>
              <a:gd name="connsiteX16" fmla="*/ 82129 w 464400"/>
              <a:gd name="connsiteY16" fmla="*/ 350417 h 464400"/>
              <a:gd name="connsiteX17" fmla="*/ 68523 w 464400"/>
              <a:gd name="connsiteY17" fmla="*/ 364023 h 464400"/>
              <a:gd name="connsiteX18" fmla="*/ 54918 w 464400"/>
              <a:gd name="connsiteY18" fmla="*/ 350417 h 464400"/>
              <a:gd name="connsiteX19" fmla="*/ 68523 w 464400"/>
              <a:gd name="connsiteY19" fmla="*/ 336812 h 464400"/>
              <a:gd name="connsiteX20" fmla="*/ 300139 w 464400"/>
              <a:gd name="connsiteY20" fmla="*/ 309602 h 464400"/>
              <a:gd name="connsiteX21" fmla="*/ 300139 w 464400"/>
              <a:gd name="connsiteY21" fmla="*/ 391235 h 464400"/>
              <a:gd name="connsiteX22" fmla="*/ 437189 w 464400"/>
              <a:gd name="connsiteY22" fmla="*/ 391235 h 464400"/>
              <a:gd name="connsiteX23" fmla="*/ 437189 w 464400"/>
              <a:gd name="connsiteY23" fmla="*/ 309602 h 464400"/>
              <a:gd name="connsiteX24" fmla="*/ 27211 w 464400"/>
              <a:gd name="connsiteY24" fmla="*/ 309602 h 464400"/>
              <a:gd name="connsiteX25" fmla="*/ 27211 w 464400"/>
              <a:gd name="connsiteY25" fmla="*/ 391235 h 464400"/>
              <a:gd name="connsiteX26" fmla="*/ 164261 w 464400"/>
              <a:gd name="connsiteY26" fmla="*/ 391235 h 464400"/>
              <a:gd name="connsiteX27" fmla="*/ 164261 w 464400"/>
              <a:gd name="connsiteY27" fmla="*/ 309602 h 464400"/>
              <a:gd name="connsiteX28" fmla="*/ 109342 w 464400"/>
              <a:gd name="connsiteY28" fmla="*/ 245805 h 464400"/>
              <a:gd name="connsiteX29" fmla="*/ 109342 w 464400"/>
              <a:gd name="connsiteY29" fmla="*/ 282391 h 464400"/>
              <a:gd name="connsiteX30" fmla="*/ 177866 w 464400"/>
              <a:gd name="connsiteY30" fmla="*/ 282391 h 464400"/>
              <a:gd name="connsiteX31" fmla="*/ 191472 w 464400"/>
              <a:gd name="connsiteY31" fmla="*/ 295997 h 464400"/>
              <a:gd name="connsiteX32" fmla="*/ 191472 w 464400"/>
              <a:gd name="connsiteY32" fmla="*/ 336813 h 464400"/>
              <a:gd name="connsiteX33" fmla="*/ 272929 w 464400"/>
              <a:gd name="connsiteY33" fmla="*/ 336813 h 464400"/>
              <a:gd name="connsiteX34" fmla="*/ 272929 w 464400"/>
              <a:gd name="connsiteY34" fmla="*/ 295997 h 464400"/>
              <a:gd name="connsiteX35" fmla="*/ 286535 w 464400"/>
              <a:gd name="connsiteY35" fmla="*/ 282391 h 464400"/>
              <a:gd name="connsiteX36" fmla="*/ 355060 w 464400"/>
              <a:gd name="connsiteY36" fmla="*/ 282391 h 464400"/>
              <a:gd name="connsiteX37" fmla="*/ 355060 w 464400"/>
              <a:gd name="connsiteY37" fmla="*/ 245805 h 464400"/>
              <a:gd name="connsiteX38" fmla="*/ 259410 w 464400"/>
              <a:gd name="connsiteY38" fmla="*/ 54421 h 464400"/>
              <a:gd name="connsiteX39" fmla="*/ 273016 w 464400"/>
              <a:gd name="connsiteY39" fmla="*/ 68026 h 464400"/>
              <a:gd name="connsiteX40" fmla="*/ 259410 w 464400"/>
              <a:gd name="connsiteY40" fmla="*/ 81632 h 464400"/>
              <a:gd name="connsiteX41" fmla="*/ 245805 w 464400"/>
              <a:gd name="connsiteY41" fmla="*/ 68026 h 464400"/>
              <a:gd name="connsiteX42" fmla="*/ 259410 w 464400"/>
              <a:gd name="connsiteY42" fmla="*/ 54421 h 464400"/>
              <a:gd name="connsiteX43" fmla="*/ 204988 w 464400"/>
              <a:gd name="connsiteY43" fmla="*/ 54421 h 464400"/>
              <a:gd name="connsiteX44" fmla="*/ 218594 w 464400"/>
              <a:gd name="connsiteY44" fmla="*/ 68026 h 464400"/>
              <a:gd name="connsiteX45" fmla="*/ 204988 w 464400"/>
              <a:gd name="connsiteY45" fmla="*/ 81632 h 464400"/>
              <a:gd name="connsiteX46" fmla="*/ 191383 w 464400"/>
              <a:gd name="connsiteY46" fmla="*/ 68026 h 464400"/>
              <a:gd name="connsiteX47" fmla="*/ 204988 w 464400"/>
              <a:gd name="connsiteY47" fmla="*/ 54421 h 464400"/>
              <a:gd name="connsiteX48" fmla="*/ 163676 w 464400"/>
              <a:gd name="connsiteY48" fmla="*/ 27211 h 464400"/>
              <a:gd name="connsiteX49" fmla="*/ 163676 w 464400"/>
              <a:gd name="connsiteY49" fmla="*/ 108844 h 464400"/>
              <a:gd name="connsiteX50" fmla="*/ 300724 w 464400"/>
              <a:gd name="connsiteY50" fmla="*/ 108844 h 464400"/>
              <a:gd name="connsiteX51" fmla="*/ 300724 w 464400"/>
              <a:gd name="connsiteY51" fmla="*/ 27211 h 464400"/>
              <a:gd name="connsiteX52" fmla="*/ 150070 w 464400"/>
              <a:gd name="connsiteY52" fmla="*/ 0 h 464400"/>
              <a:gd name="connsiteX53" fmla="*/ 314330 w 464400"/>
              <a:gd name="connsiteY53" fmla="*/ 0 h 464400"/>
              <a:gd name="connsiteX54" fmla="*/ 327935 w 464400"/>
              <a:gd name="connsiteY54" fmla="*/ 13605 h 464400"/>
              <a:gd name="connsiteX55" fmla="*/ 327935 w 464400"/>
              <a:gd name="connsiteY55" fmla="*/ 122449 h 464400"/>
              <a:gd name="connsiteX56" fmla="*/ 314330 w 464400"/>
              <a:gd name="connsiteY56" fmla="*/ 136055 h 464400"/>
              <a:gd name="connsiteX57" fmla="*/ 245805 w 464400"/>
              <a:gd name="connsiteY57" fmla="*/ 136055 h 464400"/>
              <a:gd name="connsiteX58" fmla="*/ 245805 w 464400"/>
              <a:gd name="connsiteY58" fmla="*/ 154798 h 464400"/>
              <a:gd name="connsiteX59" fmla="*/ 265033 w 464400"/>
              <a:gd name="connsiteY59" fmla="*/ 154798 h 464400"/>
              <a:gd name="connsiteX60" fmla="*/ 278638 w 464400"/>
              <a:gd name="connsiteY60" fmla="*/ 168403 h 464400"/>
              <a:gd name="connsiteX61" fmla="*/ 265033 w 464400"/>
              <a:gd name="connsiteY61" fmla="*/ 182009 h 464400"/>
              <a:gd name="connsiteX62" fmla="*/ 245805 w 464400"/>
              <a:gd name="connsiteY62" fmla="*/ 182009 h 464400"/>
              <a:gd name="connsiteX63" fmla="*/ 245805 w 464400"/>
              <a:gd name="connsiteY63" fmla="*/ 218595 h 464400"/>
              <a:gd name="connsiteX64" fmla="*/ 368665 w 464400"/>
              <a:gd name="connsiteY64" fmla="*/ 218595 h 464400"/>
              <a:gd name="connsiteX65" fmla="*/ 382270 w 464400"/>
              <a:gd name="connsiteY65" fmla="*/ 232200 h 464400"/>
              <a:gd name="connsiteX66" fmla="*/ 382270 w 464400"/>
              <a:gd name="connsiteY66" fmla="*/ 282391 h 464400"/>
              <a:gd name="connsiteX67" fmla="*/ 450795 w 464400"/>
              <a:gd name="connsiteY67" fmla="*/ 282391 h 464400"/>
              <a:gd name="connsiteX68" fmla="*/ 464400 w 464400"/>
              <a:gd name="connsiteY68" fmla="*/ 295997 h 464400"/>
              <a:gd name="connsiteX69" fmla="*/ 464400 w 464400"/>
              <a:gd name="connsiteY69" fmla="*/ 404841 h 464400"/>
              <a:gd name="connsiteX70" fmla="*/ 450795 w 464400"/>
              <a:gd name="connsiteY70" fmla="*/ 418446 h 464400"/>
              <a:gd name="connsiteX71" fmla="*/ 382272 w 464400"/>
              <a:gd name="connsiteY71" fmla="*/ 418446 h 464400"/>
              <a:gd name="connsiteX72" fmla="*/ 382272 w 464400"/>
              <a:gd name="connsiteY72" fmla="*/ 437189 h 464400"/>
              <a:gd name="connsiteX73" fmla="*/ 401498 w 464400"/>
              <a:gd name="connsiteY73" fmla="*/ 437189 h 464400"/>
              <a:gd name="connsiteX74" fmla="*/ 415104 w 464400"/>
              <a:gd name="connsiteY74" fmla="*/ 450795 h 464400"/>
              <a:gd name="connsiteX75" fmla="*/ 401498 w 464400"/>
              <a:gd name="connsiteY75" fmla="*/ 464400 h 464400"/>
              <a:gd name="connsiteX76" fmla="*/ 335833 w 464400"/>
              <a:gd name="connsiteY76" fmla="*/ 464400 h 464400"/>
              <a:gd name="connsiteX77" fmla="*/ 322227 w 464400"/>
              <a:gd name="connsiteY77" fmla="*/ 450795 h 464400"/>
              <a:gd name="connsiteX78" fmla="*/ 335833 w 464400"/>
              <a:gd name="connsiteY78" fmla="*/ 437189 h 464400"/>
              <a:gd name="connsiteX79" fmla="*/ 355060 w 464400"/>
              <a:gd name="connsiteY79" fmla="*/ 437189 h 464400"/>
              <a:gd name="connsiteX80" fmla="*/ 355060 w 464400"/>
              <a:gd name="connsiteY80" fmla="*/ 418446 h 464400"/>
              <a:gd name="connsiteX81" fmla="*/ 286535 w 464400"/>
              <a:gd name="connsiteY81" fmla="*/ 418446 h 464400"/>
              <a:gd name="connsiteX82" fmla="*/ 272929 w 464400"/>
              <a:gd name="connsiteY82" fmla="*/ 404841 h 464400"/>
              <a:gd name="connsiteX83" fmla="*/ 272929 w 464400"/>
              <a:gd name="connsiteY83" fmla="*/ 364024 h 464400"/>
              <a:gd name="connsiteX84" fmla="*/ 191472 w 464400"/>
              <a:gd name="connsiteY84" fmla="*/ 364024 h 464400"/>
              <a:gd name="connsiteX85" fmla="*/ 191472 w 464400"/>
              <a:gd name="connsiteY85" fmla="*/ 404841 h 464400"/>
              <a:gd name="connsiteX86" fmla="*/ 177866 w 464400"/>
              <a:gd name="connsiteY86" fmla="*/ 418446 h 464400"/>
              <a:gd name="connsiteX87" fmla="*/ 109342 w 464400"/>
              <a:gd name="connsiteY87" fmla="*/ 418446 h 464400"/>
              <a:gd name="connsiteX88" fmla="*/ 109342 w 464400"/>
              <a:gd name="connsiteY88" fmla="*/ 437189 h 464400"/>
              <a:gd name="connsiteX89" fmla="*/ 128569 w 464400"/>
              <a:gd name="connsiteY89" fmla="*/ 437189 h 464400"/>
              <a:gd name="connsiteX90" fmla="*/ 142174 w 464400"/>
              <a:gd name="connsiteY90" fmla="*/ 450795 h 464400"/>
              <a:gd name="connsiteX91" fmla="*/ 128569 w 464400"/>
              <a:gd name="connsiteY91" fmla="*/ 464400 h 464400"/>
              <a:gd name="connsiteX92" fmla="*/ 62904 w 464400"/>
              <a:gd name="connsiteY92" fmla="*/ 464400 h 464400"/>
              <a:gd name="connsiteX93" fmla="*/ 49298 w 464400"/>
              <a:gd name="connsiteY93" fmla="*/ 450795 h 464400"/>
              <a:gd name="connsiteX94" fmla="*/ 62904 w 464400"/>
              <a:gd name="connsiteY94" fmla="*/ 437189 h 464400"/>
              <a:gd name="connsiteX95" fmla="*/ 82130 w 464400"/>
              <a:gd name="connsiteY95" fmla="*/ 437189 h 464400"/>
              <a:gd name="connsiteX96" fmla="*/ 82130 w 464400"/>
              <a:gd name="connsiteY96" fmla="*/ 418446 h 464400"/>
              <a:gd name="connsiteX97" fmla="*/ 13605 w 464400"/>
              <a:gd name="connsiteY97" fmla="*/ 418446 h 464400"/>
              <a:gd name="connsiteX98" fmla="*/ 0 w 464400"/>
              <a:gd name="connsiteY98" fmla="*/ 404841 h 464400"/>
              <a:gd name="connsiteX99" fmla="*/ 0 w 464400"/>
              <a:gd name="connsiteY99" fmla="*/ 295997 h 464400"/>
              <a:gd name="connsiteX100" fmla="*/ 13605 w 464400"/>
              <a:gd name="connsiteY100" fmla="*/ 282391 h 464400"/>
              <a:gd name="connsiteX101" fmla="*/ 82130 w 464400"/>
              <a:gd name="connsiteY101" fmla="*/ 282391 h 464400"/>
              <a:gd name="connsiteX102" fmla="*/ 82130 w 464400"/>
              <a:gd name="connsiteY102" fmla="*/ 232200 h 464400"/>
              <a:gd name="connsiteX103" fmla="*/ 95735 w 464400"/>
              <a:gd name="connsiteY103" fmla="*/ 218595 h 464400"/>
              <a:gd name="connsiteX104" fmla="*/ 218595 w 464400"/>
              <a:gd name="connsiteY104" fmla="*/ 218595 h 464400"/>
              <a:gd name="connsiteX105" fmla="*/ 218595 w 464400"/>
              <a:gd name="connsiteY105" fmla="*/ 182009 h 464400"/>
              <a:gd name="connsiteX106" fmla="*/ 199367 w 464400"/>
              <a:gd name="connsiteY106" fmla="*/ 182009 h 464400"/>
              <a:gd name="connsiteX107" fmla="*/ 185762 w 464400"/>
              <a:gd name="connsiteY107" fmla="*/ 168403 h 464400"/>
              <a:gd name="connsiteX108" fmla="*/ 199367 w 464400"/>
              <a:gd name="connsiteY108" fmla="*/ 154798 h 464400"/>
              <a:gd name="connsiteX109" fmla="*/ 218595 w 464400"/>
              <a:gd name="connsiteY109" fmla="*/ 154798 h 464400"/>
              <a:gd name="connsiteX110" fmla="*/ 218595 w 464400"/>
              <a:gd name="connsiteY110" fmla="*/ 136055 h 464400"/>
              <a:gd name="connsiteX111" fmla="*/ 150070 w 464400"/>
              <a:gd name="connsiteY111" fmla="*/ 136055 h 464400"/>
              <a:gd name="connsiteX112" fmla="*/ 136465 w 464400"/>
              <a:gd name="connsiteY112" fmla="*/ 122449 h 464400"/>
              <a:gd name="connsiteX113" fmla="*/ 136465 w 464400"/>
              <a:gd name="connsiteY113" fmla="*/ 13605 h 464400"/>
              <a:gd name="connsiteX114" fmla="*/ 150070 w 464400"/>
              <a:gd name="connsiteY114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464400" h="464400">
                <a:moveTo>
                  <a:pt x="395875" y="336812"/>
                </a:moveTo>
                <a:cubicBezTo>
                  <a:pt x="403390" y="336812"/>
                  <a:pt x="409481" y="342903"/>
                  <a:pt x="409481" y="350417"/>
                </a:cubicBezTo>
                <a:cubicBezTo>
                  <a:pt x="409481" y="357932"/>
                  <a:pt x="403390" y="364023"/>
                  <a:pt x="395875" y="364023"/>
                </a:cubicBezTo>
                <a:cubicBezTo>
                  <a:pt x="388361" y="364023"/>
                  <a:pt x="382270" y="357932"/>
                  <a:pt x="382270" y="350417"/>
                </a:cubicBezTo>
                <a:cubicBezTo>
                  <a:pt x="382270" y="342903"/>
                  <a:pt x="388361" y="336812"/>
                  <a:pt x="395875" y="336812"/>
                </a:cubicBezTo>
                <a:close/>
                <a:moveTo>
                  <a:pt x="341453" y="336812"/>
                </a:moveTo>
                <a:cubicBezTo>
                  <a:pt x="348968" y="336812"/>
                  <a:pt x="355059" y="342903"/>
                  <a:pt x="355059" y="350417"/>
                </a:cubicBezTo>
                <a:cubicBezTo>
                  <a:pt x="355059" y="357932"/>
                  <a:pt x="348968" y="364023"/>
                  <a:pt x="341453" y="364023"/>
                </a:cubicBezTo>
                <a:cubicBezTo>
                  <a:pt x="333939" y="364023"/>
                  <a:pt x="327848" y="357932"/>
                  <a:pt x="327848" y="350417"/>
                </a:cubicBezTo>
                <a:cubicBezTo>
                  <a:pt x="327848" y="342903"/>
                  <a:pt x="333939" y="336812"/>
                  <a:pt x="341453" y="336812"/>
                </a:cubicBezTo>
                <a:close/>
                <a:moveTo>
                  <a:pt x="122945" y="336812"/>
                </a:moveTo>
                <a:cubicBezTo>
                  <a:pt x="130460" y="336812"/>
                  <a:pt x="136551" y="342903"/>
                  <a:pt x="136551" y="350417"/>
                </a:cubicBezTo>
                <a:cubicBezTo>
                  <a:pt x="136551" y="357932"/>
                  <a:pt x="130460" y="364023"/>
                  <a:pt x="122945" y="364023"/>
                </a:cubicBezTo>
                <a:cubicBezTo>
                  <a:pt x="115431" y="364023"/>
                  <a:pt x="109340" y="357932"/>
                  <a:pt x="109340" y="350417"/>
                </a:cubicBezTo>
                <a:cubicBezTo>
                  <a:pt x="109340" y="342903"/>
                  <a:pt x="115431" y="336812"/>
                  <a:pt x="122945" y="336812"/>
                </a:cubicBezTo>
                <a:close/>
                <a:moveTo>
                  <a:pt x="68523" y="336812"/>
                </a:moveTo>
                <a:cubicBezTo>
                  <a:pt x="76038" y="336812"/>
                  <a:pt x="82129" y="342903"/>
                  <a:pt x="82129" y="350417"/>
                </a:cubicBezTo>
                <a:cubicBezTo>
                  <a:pt x="82129" y="357932"/>
                  <a:pt x="76038" y="364023"/>
                  <a:pt x="68523" y="364023"/>
                </a:cubicBezTo>
                <a:cubicBezTo>
                  <a:pt x="61009" y="364023"/>
                  <a:pt x="54918" y="357932"/>
                  <a:pt x="54918" y="350417"/>
                </a:cubicBezTo>
                <a:cubicBezTo>
                  <a:pt x="54918" y="342903"/>
                  <a:pt x="61009" y="336812"/>
                  <a:pt x="68523" y="336812"/>
                </a:cubicBezTo>
                <a:close/>
                <a:moveTo>
                  <a:pt x="300139" y="309602"/>
                </a:moveTo>
                <a:lnTo>
                  <a:pt x="300139" y="391235"/>
                </a:lnTo>
                <a:lnTo>
                  <a:pt x="437189" y="391235"/>
                </a:lnTo>
                <a:lnTo>
                  <a:pt x="437189" y="309602"/>
                </a:lnTo>
                <a:close/>
                <a:moveTo>
                  <a:pt x="27211" y="309602"/>
                </a:moveTo>
                <a:lnTo>
                  <a:pt x="27211" y="391235"/>
                </a:lnTo>
                <a:lnTo>
                  <a:pt x="164261" y="391235"/>
                </a:lnTo>
                <a:lnTo>
                  <a:pt x="164261" y="309602"/>
                </a:lnTo>
                <a:close/>
                <a:moveTo>
                  <a:pt x="109342" y="245805"/>
                </a:moveTo>
                <a:lnTo>
                  <a:pt x="109342" y="282391"/>
                </a:lnTo>
                <a:lnTo>
                  <a:pt x="177866" y="282391"/>
                </a:lnTo>
                <a:cubicBezTo>
                  <a:pt x="185380" y="282391"/>
                  <a:pt x="191472" y="288483"/>
                  <a:pt x="191472" y="295997"/>
                </a:cubicBezTo>
                <a:lnTo>
                  <a:pt x="191472" y="336813"/>
                </a:lnTo>
                <a:lnTo>
                  <a:pt x="272929" y="336813"/>
                </a:lnTo>
                <a:lnTo>
                  <a:pt x="272929" y="295997"/>
                </a:lnTo>
                <a:cubicBezTo>
                  <a:pt x="272929" y="288483"/>
                  <a:pt x="279021" y="282391"/>
                  <a:pt x="286535" y="282391"/>
                </a:cubicBezTo>
                <a:lnTo>
                  <a:pt x="355060" y="282391"/>
                </a:lnTo>
                <a:lnTo>
                  <a:pt x="355060" y="245805"/>
                </a:lnTo>
                <a:close/>
                <a:moveTo>
                  <a:pt x="259410" y="54421"/>
                </a:moveTo>
                <a:cubicBezTo>
                  <a:pt x="266925" y="54421"/>
                  <a:pt x="273016" y="60512"/>
                  <a:pt x="273016" y="68026"/>
                </a:cubicBezTo>
                <a:cubicBezTo>
                  <a:pt x="273016" y="75541"/>
                  <a:pt x="266925" y="81632"/>
                  <a:pt x="259410" y="81632"/>
                </a:cubicBezTo>
                <a:cubicBezTo>
                  <a:pt x="251896" y="81632"/>
                  <a:pt x="245805" y="75541"/>
                  <a:pt x="245805" y="68026"/>
                </a:cubicBezTo>
                <a:cubicBezTo>
                  <a:pt x="245805" y="60512"/>
                  <a:pt x="251896" y="54421"/>
                  <a:pt x="259410" y="54421"/>
                </a:cubicBezTo>
                <a:close/>
                <a:moveTo>
                  <a:pt x="204988" y="54421"/>
                </a:moveTo>
                <a:cubicBezTo>
                  <a:pt x="212503" y="54421"/>
                  <a:pt x="218594" y="60512"/>
                  <a:pt x="218594" y="68026"/>
                </a:cubicBezTo>
                <a:cubicBezTo>
                  <a:pt x="218594" y="75541"/>
                  <a:pt x="212503" y="81632"/>
                  <a:pt x="204988" y="81632"/>
                </a:cubicBezTo>
                <a:cubicBezTo>
                  <a:pt x="197474" y="81632"/>
                  <a:pt x="191383" y="75541"/>
                  <a:pt x="191383" y="68026"/>
                </a:cubicBezTo>
                <a:cubicBezTo>
                  <a:pt x="191383" y="60512"/>
                  <a:pt x="197474" y="54421"/>
                  <a:pt x="204988" y="54421"/>
                </a:cubicBezTo>
                <a:close/>
                <a:moveTo>
                  <a:pt x="163676" y="27211"/>
                </a:moveTo>
                <a:lnTo>
                  <a:pt x="163676" y="108844"/>
                </a:lnTo>
                <a:lnTo>
                  <a:pt x="300724" y="108844"/>
                </a:lnTo>
                <a:lnTo>
                  <a:pt x="300724" y="27211"/>
                </a:lnTo>
                <a:close/>
                <a:moveTo>
                  <a:pt x="150070" y="0"/>
                </a:moveTo>
                <a:lnTo>
                  <a:pt x="314330" y="0"/>
                </a:lnTo>
                <a:cubicBezTo>
                  <a:pt x="321844" y="0"/>
                  <a:pt x="327935" y="6092"/>
                  <a:pt x="327935" y="13605"/>
                </a:cubicBezTo>
                <a:lnTo>
                  <a:pt x="327935" y="122449"/>
                </a:lnTo>
                <a:cubicBezTo>
                  <a:pt x="327935" y="129963"/>
                  <a:pt x="321844" y="136055"/>
                  <a:pt x="314330" y="136055"/>
                </a:cubicBezTo>
                <a:lnTo>
                  <a:pt x="245805" y="136055"/>
                </a:lnTo>
                <a:lnTo>
                  <a:pt x="245805" y="154798"/>
                </a:lnTo>
                <a:lnTo>
                  <a:pt x="265033" y="154798"/>
                </a:lnTo>
                <a:cubicBezTo>
                  <a:pt x="272547" y="154798"/>
                  <a:pt x="278638" y="160889"/>
                  <a:pt x="278638" y="168403"/>
                </a:cubicBezTo>
                <a:cubicBezTo>
                  <a:pt x="278638" y="175917"/>
                  <a:pt x="272547" y="182009"/>
                  <a:pt x="265033" y="182009"/>
                </a:cubicBezTo>
                <a:lnTo>
                  <a:pt x="245805" y="182009"/>
                </a:lnTo>
                <a:lnTo>
                  <a:pt x="245805" y="218595"/>
                </a:lnTo>
                <a:lnTo>
                  <a:pt x="368665" y="218595"/>
                </a:lnTo>
                <a:cubicBezTo>
                  <a:pt x="376179" y="218595"/>
                  <a:pt x="382270" y="224686"/>
                  <a:pt x="382270" y="232200"/>
                </a:cubicBezTo>
                <a:lnTo>
                  <a:pt x="382270" y="282391"/>
                </a:lnTo>
                <a:lnTo>
                  <a:pt x="450795" y="282391"/>
                </a:lnTo>
                <a:cubicBezTo>
                  <a:pt x="458308" y="282391"/>
                  <a:pt x="464400" y="288483"/>
                  <a:pt x="464400" y="295997"/>
                </a:cubicBezTo>
                <a:lnTo>
                  <a:pt x="464400" y="404841"/>
                </a:lnTo>
                <a:cubicBezTo>
                  <a:pt x="464400" y="412355"/>
                  <a:pt x="458308" y="418446"/>
                  <a:pt x="450795" y="418446"/>
                </a:cubicBezTo>
                <a:lnTo>
                  <a:pt x="382272" y="418446"/>
                </a:lnTo>
                <a:lnTo>
                  <a:pt x="382272" y="437189"/>
                </a:lnTo>
                <a:lnTo>
                  <a:pt x="401498" y="437189"/>
                </a:lnTo>
                <a:cubicBezTo>
                  <a:pt x="409012" y="437189"/>
                  <a:pt x="415104" y="443281"/>
                  <a:pt x="415104" y="450795"/>
                </a:cubicBezTo>
                <a:cubicBezTo>
                  <a:pt x="415104" y="458308"/>
                  <a:pt x="409012" y="464400"/>
                  <a:pt x="401498" y="464400"/>
                </a:cubicBezTo>
                <a:lnTo>
                  <a:pt x="335833" y="464400"/>
                </a:lnTo>
                <a:cubicBezTo>
                  <a:pt x="328319" y="464400"/>
                  <a:pt x="322227" y="458308"/>
                  <a:pt x="322227" y="450795"/>
                </a:cubicBezTo>
                <a:cubicBezTo>
                  <a:pt x="322227" y="443281"/>
                  <a:pt x="328319" y="437189"/>
                  <a:pt x="335833" y="437189"/>
                </a:cubicBezTo>
                <a:lnTo>
                  <a:pt x="355060" y="437189"/>
                </a:lnTo>
                <a:lnTo>
                  <a:pt x="355060" y="418446"/>
                </a:lnTo>
                <a:lnTo>
                  <a:pt x="286535" y="418446"/>
                </a:lnTo>
                <a:cubicBezTo>
                  <a:pt x="279021" y="418446"/>
                  <a:pt x="272929" y="412355"/>
                  <a:pt x="272929" y="404841"/>
                </a:cubicBezTo>
                <a:lnTo>
                  <a:pt x="272929" y="364024"/>
                </a:lnTo>
                <a:lnTo>
                  <a:pt x="191472" y="364024"/>
                </a:lnTo>
                <a:lnTo>
                  <a:pt x="191472" y="404841"/>
                </a:lnTo>
                <a:cubicBezTo>
                  <a:pt x="191472" y="412355"/>
                  <a:pt x="185380" y="418446"/>
                  <a:pt x="177866" y="418446"/>
                </a:cubicBezTo>
                <a:lnTo>
                  <a:pt x="109342" y="418446"/>
                </a:lnTo>
                <a:lnTo>
                  <a:pt x="109342" y="437189"/>
                </a:lnTo>
                <a:lnTo>
                  <a:pt x="128569" y="437189"/>
                </a:lnTo>
                <a:cubicBezTo>
                  <a:pt x="136083" y="437189"/>
                  <a:pt x="142174" y="443281"/>
                  <a:pt x="142174" y="450795"/>
                </a:cubicBezTo>
                <a:cubicBezTo>
                  <a:pt x="142174" y="458308"/>
                  <a:pt x="136083" y="464400"/>
                  <a:pt x="128569" y="464400"/>
                </a:cubicBezTo>
                <a:lnTo>
                  <a:pt x="62904" y="464400"/>
                </a:lnTo>
                <a:cubicBezTo>
                  <a:pt x="55390" y="464400"/>
                  <a:pt x="49298" y="458308"/>
                  <a:pt x="49298" y="450795"/>
                </a:cubicBezTo>
                <a:cubicBezTo>
                  <a:pt x="49298" y="443281"/>
                  <a:pt x="55390" y="437189"/>
                  <a:pt x="62904" y="437189"/>
                </a:cubicBezTo>
                <a:lnTo>
                  <a:pt x="82130" y="437189"/>
                </a:lnTo>
                <a:lnTo>
                  <a:pt x="82130" y="418446"/>
                </a:lnTo>
                <a:lnTo>
                  <a:pt x="13605" y="418446"/>
                </a:lnTo>
                <a:cubicBezTo>
                  <a:pt x="6092" y="418446"/>
                  <a:pt x="0" y="412355"/>
                  <a:pt x="0" y="404841"/>
                </a:cubicBezTo>
                <a:lnTo>
                  <a:pt x="0" y="295997"/>
                </a:lnTo>
                <a:cubicBezTo>
                  <a:pt x="0" y="288483"/>
                  <a:pt x="6092" y="282391"/>
                  <a:pt x="13605" y="282391"/>
                </a:cubicBezTo>
                <a:lnTo>
                  <a:pt x="82130" y="282391"/>
                </a:lnTo>
                <a:lnTo>
                  <a:pt x="82130" y="232200"/>
                </a:lnTo>
                <a:cubicBezTo>
                  <a:pt x="82130" y="224686"/>
                  <a:pt x="88221" y="218595"/>
                  <a:pt x="95735" y="218595"/>
                </a:cubicBezTo>
                <a:lnTo>
                  <a:pt x="218595" y="218595"/>
                </a:lnTo>
                <a:lnTo>
                  <a:pt x="218595" y="182009"/>
                </a:lnTo>
                <a:lnTo>
                  <a:pt x="199367" y="182009"/>
                </a:lnTo>
                <a:cubicBezTo>
                  <a:pt x="191853" y="182009"/>
                  <a:pt x="185762" y="175917"/>
                  <a:pt x="185762" y="168403"/>
                </a:cubicBezTo>
                <a:cubicBezTo>
                  <a:pt x="185762" y="160889"/>
                  <a:pt x="191853" y="154798"/>
                  <a:pt x="199367" y="154798"/>
                </a:cubicBezTo>
                <a:lnTo>
                  <a:pt x="218595" y="154798"/>
                </a:lnTo>
                <a:lnTo>
                  <a:pt x="218595" y="136055"/>
                </a:lnTo>
                <a:lnTo>
                  <a:pt x="150070" y="136055"/>
                </a:lnTo>
                <a:cubicBezTo>
                  <a:pt x="142556" y="136055"/>
                  <a:pt x="136465" y="129963"/>
                  <a:pt x="136465" y="122449"/>
                </a:cubicBezTo>
                <a:lnTo>
                  <a:pt x="136465" y="13605"/>
                </a:lnTo>
                <a:cubicBezTo>
                  <a:pt x="136465" y="6092"/>
                  <a:pt x="142556" y="0"/>
                  <a:pt x="150070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xmlns="" id="{F25A47E6-3733-4DDA-8E3A-229DA3E4A4D9}"/>
              </a:ext>
            </a:extLst>
          </p:cNvPr>
          <p:cNvSpPr/>
          <p:nvPr/>
        </p:nvSpPr>
        <p:spPr>
          <a:xfrm>
            <a:off x="3206526" y="3352392"/>
            <a:ext cx="464400" cy="464400"/>
          </a:xfrm>
          <a:custGeom>
            <a:avLst/>
            <a:gdLst>
              <a:gd name="connsiteX0" fmla="*/ 232199 w 464400"/>
              <a:gd name="connsiteY0" fmla="*/ 257302 h 464400"/>
              <a:gd name="connsiteX1" fmla="*/ 245805 w 464400"/>
              <a:gd name="connsiteY1" fmla="*/ 270907 h 464400"/>
              <a:gd name="connsiteX2" fmla="*/ 245805 w 464400"/>
              <a:gd name="connsiteY2" fmla="*/ 279847 h 464400"/>
              <a:gd name="connsiteX3" fmla="*/ 232199 w 464400"/>
              <a:gd name="connsiteY3" fmla="*/ 293453 h 464400"/>
              <a:gd name="connsiteX4" fmla="*/ 218594 w 464400"/>
              <a:gd name="connsiteY4" fmla="*/ 279847 h 464400"/>
              <a:gd name="connsiteX5" fmla="*/ 218594 w 464400"/>
              <a:gd name="connsiteY5" fmla="*/ 270907 h 464400"/>
              <a:gd name="connsiteX6" fmla="*/ 232199 w 464400"/>
              <a:gd name="connsiteY6" fmla="*/ 257302 h 464400"/>
              <a:gd name="connsiteX7" fmla="*/ 173805 w 464400"/>
              <a:gd name="connsiteY7" fmla="*/ 230093 h 464400"/>
              <a:gd name="connsiteX8" fmla="*/ 173805 w 464400"/>
              <a:gd name="connsiteY8" fmla="*/ 320663 h 464400"/>
              <a:gd name="connsiteX9" fmla="*/ 290594 w 464400"/>
              <a:gd name="connsiteY9" fmla="*/ 320663 h 464400"/>
              <a:gd name="connsiteX10" fmla="*/ 290594 w 464400"/>
              <a:gd name="connsiteY10" fmla="*/ 230093 h 464400"/>
              <a:gd name="connsiteX11" fmla="*/ 232200 w 464400"/>
              <a:gd name="connsiteY11" fmla="*/ 143735 h 464400"/>
              <a:gd name="connsiteX12" fmla="*/ 191283 w 464400"/>
              <a:gd name="connsiteY12" fmla="*/ 184642 h 464400"/>
              <a:gd name="connsiteX13" fmla="*/ 191283 w 464400"/>
              <a:gd name="connsiteY13" fmla="*/ 202882 h 464400"/>
              <a:gd name="connsiteX14" fmla="*/ 273116 w 464400"/>
              <a:gd name="connsiteY14" fmla="*/ 202882 h 464400"/>
              <a:gd name="connsiteX15" fmla="*/ 273116 w 464400"/>
              <a:gd name="connsiteY15" fmla="*/ 184642 h 464400"/>
              <a:gd name="connsiteX16" fmla="*/ 232200 w 464400"/>
              <a:gd name="connsiteY16" fmla="*/ 143735 h 464400"/>
              <a:gd name="connsiteX17" fmla="*/ 232200 w 464400"/>
              <a:gd name="connsiteY17" fmla="*/ 116525 h 464400"/>
              <a:gd name="connsiteX18" fmla="*/ 300327 w 464400"/>
              <a:gd name="connsiteY18" fmla="*/ 184643 h 464400"/>
              <a:gd name="connsiteX19" fmla="*/ 300327 w 464400"/>
              <a:gd name="connsiteY19" fmla="*/ 202883 h 464400"/>
              <a:gd name="connsiteX20" fmla="*/ 304200 w 464400"/>
              <a:gd name="connsiteY20" fmla="*/ 202883 h 464400"/>
              <a:gd name="connsiteX21" fmla="*/ 317805 w 464400"/>
              <a:gd name="connsiteY21" fmla="*/ 216488 h 464400"/>
              <a:gd name="connsiteX22" fmla="*/ 317805 w 464400"/>
              <a:gd name="connsiteY22" fmla="*/ 334270 h 464400"/>
              <a:gd name="connsiteX23" fmla="*/ 304200 w 464400"/>
              <a:gd name="connsiteY23" fmla="*/ 347875 h 464400"/>
              <a:gd name="connsiteX24" fmla="*/ 160199 w 464400"/>
              <a:gd name="connsiteY24" fmla="*/ 347875 h 464400"/>
              <a:gd name="connsiteX25" fmla="*/ 146594 w 464400"/>
              <a:gd name="connsiteY25" fmla="*/ 334270 h 464400"/>
              <a:gd name="connsiteX26" fmla="*/ 146594 w 464400"/>
              <a:gd name="connsiteY26" fmla="*/ 216488 h 464400"/>
              <a:gd name="connsiteX27" fmla="*/ 160199 w 464400"/>
              <a:gd name="connsiteY27" fmla="*/ 202883 h 464400"/>
              <a:gd name="connsiteX28" fmla="*/ 164072 w 464400"/>
              <a:gd name="connsiteY28" fmla="*/ 202883 h 464400"/>
              <a:gd name="connsiteX29" fmla="*/ 164072 w 464400"/>
              <a:gd name="connsiteY29" fmla="*/ 184643 h 464400"/>
              <a:gd name="connsiteX30" fmla="*/ 232200 w 464400"/>
              <a:gd name="connsiteY30" fmla="*/ 116525 h 464400"/>
              <a:gd name="connsiteX31" fmla="*/ 122579 w 464400"/>
              <a:gd name="connsiteY31" fmla="*/ 89314 h 464400"/>
              <a:gd name="connsiteX32" fmla="*/ 89314 w 464400"/>
              <a:gd name="connsiteY32" fmla="*/ 122579 h 464400"/>
              <a:gd name="connsiteX33" fmla="*/ 89314 w 464400"/>
              <a:gd name="connsiteY33" fmla="*/ 341821 h 464400"/>
              <a:gd name="connsiteX34" fmla="*/ 122579 w 464400"/>
              <a:gd name="connsiteY34" fmla="*/ 375086 h 464400"/>
              <a:gd name="connsiteX35" fmla="*/ 341821 w 464400"/>
              <a:gd name="connsiteY35" fmla="*/ 375086 h 464400"/>
              <a:gd name="connsiteX36" fmla="*/ 375086 w 464400"/>
              <a:gd name="connsiteY36" fmla="*/ 341821 h 464400"/>
              <a:gd name="connsiteX37" fmla="*/ 375086 w 464400"/>
              <a:gd name="connsiteY37" fmla="*/ 122579 h 464400"/>
              <a:gd name="connsiteX38" fmla="*/ 341822 w 464400"/>
              <a:gd name="connsiteY38" fmla="*/ 89314 h 464400"/>
              <a:gd name="connsiteX39" fmla="*/ 168708 w 464400"/>
              <a:gd name="connsiteY39" fmla="*/ 0 h 464400"/>
              <a:gd name="connsiteX40" fmla="*/ 182313 w 464400"/>
              <a:gd name="connsiteY40" fmla="*/ 13605 h 464400"/>
              <a:gd name="connsiteX41" fmla="*/ 182313 w 464400"/>
              <a:gd name="connsiteY41" fmla="*/ 62104 h 464400"/>
              <a:gd name="connsiteX42" fmla="*/ 218595 w 464400"/>
              <a:gd name="connsiteY42" fmla="*/ 62104 h 464400"/>
              <a:gd name="connsiteX43" fmla="*/ 218595 w 464400"/>
              <a:gd name="connsiteY43" fmla="*/ 13605 h 464400"/>
              <a:gd name="connsiteX44" fmla="*/ 232200 w 464400"/>
              <a:gd name="connsiteY44" fmla="*/ 0 h 464400"/>
              <a:gd name="connsiteX45" fmla="*/ 245805 w 464400"/>
              <a:gd name="connsiteY45" fmla="*/ 13605 h 464400"/>
              <a:gd name="connsiteX46" fmla="*/ 245805 w 464400"/>
              <a:gd name="connsiteY46" fmla="*/ 62104 h 464400"/>
              <a:gd name="connsiteX47" fmla="*/ 282087 w 464400"/>
              <a:gd name="connsiteY47" fmla="*/ 62104 h 464400"/>
              <a:gd name="connsiteX48" fmla="*/ 282087 w 464400"/>
              <a:gd name="connsiteY48" fmla="*/ 13605 h 464400"/>
              <a:gd name="connsiteX49" fmla="*/ 295692 w 464400"/>
              <a:gd name="connsiteY49" fmla="*/ 0 h 464400"/>
              <a:gd name="connsiteX50" fmla="*/ 309298 w 464400"/>
              <a:gd name="connsiteY50" fmla="*/ 13605 h 464400"/>
              <a:gd name="connsiteX51" fmla="*/ 309298 w 464400"/>
              <a:gd name="connsiteY51" fmla="*/ 62104 h 464400"/>
              <a:gd name="connsiteX52" fmla="*/ 341821 w 464400"/>
              <a:gd name="connsiteY52" fmla="*/ 62104 h 464400"/>
              <a:gd name="connsiteX53" fmla="*/ 402296 w 464400"/>
              <a:gd name="connsiteY53" fmla="*/ 122579 h 464400"/>
              <a:gd name="connsiteX54" fmla="*/ 402296 w 464400"/>
              <a:gd name="connsiteY54" fmla="*/ 155102 h 464400"/>
              <a:gd name="connsiteX55" fmla="*/ 450795 w 464400"/>
              <a:gd name="connsiteY55" fmla="*/ 155102 h 464400"/>
              <a:gd name="connsiteX56" fmla="*/ 464400 w 464400"/>
              <a:gd name="connsiteY56" fmla="*/ 168708 h 464400"/>
              <a:gd name="connsiteX57" fmla="*/ 450795 w 464400"/>
              <a:gd name="connsiteY57" fmla="*/ 182313 h 464400"/>
              <a:gd name="connsiteX58" fmla="*/ 402296 w 464400"/>
              <a:gd name="connsiteY58" fmla="*/ 182313 h 464400"/>
              <a:gd name="connsiteX59" fmla="*/ 402296 w 464400"/>
              <a:gd name="connsiteY59" fmla="*/ 218595 h 464400"/>
              <a:gd name="connsiteX60" fmla="*/ 450795 w 464400"/>
              <a:gd name="connsiteY60" fmla="*/ 218595 h 464400"/>
              <a:gd name="connsiteX61" fmla="*/ 464400 w 464400"/>
              <a:gd name="connsiteY61" fmla="*/ 232200 h 464400"/>
              <a:gd name="connsiteX62" fmla="*/ 450795 w 464400"/>
              <a:gd name="connsiteY62" fmla="*/ 245805 h 464400"/>
              <a:gd name="connsiteX63" fmla="*/ 402296 w 464400"/>
              <a:gd name="connsiteY63" fmla="*/ 245805 h 464400"/>
              <a:gd name="connsiteX64" fmla="*/ 402296 w 464400"/>
              <a:gd name="connsiteY64" fmla="*/ 282087 h 464400"/>
              <a:gd name="connsiteX65" fmla="*/ 450795 w 464400"/>
              <a:gd name="connsiteY65" fmla="*/ 282087 h 464400"/>
              <a:gd name="connsiteX66" fmla="*/ 464400 w 464400"/>
              <a:gd name="connsiteY66" fmla="*/ 295692 h 464400"/>
              <a:gd name="connsiteX67" fmla="*/ 450795 w 464400"/>
              <a:gd name="connsiteY67" fmla="*/ 309298 h 464400"/>
              <a:gd name="connsiteX68" fmla="*/ 402296 w 464400"/>
              <a:gd name="connsiteY68" fmla="*/ 309298 h 464400"/>
              <a:gd name="connsiteX69" fmla="*/ 402296 w 464400"/>
              <a:gd name="connsiteY69" fmla="*/ 341821 h 464400"/>
              <a:gd name="connsiteX70" fmla="*/ 341821 w 464400"/>
              <a:gd name="connsiteY70" fmla="*/ 402296 h 464400"/>
              <a:gd name="connsiteX71" fmla="*/ 309298 w 464400"/>
              <a:gd name="connsiteY71" fmla="*/ 402296 h 464400"/>
              <a:gd name="connsiteX72" fmla="*/ 309298 w 464400"/>
              <a:gd name="connsiteY72" fmla="*/ 450795 h 464400"/>
              <a:gd name="connsiteX73" fmla="*/ 295692 w 464400"/>
              <a:gd name="connsiteY73" fmla="*/ 464400 h 464400"/>
              <a:gd name="connsiteX74" fmla="*/ 282087 w 464400"/>
              <a:gd name="connsiteY74" fmla="*/ 450795 h 464400"/>
              <a:gd name="connsiteX75" fmla="*/ 282087 w 464400"/>
              <a:gd name="connsiteY75" fmla="*/ 402296 h 464400"/>
              <a:gd name="connsiteX76" fmla="*/ 245805 w 464400"/>
              <a:gd name="connsiteY76" fmla="*/ 402296 h 464400"/>
              <a:gd name="connsiteX77" fmla="*/ 245805 w 464400"/>
              <a:gd name="connsiteY77" fmla="*/ 450795 h 464400"/>
              <a:gd name="connsiteX78" fmla="*/ 232200 w 464400"/>
              <a:gd name="connsiteY78" fmla="*/ 464400 h 464400"/>
              <a:gd name="connsiteX79" fmla="*/ 218595 w 464400"/>
              <a:gd name="connsiteY79" fmla="*/ 450795 h 464400"/>
              <a:gd name="connsiteX80" fmla="*/ 218595 w 464400"/>
              <a:gd name="connsiteY80" fmla="*/ 402296 h 464400"/>
              <a:gd name="connsiteX81" fmla="*/ 182313 w 464400"/>
              <a:gd name="connsiteY81" fmla="*/ 402296 h 464400"/>
              <a:gd name="connsiteX82" fmla="*/ 182313 w 464400"/>
              <a:gd name="connsiteY82" fmla="*/ 450795 h 464400"/>
              <a:gd name="connsiteX83" fmla="*/ 168708 w 464400"/>
              <a:gd name="connsiteY83" fmla="*/ 464400 h 464400"/>
              <a:gd name="connsiteX84" fmla="*/ 155102 w 464400"/>
              <a:gd name="connsiteY84" fmla="*/ 450795 h 464400"/>
              <a:gd name="connsiteX85" fmla="*/ 155102 w 464400"/>
              <a:gd name="connsiteY85" fmla="*/ 402296 h 464400"/>
              <a:gd name="connsiteX86" fmla="*/ 122579 w 464400"/>
              <a:gd name="connsiteY86" fmla="*/ 402296 h 464400"/>
              <a:gd name="connsiteX87" fmla="*/ 62104 w 464400"/>
              <a:gd name="connsiteY87" fmla="*/ 341821 h 464400"/>
              <a:gd name="connsiteX88" fmla="*/ 62104 w 464400"/>
              <a:gd name="connsiteY88" fmla="*/ 309298 h 464400"/>
              <a:gd name="connsiteX89" fmla="*/ 13605 w 464400"/>
              <a:gd name="connsiteY89" fmla="*/ 309298 h 464400"/>
              <a:gd name="connsiteX90" fmla="*/ 0 w 464400"/>
              <a:gd name="connsiteY90" fmla="*/ 295692 h 464400"/>
              <a:gd name="connsiteX91" fmla="*/ 13605 w 464400"/>
              <a:gd name="connsiteY91" fmla="*/ 282087 h 464400"/>
              <a:gd name="connsiteX92" fmla="*/ 62104 w 464400"/>
              <a:gd name="connsiteY92" fmla="*/ 282087 h 464400"/>
              <a:gd name="connsiteX93" fmla="*/ 62104 w 464400"/>
              <a:gd name="connsiteY93" fmla="*/ 245805 h 464400"/>
              <a:gd name="connsiteX94" fmla="*/ 13605 w 464400"/>
              <a:gd name="connsiteY94" fmla="*/ 245805 h 464400"/>
              <a:gd name="connsiteX95" fmla="*/ 0 w 464400"/>
              <a:gd name="connsiteY95" fmla="*/ 232200 h 464400"/>
              <a:gd name="connsiteX96" fmla="*/ 13605 w 464400"/>
              <a:gd name="connsiteY96" fmla="*/ 218595 h 464400"/>
              <a:gd name="connsiteX97" fmla="*/ 62104 w 464400"/>
              <a:gd name="connsiteY97" fmla="*/ 218595 h 464400"/>
              <a:gd name="connsiteX98" fmla="*/ 62104 w 464400"/>
              <a:gd name="connsiteY98" fmla="*/ 182313 h 464400"/>
              <a:gd name="connsiteX99" fmla="*/ 13605 w 464400"/>
              <a:gd name="connsiteY99" fmla="*/ 182313 h 464400"/>
              <a:gd name="connsiteX100" fmla="*/ 0 w 464400"/>
              <a:gd name="connsiteY100" fmla="*/ 168708 h 464400"/>
              <a:gd name="connsiteX101" fmla="*/ 13605 w 464400"/>
              <a:gd name="connsiteY101" fmla="*/ 155102 h 464400"/>
              <a:gd name="connsiteX102" fmla="*/ 62104 w 464400"/>
              <a:gd name="connsiteY102" fmla="*/ 155102 h 464400"/>
              <a:gd name="connsiteX103" fmla="*/ 62104 w 464400"/>
              <a:gd name="connsiteY103" fmla="*/ 122579 h 464400"/>
              <a:gd name="connsiteX104" fmla="*/ 122579 w 464400"/>
              <a:gd name="connsiteY104" fmla="*/ 62104 h 464400"/>
              <a:gd name="connsiteX105" fmla="*/ 155102 w 464400"/>
              <a:gd name="connsiteY105" fmla="*/ 62104 h 464400"/>
              <a:gd name="connsiteX106" fmla="*/ 155102 w 464400"/>
              <a:gd name="connsiteY106" fmla="*/ 13605 h 464400"/>
              <a:gd name="connsiteX107" fmla="*/ 168708 w 464400"/>
              <a:gd name="connsiteY107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464400" h="464400">
                <a:moveTo>
                  <a:pt x="232199" y="257302"/>
                </a:moveTo>
                <a:cubicBezTo>
                  <a:pt x="239713" y="257302"/>
                  <a:pt x="245805" y="263394"/>
                  <a:pt x="245805" y="270907"/>
                </a:cubicBezTo>
                <a:lnTo>
                  <a:pt x="245805" y="279847"/>
                </a:lnTo>
                <a:cubicBezTo>
                  <a:pt x="245805" y="287361"/>
                  <a:pt x="239713" y="293453"/>
                  <a:pt x="232199" y="293453"/>
                </a:cubicBezTo>
                <a:cubicBezTo>
                  <a:pt x="224686" y="293453"/>
                  <a:pt x="218594" y="287361"/>
                  <a:pt x="218594" y="279847"/>
                </a:cubicBezTo>
                <a:lnTo>
                  <a:pt x="218594" y="270907"/>
                </a:lnTo>
                <a:cubicBezTo>
                  <a:pt x="218594" y="263394"/>
                  <a:pt x="224686" y="257302"/>
                  <a:pt x="232199" y="257302"/>
                </a:cubicBezTo>
                <a:close/>
                <a:moveTo>
                  <a:pt x="173805" y="230093"/>
                </a:moveTo>
                <a:lnTo>
                  <a:pt x="173805" y="320663"/>
                </a:lnTo>
                <a:lnTo>
                  <a:pt x="290594" y="320663"/>
                </a:lnTo>
                <a:lnTo>
                  <a:pt x="290594" y="230093"/>
                </a:lnTo>
                <a:close/>
                <a:moveTo>
                  <a:pt x="232200" y="143735"/>
                </a:moveTo>
                <a:cubicBezTo>
                  <a:pt x="209638" y="143735"/>
                  <a:pt x="191283" y="162086"/>
                  <a:pt x="191283" y="184642"/>
                </a:cubicBezTo>
                <a:lnTo>
                  <a:pt x="191283" y="202882"/>
                </a:lnTo>
                <a:lnTo>
                  <a:pt x="273116" y="202882"/>
                </a:lnTo>
                <a:lnTo>
                  <a:pt x="273116" y="184642"/>
                </a:lnTo>
                <a:cubicBezTo>
                  <a:pt x="273116" y="162085"/>
                  <a:pt x="254761" y="143735"/>
                  <a:pt x="232200" y="143735"/>
                </a:cubicBezTo>
                <a:close/>
                <a:moveTo>
                  <a:pt x="232200" y="116525"/>
                </a:moveTo>
                <a:cubicBezTo>
                  <a:pt x="269765" y="116525"/>
                  <a:pt x="300327" y="147083"/>
                  <a:pt x="300327" y="184643"/>
                </a:cubicBezTo>
                <a:lnTo>
                  <a:pt x="300327" y="202883"/>
                </a:lnTo>
                <a:lnTo>
                  <a:pt x="304200" y="202883"/>
                </a:lnTo>
                <a:cubicBezTo>
                  <a:pt x="311714" y="202883"/>
                  <a:pt x="317805" y="208974"/>
                  <a:pt x="317805" y="216488"/>
                </a:cubicBezTo>
                <a:lnTo>
                  <a:pt x="317805" y="334270"/>
                </a:lnTo>
                <a:cubicBezTo>
                  <a:pt x="317805" y="341784"/>
                  <a:pt x="311714" y="347875"/>
                  <a:pt x="304200" y="347875"/>
                </a:cubicBezTo>
                <a:lnTo>
                  <a:pt x="160199" y="347875"/>
                </a:lnTo>
                <a:cubicBezTo>
                  <a:pt x="152686" y="347875"/>
                  <a:pt x="146594" y="341784"/>
                  <a:pt x="146594" y="334270"/>
                </a:cubicBezTo>
                <a:lnTo>
                  <a:pt x="146594" y="216488"/>
                </a:lnTo>
                <a:cubicBezTo>
                  <a:pt x="146594" y="208974"/>
                  <a:pt x="152686" y="202883"/>
                  <a:pt x="160199" y="202883"/>
                </a:cubicBezTo>
                <a:lnTo>
                  <a:pt x="164072" y="202883"/>
                </a:lnTo>
                <a:lnTo>
                  <a:pt x="164072" y="184643"/>
                </a:lnTo>
                <a:cubicBezTo>
                  <a:pt x="164072" y="147082"/>
                  <a:pt x="194634" y="116525"/>
                  <a:pt x="232200" y="116525"/>
                </a:cubicBezTo>
                <a:close/>
                <a:moveTo>
                  <a:pt x="122579" y="89314"/>
                </a:moveTo>
                <a:cubicBezTo>
                  <a:pt x="104237" y="89314"/>
                  <a:pt x="89314" y="104237"/>
                  <a:pt x="89314" y="122579"/>
                </a:cubicBezTo>
                <a:lnTo>
                  <a:pt x="89314" y="341821"/>
                </a:lnTo>
                <a:cubicBezTo>
                  <a:pt x="89314" y="360163"/>
                  <a:pt x="104237" y="375086"/>
                  <a:pt x="122579" y="375086"/>
                </a:cubicBezTo>
                <a:lnTo>
                  <a:pt x="341821" y="375086"/>
                </a:lnTo>
                <a:cubicBezTo>
                  <a:pt x="360163" y="375086"/>
                  <a:pt x="375086" y="360163"/>
                  <a:pt x="375086" y="341821"/>
                </a:cubicBezTo>
                <a:lnTo>
                  <a:pt x="375086" y="122579"/>
                </a:lnTo>
                <a:cubicBezTo>
                  <a:pt x="375086" y="104237"/>
                  <a:pt x="360164" y="89314"/>
                  <a:pt x="341822" y="89314"/>
                </a:cubicBezTo>
                <a:close/>
                <a:moveTo>
                  <a:pt x="168708" y="0"/>
                </a:moveTo>
                <a:cubicBezTo>
                  <a:pt x="176222" y="0"/>
                  <a:pt x="182313" y="6092"/>
                  <a:pt x="182313" y="13605"/>
                </a:cubicBezTo>
                <a:lnTo>
                  <a:pt x="182313" y="62104"/>
                </a:lnTo>
                <a:lnTo>
                  <a:pt x="218595" y="62104"/>
                </a:lnTo>
                <a:lnTo>
                  <a:pt x="218595" y="13605"/>
                </a:lnTo>
                <a:cubicBezTo>
                  <a:pt x="218595" y="6092"/>
                  <a:pt x="224686" y="0"/>
                  <a:pt x="232200" y="0"/>
                </a:cubicBezTo>
                <a:cubicBezTo>
                  <a:pt x="239714" y="0"/>
                  <a:pt x="245805" y="6092"/>
                  <a:pt x="245805" y="13605"/>
                </a:cubicBezTo>
                <a:lnTo>
                  <a:pt x="245805" y="62104"/>
                </a:lnTo>
                <a:lnTo>
                  <a:pt x="282087" y="62104"/>
                </a:lnTo>
                <a:lnTo>
                  <a:pt x="282087" y="13605"/>
                </a:lnTo>
                <a:cubicBezTo>
                  <a:pt x="282087" y="6092"/>
                  <a:pt x="288178" y="0"/>
                  <a:pt x="295692" y="0"/>
                </a:cubicBezTo>
                <a:cubicBezTo>
                  <a:pt x="303206" y="0"/>
                  <a:pt x="309298" y="6092"/>
                  <a:pt x="309298" y="13605"/>
                </a:cubicBezTo>
                <a:lnTo>
                  <a:pt x="309298" y="62104"/>
                </a:lnTo>
                <a:lnTo>
                  <a:pt x="341821" y="62104"/>
                </a:lnTo>
                <a:cubicBezTo>
                  <a:pt x="375167" y="62104"/>
                  <a:pt x="402296" y="89233"/>
                  <a:pt x="402296" y="122579"/>
                </a:cubicBezTo>
                <a:lnTo>
                  <a:pt x="402296" y="155102"/>
                </a:lnTo>
                <a:lnTo>
                  <a:pt x="450795" y="155102"/>
                </a:lnTo>
                <a:cubicBezTo>
                  <a:pt x="458308" y="155102"/>
                  <a:pt x="464400" y="161194"/>
                  <a:pt x="464400" y="168708"/>
                </a:cubicBezTo>
                <a:cubicBezTo>
                  <a:pt x="464400" y="176222"/>
                  <a:pt x="458308" y="182313"/>
                  <a:pt x="450795" y="182313"/>
                </a:cubicBezTo>
                <a:lnTo>
                  <a:pt x="402296" y="182313"/>
                </a:lnTo>
                <a:lnTo>
                  <a:pt x="402296" y="218595"/>
                </a:lnTo>
                <a:lnTo>
                  <a:pt x="450795" y="218595"/>
                </a:lnTo>
                <a:cubicBezTo>
                  <a:pt x="458308" y="218595"/>
                  <a:pt x="464400" y="224686"/>
                  <a:pt x="464400" y="232200"/>
                </a:cubicBezTo>
                <a:cubicBezTo>
                  <a:pt x="464400" y="239714"/>
                  <a:pt x="458308" y="245805"/>
                  <a:pt x="450795" y="245805"/>
                </a:cubicBezTo>
                <a:lnTo>
                  <a:pt x="402296" y="245805"/>
                </a:lnTo>
                <a:lnTo>
                  <a:pt x="402296" y="282087"/>
                </a:lnTo>
                <a:lnTo>
                  <a:pt x="450795" y="282087"/>
                </a:lnTo>
                <a:cubicBezTo>
                  <a:pt x="458308" y="282087"/>
                  <a:pt x="464400" y="288178"/>
                  <a:pt x="464400" y="295692"/>
                </a:cubicBezTo>
                <a:cubicBezTo>
                  <a:pt x="464400" y="303206"/>
                  <a:pt x="458308" y="309298"/>
                  <a:pt x="450795" y="309298"/>
                </a:cubicBezTo>
                <a:lnTo>
                  <a:pt x="402296" y="309298"/>
                </a:lnTo>
                <a:lnTo>
                  <a:pt x="402296" y="341821"/>
                </a:lnTo>
                <a:cubicBezTo>
                  <a:pt x="402296" y="375167"/>
                  <a:pt x="375167" y="402296"/>
                  <a:pt x="341821" y="402296"/>
                </a:cubicBezTo>
                <a:lnTo>
                  <a:pt x="309298" y="402296"/>
                </a:lnTo>
                <a:lnTo>
                  <a:pt x="309298" y="450795"/>
                </a:lnTo>
                <a:cubicBezTo>
                  <a:pt x="309298" y="458308"/>
                  <a:pt x="303206" y="464400"/>
                  <a:pt x="295692" y="464400"/>
                </a:cubicBezTo>
                <a:cubicBezTo>
                  <a:pt x="288178" y="464400"/>
                  <a:pt x="282087" y="458308"/>
                  <a:pt x="282087" y="450795"/>
                </a:cubicBezTo>
                <a:lnTo>
                  <a:pt x="282087" y="402296"/>
                </a:lnTo>
                <a:lnTo>
                  <a:pt x="245805" y="402296"/>
                </a:lnTo>
                <a:lnTo>
                  <a:pt x="245805" y="450795"/>
                </a:lnTo>
                <a:cubicBezTo>
                  <a:pt x="245805" y="458308"/>
                  <a:pt x="239714" y="464400"/>
                  <a:pt x="232200" y="464400"/>
                </a:cubicBezTo>
                <a:cubicBezTo>
                  <a:pt x="224686" y="464400"/>
                  <a:pt x="218595" y="458308"/>
                  <a:pt x="218595" y="450795"/>
                </a:cubicBezTo>
                <a:lnTo>
                  <a:pt x="218595" y="402296"/>
                </a:lnTo>
                <a:lnTo>
                  <a:pt x="182313" y="402296"/>
                </a:lnTo>
                <a:lnTo>
                  <a:pt x="182313" y="450795"/>
                </a:lnTo>
                <a:cubicBezTo>
                  <a:pt x="182313" y="458308"/>
                  <a:pt x="176222" y="464400"/>
                  <a:pt x="168708" y="464400"/>
                </a:cubicBezTo>
                <a:cubicBezTo>
                  <a:pt x="161194" y="464400"/>
                  <a:pt x="155102" y="458308"/>
                  <a:pt x="155102" y="450795"/>
                </a:cubicBezTo>
                <a:lnTo>
                  <a:pt x="155102" y="402296"/>
                </a:lnTo>
                <a:lnTo>
                  <a:pt x="122579" y="402296"/>
                </a:lnTo>
                <a:cubicBezTo>
                  <a:pt x="89233" y="402296"/>
                  <a:pt x="62104" y="375167"/>
                  <a:pt x="62104" y="341821"/>
                </a:cubicBezTo>
                <a:lnTo>
                  <a:pt x="62104" y="309298"/>
                </a:lnTo>
                <a:lnTo>
                  <a:pt x="13605" y="309298"/>
                </a:lnTo>
                <a:cubicBezTo>
                  <a:pt x="6092" y="309298"/>
                  <a:pt x="0" y="303206"/>
                  <a:pt x="0" y="295692"/>
                </a:cubicBezTo>
                <a:cubicBezTo>
                  <a:pt x="0" y="288178"/>
                  <a:pt x="6092" y="282087"/>
                  <a:pt x="13605" y="282087"/>
                </a:cubicBezTo>
                <a:lnTo>
                  <a:pt x="62104" y="282087"/>
                </a:lnTo>
                <a:lnTo>
                  <a:pt x="62104" y="245805"/>
                </a:lnTo>
                <a:lnTo>
                  <a:pt x="13605" y="245805"/>
                </a:lnTo>
                <a:cubicBezTo>
                  <a:pt x="6092" y="245805"/>
                  <a:pt x="0" y="239714"/>
                  <a:pt x="0" y="232200"/>
                </a:cubicBezTo>
                <a:cubicBezTo>
                  <a:pt x="0" y="224686"/>
                  <a:pt x="6092" y="218595"/>
                  <a:pt x="13605" y="218595"/>
                </a:cubicBezTo>
                <a:lnTo>
                  <a:pt x="62104" y="218595"/>
                </a:lnTo>
                <a:lnTo>
                  <a:pt x="62104" y="182313"/>
                </a:lnTo>
                <a:lnTo>
                  <a:pt x="13605" y="182313"/>
                </a:lnTo>
                <a:cubicBezTo>
                  <a:pt x="6092" y="182313"/>
                  <a:pt x="0" y="176222"/>
                  <a:pt x="0" y="168708"/>
                </a:cubicBezTo>
                <a:cubicBezTo>
                  <a:pt x="0" y="161194"/>
                  <a:pt x="6092" y="155102"/>
                  <a:pt x="13605" y="155102"/>
                </a:cubicBezTo>
                <a:lnTo>
                  <a:pt x="62104" y="155102"/>
                </a:lnTo>
                <a:lnTo>
                  <a:pt x="62104" y="122579"/>
                </a:lnTo>
                <a:cubicBezTo>
                  <a:pt x="62104" y="89233"/>
                  <a:pt x="89233" y="62104"/>
                  <a:pt x="122579" y="62104"/>
                </a:cubicBezTo>
                <a:lnTo>
                  <a:pt x="155102" y="62104"/>
                </a:lnTo>
                <a:lnTo>
                  <a:pt x="155102" y="13605"/>
                </a:lnTo>
                <a:cubicBezTo>
                  <a:pt x="155102" y="6092"/>
                  <a:pt x="161194" y="0"/>
                  <a:pt x="168708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xmlns="" id="{F536F0BA-27D3-4902-B2A7-10B5C32F18DD}"/>
              </a:ext>
            </a:extLst>
          </p:cNvPr>
          <p:cNvSpPr/>
          <p:nvPr/>
        </p:nvSpPr>
        <p:spPr>
          <a:xfrm>
            <a:off x="2117868" y="3352392"/>
            <a:ext cx="464400" cy="464400"/>
          </a:xfrm>
          <a:custGeom>
            <a:avLst/>
            <a:gdLst>
              <a:gd name="connsiteX0" fmla="*/ 232199 w 464400"/>
              <a:gd name="connsiteY0" fmla="*/ 218594 h 464400"/>
              <a:gd name="connsiteX1" fmla="*/ 218594 w 464400"/>
              <a:gd name="connsiteY1" fmla="*/ 232199 h 464400"/>
              <a:gd name="connsiteX2" fmla="*/ 232199 w 464400"/>
              <a:gd name="connsiteY2" fmla="*/ 245805 h 464400"/>
              <a:gd name="connsiteX3" fmla="*/ 245805 w 464400"/>
              <a:gd name="connsiteY3" fmla="*/ 232199 h 464400"/>
              <a:gd name="connsiteX4" fmla="*/ 232199 w 464400"/>
              <a:gd name="connsiteY4" fmla="*/ 218594 h 464400"/>
              <a:gd name="connsiteX5" fmla="*/ 232199 w 464400"/>
              <a:gd name="connsiteY5" fmla="*/ 191383 h 464400"/>
              <a:gd name="connsiteX6" fmla="*/ 273016 w 464400"/>
              <a:gd name="connsiteY6" fmla="*/ 232199 h 464400"/>
              <a:gd name="connsiteX7" fmla="*/ 232199 w 464400"/>
              <a:gd name="connsiteY7" fmla="*/ 273016 h 464400"/>
              <a:gd name="connsiteX8" fmla="*/ 191383 w 464400"/>
              <a:gd name="connsiteY8" fmla="*/ 232199 h 464400"/>
              <a:gd name="connsiteX9" fmla="*/ 232199 w 464400"/>
              <a:gd name="connsiteY9" fmla="*/ 191383 h 464400"/>
              <a:gd name="connsiteX10" fmla="*/ 223005 w 464400"/>
              <a:gd name="connsiteY10" fmla="*/ 131519 h 464400"/>
              <a:gd name="connsiteX11" fmla="*/ 220117 w 464400"/>
              <a:gd name="connsiteY11" fmla="*/ 157549 h 464400"/>
              <a:gd name="connsiteX12" fmla="*/ 210929 w 464400"/>
              <a:gd name="connsiteY12" fmla="*/ 168945 h 464400"/>
              <a:gd name="connsiteX13" fmla="*/ 202391 w 464400"/>
              <a:gd name="connsiteY13" fmla="*/ 172500 h 464400"/>
              <a:gd name="connsiteX14" fmla="*/ 187824 w 464400"/>
              <a:gd name="connsiteY14" fmla="*/ 170976 h 464400"/>
              <a:gd name="connsiteX15" fmla="*/ 167334 w 464400"/>
              <a:gd name="connsiteY15" fmla="*/ 154653 h 464400"/>
              <a:gd name="connsiteX16" fmla="*/ 154361 w 464400"/>
              <a:gd name="connsiteY16" fmla="*/ 167684 h 464400"/>
              <a:gd name="connsiteX17" fmla="*/ 170775 w 464400"/>
              <a:gd name="connsiteY17" fmla="*/ 188100 h 464400"/>
              <a:gd name="connsiteX18" fmla="*/ 172366 w 464400"/>
              <a:gd name="connsiteY18" fmla="*/ 202658 h 464400"/>
              <a:gd name="connsiteX19" fmla="*/ 168943 w 464400"/>
              <a:gd name="connsiteY19" fmla="*/ 210931 h 464400"/>
              <a:gd name="connsiteX20" fmla="*/ 157547 w 464400"/>
              <a:gd name="connsiteY20" fmla="*/ 220119 h 464400"/>
              <a:gd name="connsiteX21" fmla="*/ 131519 w 464400"/>
              <a:gd name="connsiteY21" fmla="*/ 223006 h 464400"/>
              <a:gd name="connsiteX22" fmla="*/ 131519 w 464400"/>
              <a:gd name="connsiteY22" fmla="*/ 241394 h 464400"/>
              <a:gd name="connsiteX23" fmla="*/ 157549 w 464400"/>
              <a:gd name="connsiteY23" fmla="*/ 244282 h 464400"/>
              <a:gd name="connsiteX24" fmla="*/ 168945 w 464400"/>
              <a:gd name="connsiteY24" fmla="*/ 253470 h 464400"/>
              <a:gd name="connsiteX25" fmla="*/ 172500 w 464400"/>
              <a:gd name="connsiteY25" fmla="*/ 262007 h 464400"/>
              <a:gd name="connsiteX26" fmla="*/ 170976 w 464400"/>
              <a:gd name="connsiteY26" fmla="*/ 276575 h 464400"/>
              <a:gd name="connsiteX27" fmla="*/ 154653 w 464400"/>
              <a:gd name="connsiteY27" fmla="*/ 297065 h 464400"/>
              <a:gd name="connsiteX28" fmla="*/ 167684 w 464400"/>
              <a:gd name="connsiteY28" fmla="*/ 310038 h 464400"/>
              <a:gd name="connsiteX29" fmla="*/ 188100 w 464400"/>
              <a:gd name="connsiteY29" fmla="*/ 293624 h 464400"/>
              <a:gd name="connsiteX30" fmla="*/ 202659 w 464400"/>
              <a:gd name="connsiteY30" fmla="*/ 292033 h 464400"/>
              <a:gd name="connsiteX31" fmla="*/ 210931 w 464400"/>
              <a:gd name="connsiteY31" fmla="*/ 295456 h 464400"/>
              <a:gd name="connsiteX32" fmla="*/ 220119 w 464400"/>
              <a:gd name="connsiteY32" fmla="*/ 306852 h 464400"/>
              <a:gd name="connsiteX33" fmla="*/ 223006 w 464400"/>
              <a:gd name="connsiteY33" fmla="*/ 332880 h 464400"/>
              <a:gd name="connsiteX34" fmla="*/ 241394 w 464400"/>
              <a:gd name="connsiteY34" fmla="*/ 332880 h 464400"/>
              <a:gd name="connsiteX35" fmla="*/ 244282 w 464400"/>
              <a:gd name="connsiteY35" fmla="*/ 306850 h 464400"/>
              <a:gd name="connsiteX36" fmla="*/ 253470 w 464400"/>
              <a:gd name="connsiteY36" fmla="*/ 295454 h 464400"/>
              <a:gd name="connsiteX37" fmla="*/ 262007 w 464400"/>
              <a:gd name="connsiteY37" fmla="*/ 291898 h 464400"/>
              <a:gd name="connsiteX38" fmla="*/ 276575 w 464400"/>
              <a:gd name="connsiteY38" fmla="*/ 293423 h 464400"/>
              <a:gd name="connsiteX39" fmla="*/ 297065 w 464400"/>
              <a:gd name="connsiteY39" fmla="*/ 309746 h 464400"/>
              <a:gd name="connsiteX40" fmla="*/ 310038 w 464400"/>
              <a:gd name="connsiteY40" fmla="*/ 296715 h 464400"/>
              <a:gd name="connsiteX41" fmla="*/ 293624 w 464400"/>
              <a:gd name="connsiteY41" fmla="*/ 276299 h 464400"/>
              <a:gd name="connsiteX42" fmla="*/ 292033 w 464400"/>
              <a:gd name="connsiteY42" fmla="*/ 261741 h 464400"/>
              <a:gd name="connsiteX43" fmla="*/ 295456 w 464400"/>
              <a:gd name="connsiteY43" fmla="*/ 253467 h 464400"/>
              <a:gd name="connsiteX44" fmla="*/ 306852 w 464400"/>
              <a:gd name="connsiteY44" fmla="*/ 244280 h 464400"/>
              <a:gd name="connsiteX45" fmla="*/ 332880 w 464400"/>
              <a:gd name="connsiteY45" fmla="*/ 241393 h 464400"/>
              <a:gd name="connsiteX46" fmla="*/ 332880 w 464400"/>
              <a:gd name="connsiteY46" fmla="*/ 223005 h 464400"/>
              <a:gd name="connsiteX47" fmla="*/ 306852 w 464400"/>
              <a:gd name="connsiteY47" fmla="*/ 220118 h 464400"/>
              <a:gd name="connsiteX48" fmla="*/ 295456 w 464400"/>
              <a:gd name="connsiteY48" fmla="*/ 210930 h 464400"/>
              <a:gd name="connsiteX49" fmla="*/ 291900 w 464400"/>
              <a:gd name="connsiteY49" fmla="*/ 202393 h 464400"/>
              <a:gd name="connsiteX50" fmla="*/ 293423 w 464400"/>
              <a:gd name="connsiteY50" fmla="*/ 187824 h 464400"/>
              <a:gd name="connsiteX51" fmla="*/ 309746 w 464400"/>
              <a:gd name="connsiteY51" fmla="*/ 167334 h 464400"/>
              <a:gd name="connsiteX52" fmla="*/ 296715 w 464400"/>
              <a:gd name="connsiteY52" fmla="*/ 154361 h 464400"/>
              <a:gd name="connsiteX53" fmla="*/ 276299 w 464400"/>
              <a:gd name="connsiteY53" fmla="*/ 170775 h 464400"/>
              <a:gd name="connsiteX54" fmla="*/ 261741 w 464400"/>
              <a:gd name="connsiteY54" fmla="*/ 172366 h 464400"/>
              <a:gd name="connsiteX55" fmla="*/ 253467 w 464400"/>
              <a:gd name="connsiteY55" fmla="*/ 168943 h 464400"/>
              <a:gd name="connsiteX56" fmla="*/ 244280 w 464400"/>
              <a:gd name="connsiteY56" fmla="*/ 157547 h 464400"/>
              <a:gd name="connsiteX57" fmla="*/ 241393 w 464400"/>
              <a:gd name="connsiteY57" fmla="*/ 131519 h 464400"/>
              <a:gd name="connsiteX58" fmla="*/ 210825 w 464400"/>
              <a:gd name="connsiteY58" fmla="*/ 104308 h 464400"/>
              <a:gd name="connsiteX59" fmla="*/ 253573 w 464400"/>
              <a:gd name="connsiteY59" fmla="*/ 104308 h 464400"/>
              <a:gd name="connsiteX60" fmla="*/ 267095 w 464400"/>
              <a:gd name="connsiteY60" fmla="*/ 116413 h 464400"/>
              <a:gd name="connsiteX61" fmla="*/ 269829 w 464400"/>
              <a:gd name="connsiteY61" fmla="*/ 141062 h 464400"/>
              <a:gd name="connsiteX62" fmla="*/ 289157 w 464400"/>
              <a:gd name="connsiteY62" fmla="*/ 125523 h 464400"/>
              <a:gd name="connsiteX63" fmla="*/ 307283 w 464400"/>
              <a:gd name="connsiteY63" fmla="*/ 126484 h 464400"/>
              <a:gd name="connsiteX64" fmla="*/ 337577 w 464400"/>
              <a:gd name="connsiteY64" fmla="*/ 156643 h 464400"/>
              <a:gd name="connsiteX65" fmla="*/ 338620 w 464400"/>
              <a:gd name="connsiteY65" fmla="*/ 174763 h 464400"/>
              <a:gd name="connsiteX66" fmla="*/ 322882 w 464400"/>
              <a:gd name="connsiteY66" fmla="*/ 194518 h 464400"/>
              <a:gd name="connsiteX67" fmla="*/ 347986 w 464400"/>
              <a:gd name="connsiteY67" fmla="*/ 197302 h 464400"/>
              <a:gd name="connsiteX68" fmla="*/ 360091 w 464400"/>
              <a:gd name="connsiteY68" fmla="*/ 210825 h 464400"/>
              <a:gd name="connsiteX69" fmla="*/ 360091 w 464400"/>
              <a:gd name="connsiteY69" fmla="*/ 253573 h 464400"/>
              <a:gd name="connsiteX70" fmla="*/ 347986 w 464400"/>
              <a:gd name="connsiteY70" fmla="*/ 267096 h 464400"/>
              <a:gd name="connsiteX71" fmla="*/ 323337 w 464400"/>
              <a:gd name="connsiteY71" fmla="*/ 269830 h 464400"/>
              <a:gd name="connsiteX72" fmla="*/ 338876 w 464400"/>
              <a:gd name="connsiteY72" fmla="*/ 289158 h 464400"/>
              <a:gd name="connsiteX73" fmla="*/ 337915 w 464400"/>
              <a:gd name="connsiteY73" fmla="*/ 307283 h 464400"/>
              <a:gd name="connsiteX74" fmla="*/ 307756 w 464400"/>
              <a:gd name="connsiteY74" fmla="*/ 337577 h 464400"/>
              <a:gd name="connsiteX75" fmla="*/ 289636 w 464400"/>
              <a:gd name="connsiteY75" fmla="*/ 338620 h 464400"/>
              <a:gd name="connsiteX76" fmla="*/ 269881 w 464400"/>
              <a:gd name="connsiteY76" fmla="*/ 322882 h 464400"/>
              <a:gd name="connsiteX77" fmla="*/ 267097 w 464400"/>
              <a:gd name="connsiteY77" fmla="*/ 347986 h 464400"/>
              <a:gd name="connsiteX78" fmla="*/ 253574 w 464400"/>
              <a:gd name="connsiteY78" fmla="*/ 360091 h 464400"/>
              <a:gd name="connsiteX79" fmla="*/ 210826 w 464400"/>
              <a:gd name="connsiteY79" fmla="*/ 360091 h 464400"/>
              <a:gd name="connsiteX80" fmla="*/ 197303 w 464400"/>
              <a:gd name="connsiteY80" fmla="*/ 347986 h 464400"/>
              <a:gd name="connsiteX81" fmla="*/ 194568 w 464400"/>
              <a:gd name="connsiteY81" fmla="*/ 323337 h 464400"/>
              <a:gd name="connsiteX82" fmla="*/ 175241 w 464400"/>
              <a:gd name="connsiteY82" fmla="*/ 338876 h 464400"/>
              <a:gd name="connsiteX83" fmla="*/ 157116 w 464400"/>
              <a:gd name="connsiteY83" fmla="*/ 337915 h 464400"/>
              <a:gd name="connsiteX84" fmla="*/ 126821 w 464400"/>
              <a:gd name="connsiteY84" fmla="*/ 307756 h 464400"/>
              <a:gd name="connsiteX85" fmla="*/ 125779 w 464400"/>
              <a:gd name="connsiteY85" fmla="*/ 289636 h 464400"/>
              <a:gd name="connsiteX86" fmla="*/ 141517 w 464400"/>
              <a:gd name="connsiteY86" fmla="*/ 269881 h 464400"/>
              <a:gd name="connsiteX87" fmla="*/ 116413 w 464400"/>
              <a:gd name="connsiteY87" fmla="*/ 267097 h 464400"/>
              <a:gd name="connsiteX88" fmla="*/ 104308 w 464400"/>
              <a:gd name="connsiteY88" fmla="*/ 253574 h 464400"/>
              <a:gd name="connsiteX89" fmla="*/ 104308 w 464400"/>
              <a:gd name="connsiteY89" fmla="*/ 210826 h 464400"/>
              <a:gd name="connsiteX90" fmla="*/ 116413 w 464400"/>
              <a:gd name="connsiteY90" fmla="*/ 197303 h 464400"/>
              <a:gd name="connsiteX91" fmla="*/ 141062 w 464400"/>
              <a:gd name="connsiteY91" fmla="*/ 194568 h 464400"/>
              <a:gd name="connsiteX92" fmla="*/ 125523 w 464400"/>
              <a:gd name="connsiteY92" fmla="*/ 175241 h 464400"/>
              <a:gd name="connsiteX93" fmla="*/ 126484 w 464400"/>
              <a:gd name="connsiteY93" fmla="*/ 157116 h 464400"/>
              <a:gd name="connsiteX94" fmla="*/ 156643 w 464400"/>
              <a:gd name="connsiteY94" fmla="*/ 126821 h 464400"/>
              <a:gd name="connsiteX95" fmla="*/ 174763 w 464400"/>
              <a:gd name="connsiteY95" fmla="*/ 125779 h 464400"/>
              <a:gd name="connsiteX96" fmla="*/ 194518 w 464400"/>
              <a:gd name="connsiteY96" fmla="*/ 141517 h 464400"/>
              <a:gd name="connsiteX97" fmla="*/ 197302 w 464400"/>
              <a:gd name="connsiteY97" fmla="*/ 116413 h 464400"/>
              <a:gd name="connsiteX98" fmla="*/ 210825 w 464400"/>
              <a:gd name="connsiteY98" fmla="*/ 104308 h 464400"/>
              <a:gd name="connsiteX99" fmla="*/ 111677 w 464400"/>
              <a:gd name="connsiteY99" fmla="*/ 81633 h 464400"/>
              <a:gd name="connsiteX100" fmla="*/ 81633 w 464400"/>
              <a:gd name="connsiteY100" fmla="*/ 111677 h 464400"/>
              <a:gd name="connsiteX101" fmla="*/ 81633 w 464400"/>
              <a:gd name="connsiteY101" fmla="*/ 382767 h 464400"/>
              <a:gd name="connsiteX102" fmla="*/ 382767 w 464400"/>
              <a:gd name="connsiteY102" fmla="*/ 382767 h 464400"/>
              <a:gd name="connsiteX103" fmla="*/ 382767 w 464400"/>
              <a:gd name="connsiteY103" fmla="*/ 81633 h 464400"/>
              <a:gd name="connsiteX104" fmla="*/ 164173 w 464400"/>
              <a:gd name="connsiteY104" fmla="*/ 0 h 464400"/>
              <a:gd name="connsiteX105" fmla="*/ 177778 w 464400"/>
              <a:gd name="connsiteY105" fmla="*/ 13605 h 464400"/>
              <a:gd name="connsiteX106" fmla="*/ 177778 w 464400"/>
              <a:gd name="connsiteY106" fmla="*/ 54422 h 464400"/>
              <a:gd name="connsiteX107" fmla="*/ 223130 w 464400"/>
              <a:gd name="connsiteY107" fmla="*/ 54422 h 464400"/>
              <a:gd name="connsiteX108" fmla="*/ 223130 w 464400"/>
              <a:gd name="connsiteY108" fmla="*/ 13605 h 464400"/>
              <a:gd name="connsiteX109" fmla="*/ 236735 w 464400"/>
              <a:gd name="connsiteY109" fmla="*/ 0 h 464400"/>
              <a:gd name="connsiteX110" fmla="*/ 250341 w 464400"/>
              <a:gd name="connsiteY110" fmla="*/ 13605 h 464400"/>
              <a:gd name="connsiteX111" fmla="*/ 250341 w 464400"/>
              <a:gd name="connsiteY111" fmla="*/ 54422 h 464400"/>
              <a:gd name="connsiteX112" fmla="*/ 295692 w 464400"/>
              <a:gd name="connsiteY112" fmla="*/ 54422 h 464400"/>
              <a:gd name="connsiteX113" fmla="*/ 295692 w 464400"/>
              <a:gd name="connsiteY113" fmla="*/ 13605 h 464400"/>
              <a:gd name="connsiteX114" fmla="*/ 309298 w 464400"/>
              <a:gd name="connsiteY114" fmla="*/ 0 h 464400"/>
              <a:gd name="connsiteX115" fmla="*/ 322903 w 464400"/>
              <a:gd name="connsiteY115" fmla="*/ 13605 h 464400"/>
              <a:gd name="connsiteX116" fmla="*/ 322903 w 464400"/>
              <a:gd name="connsiteY116" fmla="*/ 54422 h 464400"/>
              <a:gd name="connsiteX117" fmla="*/ 396373 w 464400"/>
              <a:gd name="connsiteY117" fmla="*/ 54422 h 464400"/>
              <a:gd name="connsiteX118" fmla="*/ 409978 w 464400"/>
              <a:gd name="connsiteY118" fmla="*/ 68027 h 464400"/>
              <a:gd name="connsiteX119" fmla="*/ 409978 w 464400"/>
              <a:gd name="connsiteY119" fmla="*/ 150567 h 464400"/>
              <a:gd name="connsiteX120" fmla="*/ 450795 w 464400"/>
              <a:gd name="connsiteY120" fmla="*/ 150567 h 464400"/>
              <a:gd name="connsiteX121" fmla="*/ 464400 w 464400"/>
              <a:gd name="connsiteY121" fmla="*/ 164173 h 464400"/>
              <a:gd name="connsiteX122" fmla="*/ 450795 w 464400"/>
              <a:gd name="connsiteY122" fmla="*/ 177778 h 464400"/>
              <a:gd name="connsiteX123" fmla="*/ 409978 w 464400"/>
              <a:gd name="connsiteY123" fmla="*/ 177778 h 464400"/>
              <a:gd name="connsiteX124" fmla="*/ 409978 w 464400"/>
              <a:gd name="connsiteY124" fmla="*/ 223130 h 464400"/>
              <a:gd name="connsiteX125" fmla="*/ 450795 w 464400"/>
              <a:gd name="connsiteY125" fmla="*/ 223130 h 464400"/>
              <a:gd name="connsiteX126" fmla="*/ 464400 w 464400"/>
              <a:gd name="connsiteY126" fmla="*/ 236735 h 464400"/>
              <a:gd name="connsiteX127" fmla="*/ 450795 w 464400"/>
              <a:gd name="connsiteY127" fmla="*/ 250341 h 464400"/>
              <a:gd name="connsiteX128" fmla="*/ 409978 w 464400"/>
              <a:gd name="connsiteY128" fmla="*/ 250341 h 464400"/>
              <a:gd name="connsiteX129" fmla="*/ 409978 w 464400"/>
              <a:gd name="connsiteY129" fmla="*/ 295692 h 464400"/>
              <a:gd name="connsiteX130" fmla="*/ 450795 w 464400"/>
              <a:gd name="connsiteY130" fmla="*/ 295692 h 464400"/>
              <a:gd name="connsiteX131" fmla="*/ 464400 w 464400"/>
              <a:gd name="connsiteY131" fmla="*/ 309298 h 464400"/>
              <a:gd name="connsiteX132" fmla="*/ 450795 w 464400"/>
              <a:gd name="connsiteY132" fmla="*/ 322903 h 464400"/>
              <a:gd name="connsiteX133" fmla="*/ 409978 w 464400"/>
              <a:gd name="connsiteY133" fmla="*/ 322903 h 464400"/>
              <a:gd name="connsiteX134" fmla="*/ 409978 w 464400"/>
              <a:gd name="connsiteY134" fmla="*/ 396373 h 464400"/>
              <a:gd name="connsiteX135" fmla="*/ 396373 w 464400"/>
              <a:gd name="connsiteY135" fmla="*/ 409978 h 464400"/>
              <a:gd name="connsiteX136" fmla="*/ 322903 w 464400"/>
              <a:gd name="connsiteY136" fmla="*/ 409978 h 464400"/>
              <a:gd name="connsiteX137" fmla="*/ 322903 w 464400"/>
              <a:gd name="connsiteY137" fmla="*/ 450795 h 464400"/>
              <a:gd name="connsiteX138" fmla="*/ 309298 w 464400"/>
              <a:gd name="connsiteY138" fmla="*/ 464400 h 464400"/>
              <a:gd name="connsiteX139" fmla="*/ 295692 w 464400"/>
              <a:gd name="connsiteY139" fmla="*/ 450795 h 464400"/>
              <a:gd name="connsiteX140" fmla="*/ 295692 w 464400"/>
              <a:gd name="connsiteY140" fmla="*/ 409978 h 464400"/>
              <a:gd name="connsiteX141" fmla="*/ 250341 w 464400"/>
              <a:gd name="connsiteY141" fmla="*/ 409978 h 464400"/>
              <a:gd name="connsiteX142" fmla="*/ 250341 w 464400"/>
              <a:gd name="connsiteY142" fmla="*/ 450795 h 464400"/>
              <a:gd name="connsiteX143" fmla="*/ 236735 w 464400"/>
              <a:gd name="connsiteY143" fmla="*/ 464400 h 464400"/>
              <a:gd name="connsiteX144" fmla="*/ 223130 w 464400"/>
              <a:gd name="connsiteY144" fmla="*/ 450795 h 464400"/>
              <a:gd name="connsiteX145" fmla="*/ 223130 w 464400"/>
              <a:gd name="connsiteY145" fmla="*/ 409978 h 464400"/>
              <a:gd name="connsiteX146" fmla="*/ 177778 w 464400"/>
              <a:gd name="connsiteY146" fmla="*/ 409978 h 464400"/>
              <a:gd name="connsiteX147" fmla="*/ 177778 w 464400"/>
              <a:gd name="connsiteY147" fmla="*/ 450795 h 464400"/>
              <a:gd name="connsiteX148" fmla="*/ 164173 w 464400"/>
              <a:gd name="connsiteY148" fmla="*/ 464400 h 464400"/>
              <a:gd name="connsiteX149" fmla="*/ 150567 w 464400"/>
              <a:gd name="connsiteY149" fmla="*/ 450795 h 464400"/>
              <a:gd name="connsiteX150" fmla="*/ 150567 w 464400"/>
              <a:gd name="connsiteY150" fmla="*/ 409978 h 464400"/>
              <a:gd name="connsiteX151" fmla="*/ 68027 w 464400"/>
              <a:gd name="connsiteY151" fmla="*/ 409978 h 464400"/>
              <a:gd name="connsiteX152" fmla="*/ 54422 w 464400"/>
              <a:gd name="connsiteY152" fmla="*/ 396373 h 464400"/>
              <a:gd name="connsiteX153" fmla="*/ 54422 w 464400"/>
              <a:gd name="connsiteY153" fmla="*/ 322903 h 464400"/>
              <a:gd name="connsiteX154" fmla="*/ 13605 w 464400"/>
              <a:gd name="connsiteY154" fmla="*/ 322903 h 464400"/>
              <a:gd name="connsiteX155" fmla="*/ 0 w 464400"/>
              <a:gd name="connsiteY155" fmla="*/ 309298 h 464400"/>
              <a:gd name="connsiteX156" fmla="*/ 13605 w 464400"/>
              <a:gd name="connsiteY156" fmla="*/ 295692 h 464400"/>
              <a:gd name="connsiteX157" fmla="*/ 54422 w 464400"/>
              <a:gd name="connsiteY157" fmla="*/ 295692 h 464400"/>
              <a:gd name="connsiteX158" fmla="*/ 54422 w 464400"/>
              <a:gd name="connsiteY158" fmla="*/ 250341 h 464400"/>
              <a:gd name="connsiteX159" fmla="*/ 13605 w 464400"/>
              <a:gd name="connsiteY159" fmla="*/ 250341 h 464400"/>
              <a:gd name="connsiteX160" fmla="*/ 0 w 464400"/>
              <a:gd name="connsiteY160" fmla="*/ 236735 h 464400"/>
              <a:gd name="connsiteX161" fmla="*/ 13605 w 464400"/>
              <a:gd name="connsiteY161" fmla="*/ 223130 h 464400"/>
              <a:gd name="connsiteX162" fmla="*/ 54422 w 464400"/>
              <a:gd name="connsiteY162" fmla="*/ 223130 h 464400"/>
              <a:gd name="connsiteX163" fmla="*/ 54422 w 464400"/>
              <a:gd name="connsiteY163" fmla="*/ 177778 h 464400"/>
              <a:gd name="connsiteX164" fmla="*/ 13605 w 464400"/>
              <a:gd name="connsiteY164" fmla="*/ 177778 h 464400"/>
              <a:gd name="connsiteX165" fmla="*/ 0 w 464400"/>
              <a:gd name="connsiteY165" fmla="*/ 164173 h 464400"/>
              <a:gd name="connsiteX166" fmla="*/ 13605 w 464400"/>
              <a:gd name="connsiteY166" fmla="*/ 150567 h 464400"/>
              <a:gd name="connsiteX167" fmla="*/ 54422 w 464400"/>
              <a:gd name="connsiteY167" fmla="*/ 150567 h 464400"/>
              <a:gd name="connsiteX168" fmla="*/ 54422 w 464400"/>
              <a:gd name="connsiteY168" fmla="*/ 106042 h 464400"/>
              <a:gd name="connsiteX169" fmla="*/ 54425 w 464400"/>
              <a:gd name="connsiteY169" fmla="*/ 105979 h 464400"/>
              <a:gd name="connsiteX170" fmla="*/ 58406 w 464400"/>
              <a:gd name="connsiteY170" fmla="*/ 96421 h 464400"/>
              <a:gd name="connsiteX171" fmla="*/ 96420 w 464400"/>
              <a:gd name="connsiteY171" fmla="*/ 58407 h 464400"/>
              <a:gd name="connsiteX172" fmla="*/ 106046 w 464400"/>
              <a:gd name="connsiteY172" fmla="*/ 54422 h 464400"/>
              <a:gd name="connsiteX173" fmla="*/ 150567 w 464400"/>
              <a:gd name="connsiteY173" fmla="*/ 54422 h 464400"/>
              <a:gd name="connsiteX174" fmla="*/ 150567 w 464400"/>
              <a:gd name="connsiteY174" fmla="*/ 13605 h 464400"/>
              <a:gd name="connsiteX175" fmla="*/ 164173 w 464400"/>
              <a:gd name="connsiteY175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464400" h="464400">
                <a:moveTo>
                  <a:pt x="232199" y="218594"/>
                </a:moveTo>
                <a:cubicBezTo>
                  <a:pt x="224697" y="218594"/>
                  <a:pt x="218594" y="224697"/>
                  <a:pt x="218594" y="232199"/>
                </a:cubicBezTo>
                <a:cubicBezTo>
                  <a:pt x="218594" y="239701"/>
                  <a:pt x="224697" y="245805"/>
                  <a:pt x="232199" y="245805"/>
                </a:cubicBezTo>
                <a:cubicBezTo>
                  <a:pt x="239701" y="245805"/>
                  <a:pt x="245805" y="239701"/>
                  <a:pt x="245805" y="232199"/>
                </a:cubicBezTo>
                <a:cubicBezTo>
                  <a:pt x="245805" y="224697"/>
                  <a:pt x="239701" y="218594"/>
                  <a:pt x="232199" y="218594"/>
                </a:cubicBezTo>
                <a:close/>
                <a:moveTo>
                  <a:pt x="232199" y="191383"/>
                </a:moveTo>
                <a:cubicBezTo>
                  <a:pt x="254706" y="191383"/>
                  <a:pt x="273016" y="209693"/>
                  <a:pt x="273016" y="232199"/>
                </a:cubicBezTo>
                <a:cubicBezTo>
                  <a:pt x="273016" y="254706"/>
                  <a:pt x="254706" y="273016"/>
                  <a:pt x="232199" y="273016"/>
                </a:cubicBezTo>
                <a:cubicBezTo>
                  <a:pt x="209693" y="273016"/>
                  <a:pt x="191383" y="254706"/>
                  <a:pt x="191383" y="232199"/>
                </a:cubicBezTo>
                <a:cubicBezTo>
                  <a:pt x="191383" y="209693"/>
                  <a:pt x="209693" y="191383"/>
                  <a:pt x="232199" y="191383"/>
                </a:cubicBezTo>
                <a:close/>
                <a:moveTo>
                  <a:pt x="223005" y="131519"/>
                </a:moveTo>
                <a:lnTo>
                  <a:pt x="220117" y="157549"/>
                </a:lnTo>
                <a:cubicBezTo>
                  <a:pt x="219533" y="162812"/>
                  <a:pt x="215948" y="167258"/>
                  <a:pt x="210929" y="168945"/>
                </a:cubicBezTo>
                <a:cubicBezTo>
                  <a:pt x="208032" y="169918"/>
                  <a:pt x="205160" y="171114"/>
                  <a:pt x="202391" y="172500"/>
                </a:cubicBezTo>
                <a:cubicBezTo>
                  <a:pt x="197652" y="174872"/>
                  <a:pt x="191968" y="174277"/>
                  <a:pt x="187824" y="170976"/>
                </a:cubicBezTo>
                <a:lnTo>
                  <a:pt x="167334" y="154653"/>
                </a:lnTo>
                <a:lnTo>
                  <a:pt x="154361" y="167684"/>
                </a:lnTo>
                <a:lnTo>
                  <a:pt x="170775" y="188100"/>
                </a:lnTo>
                <a:cubicBezTo>
                  <a:pt x="174095" y="192228"/>
                  <a:pt x="174715" y="197910"/>
                  <a:pt x="172366" y="202658"/>
                </a:cubicBezTo>
                <a:cubicBezTo>
                  <a:pt x="171036" y="205346"/>
                  <a:pt x="169885" y="208130"/>
                  <a:pt x="168943" y="210931"/>
                </a:cubicBezTo>
                <a:cubicBezTo>
                  <a:pt x="167257" y="215950"/>
                  <a:pt x="162811" y="219535"/>
                  <a:pt x="157547" y="220119"/>
                </a:cubicBezTo>
                <a:lnTo>
                  <a:pt x="131519" y="223006"/>
                </a:lnTo>
                <a:lnTo>
                  <a:pt x="131519" y="241394"/>
                </a:lnTo>
                <a:lnTo>
                  <a:pt x="157549" y="244282"/>
                </a:lnTo>
                <a:cubicBezTo>
                  <a:pt x="162812" y="244866"/>
                  <a:pt x="167258" y="248451"/>
                  <a:pt x="168945" y="253470"/>
                </a:cubicBezTo>
                <a:cubicBezTo>
                  <a:pt x="169919" y="256368"/>
                  <a:pt x="171115" y="259240"/>
                  <a:pt x="172500" y="262007"/>
                </a:cubicBezTo>
                <a:cubicBezTo>
                  <a:pt x="174872" y="266746"/>
                  <a:pt x="174277" y="272431"/>
                  <a:pt x="170976" y="276575"/>
                </a:cubicBezTo>
                <a:lnTo>
                  <a:pt x="154653" y="297065"/>
                </a:lnTo>
                <a:lnTo>
                  <a:pt x="167684" y="310038"/>
                </a:lnTo>
                <a:lnTo>
                  <a:pt x="188100" y="293624"/>
                </a:lnTo>
                <a:cubicBezTo>
                  <a:pt x="192229" y="290305"/>
                  <a:pt x="197911" y="289683"/>
                  <a:pt x="202659" y="292033"/>
                </a:cubicBezTo>
                <a:cubicBezTo>
                  <a:pt x="205347" y="293362"/>
                  <a:pt x="208130" y="294513"/>
                  <a:pt x="210931" y="295456"/>
                </a:cubicBezTo>
                <a:cubicBezTo>
                  <a:pt x="215950" y="297142"/>
                  <a:pt x="219535" y="301588"/>
                  <a:pt x="220119" y="306852"/>
                </a:cubicBezTo>
                <a:lnTo>
                  <a:pt x="223006" y="332880"/>
                </a:lnTo>
                <a:lnTo>
                  <a:pt x="241394" y="332880"/>
                </a:lnTo>
                <a:lnTo>
                  <a:pt x="244282" y="306850"/>
                </a:lnTo>
                <a:cubicBezTo>
                  <a:pt x="244866" y="301587"/>
                  <a:pt x="248451" y="297141"/>
                  <a:pt x="253470" y="295454"/>
                </a:cubicBezTo>
                <a:cubicBezTo>
                  <a:pt x="256368" y="294480"/>
                  <a:pt x="259240" y="293283"/>
                  <a:pt x="262007" y="291898"/>
                </a:cubicBezTo>
                <a:cubicBezTo>
                  <a:pt x="266746" y="289526"/>
                  <a:pt x="272430" y="290122"/>
                  <a:pt x="276575" y="293423"/>
                </a:cubicBezTo>
                <a:lnTo>
                  <a:pt x="297065" y="309746"/>
                </a:lnTo>
                <a:lnTo>
                  <a:pt x="310038" y="296715"/>
                </a:lnTo>
                <a:lnTo>
                  <a:pt x="293624" y="276299"/>
                </a:lnTo>
                <a:cubicBezTo>
                  <a:pt x="290304" y="272170"/>
                  <a:pt x="289683" y="266489"/>
                  <a:pt x="292033" y="261741"/>
                </a:cubicBezTo>
                <a:cubicBezTo>
                  <a:pt x="293362" y="259053"/>
                  <a:pt x="294514" y="256269"/>
                  <a:pt x="295456" y="253467"/>
                </a:cubicBezTo>
                <a:cubicBezTo>
                  <a:pt x="297142" y="248449"/>
                  <a:pt x="301588" y="244864"/>
                  <a:pt x="306852" y="244280"/>
                </a:cubicBezTo>
                <a:lnTo>
                  <a:pt x="332880" y="241393"/>
                </a:lnTo>
                <a:lnTo>
                  <a:pt x="332880" y="223005"/>
                </a:lnTo>
                <a:lnTo>
                  <a:pt x="306852" y="220118"/>
                </a:lnTo>
                <a:cubicBezTo>
                  <a:pt x="301589" y="219534"/>
                  <a:pt x="297143" y="215949"/>
                  <a:pt x="295456" y="210930"/>
                </a:cubicBezTo>
                <a:cubicBezTo>
                  <a:pt x="294482" y="208032"/>
                  <a:pt x="293285" y="205160"/>
                  <a:pt x="291900" y="202393"/>
                </a:cubicBezTo>
                <a:cubicBezTo>
                  <a:pt x="289528" y="197654"/>
                  <a:pt x="290122" y="191969"/>
                  <a:pt x="293423" y="187824"/>
                </a:cubicBezTo>
                <a:lnTo>
                  <a:pt x="309746" y="167334"/>
                </a:lnTo>
                <a:lnTo>
                  <a:pt x="296715" y="154361"/>
                </a:lnTo>
                <a:lnTo>
                  <a:pt x="276299" y="170775"/>
                </a:lnTo>
                <a:cubicBezTo>
                  <a:pt x="272170" y="174095"/>
                  <a:pt x="266491" y="174716"/>
                  <a:pt x="261741" y="172366"/>
                </a:cubicBezTo>
                <a:cubicBezTo>
                  <a:pt x="259053" y="171036"/>
                  <a:pt x="256269" y="169885"/>
                  <a:pt x="253467" y="168943"/>
                </a:cubicBezTo>
                <a:cubicBezTo>
                  <a:pt x="248449" y="167257"/>
                  <a:pt x="244864" y="162811"/>
                  <a:pt x="244280" y="157547"/>
                </a:cubicBezTo>
                <a:lnTo>
                  <a:pt x="241393" y="131519"/>
                </a:lnTo>
                <a:close/>
                <a:moveTo>
                  <a:pt x="210825" y="104308"/>
                </a:moveTo>
                <a:lnTo>
                  <a:pt x="253573" y="104308"/>
                </a:lnTo>
                <a:cubicBezTo>
                  <a:pt x="260506" y="104308"/>
                  <a:pt x="266331" y="109523"/>
                  <a:pt x="267095" y="116413"/>
                </a:cubicBezTo>
                <a:lnTo>
                  <a:pt x="269829" y="141062"/>
                </a:lnTo>
                <a:lnTo>
                  <a:pt x="289157" y="125523"/>
                </a:lnTo>
                <a:cubicBezTo>
                  <a:pt x="294562" y="121180"/>
                  <a:pt x="302368" y="121592"/>
                  <a:pt x="307283" y="126484"/>
                </a:cubicBezTo>
                <a:lnTo>
                  <a:pt x="337577" y="156643"/>
                </a:lnTo>
                <a:cubicBezTo>
                  <a:pt x="342491" y="161535"/>
                  <a:pt x="342940" y="169339"/>
                  <a:pt x="338620" y="174763"/>
                </a:cubicBezTo>
                <a:lnTo>
                  <a:pt x="322882" y="194518"/>
                </a:lnTo>
                <a:lnTo>
                  <a:pt x="347986" y="197302"/>
                </a:lnTo>
                <a:cubicBezTo>
                  <a:pt x="354876" y="198067"/>
                  <a:pt x="360091" y="203892"/>
                  <a:pt x="360091" y="210825"/>
                </a:cubicBezTo>
                <a:lnTo>
                  <a:pt x="360091" y="253573"/>
                </a:lnTo>
                <a:cubicBezTo>
                  <a:pt x="360091" y="260506"/>
                  <a:pt x="354877" y="266331"/>
                  <a:pt x="347986" y="267096"/>
                </a:cubicBezTo>
                <a:lnTo>
                  <a:pt x="323337" y="269830"/>
                </a:lnTo>
                <a:lnTo>
                  <a:pt x="338876" y="289158"/>
                </a:lnTo>
                <a:cubicBezTo>
                  <a:pt x="343221" y="294562"/>
                  <a:pt x="342806" y="302369"/>
                  <a:pt x="337915" y="307283"/>
                </a:cubicBezTo>
                <a:lnTo>
                  <a:pt x="307756" y="337577"/>
                </a:lnTo>
                <a:cubicBezTo>
                  <a:pt x="302864" y="342491"/>
                  <a:pt x="295059" y="342940"/>
                  <a:pt x="289636" y="338620"/>
                </a:cubicBezTo>
                <a:lnTo>
                  <a:pt x="269881" y="322882"/>
                </a:lnTo>
                <a:lnTo>
                  <a:pt x="267097" y="347986"/>
                </a:lnTo>
                <a:cubicBezTo>
                  <a:pt x="266332" y="354876"/>
                  <a:pt x="260507" y="360091"/>
                  <a:pt x="253574" y="360091"/>
                </a:cubicBezTo>
                <a:lnTo>
                  <a:pt x="210826" y="360091"/>
                </a:lnTo>
                <a:cubicBezTo>
                  <a:pt x="203893" y="360091"/>
                  <a:pt x="198068" y="354877"/>
                  <a:pt x="197303" y="347986"/>
                </a:cubicBezTo>
                <a:lnTo>
                  <a:pt x="194568" y="323337"/>
                </a:lnTo>
                <a:lnTo>
                  <a:pt x="175241" y="338876"/>
                </a:lnTo>
                <a:cubicBezTo>
                  <a:pt x="169836" y="343220"/>
                  <a:pt x="162031" y="342807"/>
                  <a:pt x="157116" y="337915"/>
                </a:cubicBezTo>
                <a:lnTo>
                  <a:pt x="126821" y="307756"/>
                </a:lnTo>
                <a:cubicBezTo>
                  <a:pt x="121908" y="302864"/>
                  <a:pt x="121459" y="295059"/>
                  <a:pt x="125779" y="289636"/>
                </a:cubicBezTo>
                <a:lnTo>
                  <a:pt x="141517" y="269881"/>
                </a:lnTo>
                <a:lnTo>
                  <a:pt x="116413" y="267097"/>
                </a:lnTo>
                <a:cubicBezTo>
                  <a:pt x="109523" y="266332"/>
                  <a:pt x="104308" y="260507"/>
                  <a:pt x="104308" y="253574"/>
                </a:cubicBezTo>
                <a:lnTo>
                  <a:pt x="104308" y="210826"/>
                </a:lnTo>
                <a:cubicBezTo>
                  <a:pt x="104308" y="203893"/>
                  <a:pt x="109523" y="198068"/>
                  <a:pt x="116413" y="197303"/>
                </a:cubicBezTo>
                <a:lnTo>
                  <a:pt x="141062" y="194568"/>
                </a:lnTo>
                <a:lnTo>
                  <a:pt x="125523" y="175241"/>
                </a:lnTo>
                <a:cubicBezTo>
                  <a:pt x="121178" y="169836"/>
                  <a:pt x="121592" y="162030"/>
                  <a:pt x="126484" y="157116"/>
                </a:cubicBezTo>
                <a:lnTo>
                  <a:pt x="156643" y="126821"/>
                </a:lnTo>
                <a:cubicBezTo>
                  <a:pt x="161536" y="121909"/>
                  <a:pt x="169340" y="121460"/>
                  <a:pt x="174763" y="125779"/>
                </a:cubicBezTo>
                <a:lnTo>
                  <a:pt x="194518" y="141517"/>
                </a:lnTo>
                <a:lnTo>
                  <a:pt x="197302" y="116413"/>
                </a:lnTo>
                <a:cubicBezTo>
                  <a:pt x="198067" y="109523"/>
                  <a:pt x="203892" y="104308"/>
                  <a:pt x="210825" y="104308"/>
                </a:cubicBezTo>
                <a:close/>
                <a:moveTo>
                  <a:pt x="111677" y="81633"/>
                </a:moveTo>
                <a:lnTo>
                  <a:pt x="81633" y="111677"/>
                </a:lnTo>
                <a:lnTo>
                  <a:pt x="81633" y="382767"/>
                </a:lnTo>
                <a:lnTo>
                  <a:pt x="382767" y="382767"/>
                </a:lnTo>
                <a:lnTo>
                  <a:pt x="382767" y="81633"/>
                </a:lnTo>
                <a:close/>
                <a:moveTo>
                  <a:pt x="164173" y="0"/>
                </a:moveTo>
                <a:cubicBezTo>
                  <a:pt x="171687" y="0"/>
                  <a:pt x="177778" y="6092"/>
                  <a:pt x="177778" y="13605"/>
                </a:cubicBezTo>
                <a:lnTo>
                  <a:pt x="177778" y="54422"/>
                </a:lnTo>
                <a:lnTo>
                  <a:pt x="223130" y="54422"/>
                </a:lnTo>
                <a:lnTo>
                  <a:pt x="223130" y="13605"/>
                </a:lnTo>
                <a:cubicBezTo>
                  <a:pt x="223130" y="6092"/>
                  <a:pt x="229221" y="0"/>
                  <a:pt x="236735" y="0"/>
                </a:cubicBezTo>
                <a:cubicBezTo>
                  <a:pt x="244249" y="0"/>
                  <a:pt x="250341" y="6092"/>
                  <a:pt x="250341" y="13605"/>
                </a:cubicBezTo>
                <a:lnTo>
                  <a:pt x="250341" y="54422"/>
                </a:lnTo>
                <a:lnTo>
                  <a:pt x="295692" y="54422"/>
                </a:lnTo>
                <a:lnTo>
                  <a:pt x="295692" y="13605"/>
                </a:lnTo>
                <a:cubicBezTo>
                  <a:pt x="295692" y="6092"/>
                  <a:pt x="301784" y="0"/>
                  <a:pt x="309298" y="0"/>
                </a:cubicBezTo>
                <a:cubicBezTo>
                  <a:pt x="316812" y="0"/>
                  <a:pt x="322903" y="6092"/>
                  <a:pt x="322903" y="13605"/>
                </a:cubicBezTo>
                <a:lnTo>
                  <a:pt x="322903" y="54422"/>
                </a:lnTo>
                <a:lnTo>
                  <a:pt x="396373" y="54422"/>
                </a:lnTo>
                <a:cubicBezTo>
                  <a:pt x="403887" y="54422"/>
                  <a:pt x="409978" y="60514"/>
                  <a:pt x="409978" y="68027"/>
                </a:cubicBezTo>
                <a:lnTo>
                  <a:pt x="409978" y="150567"/>
                </a:lnTo>
                <a:lnTo>
                  <a:pt x="450795" y="150567"/>
                </a:lnTo>
                <a:cubicBezTo>
                  <a:pt x="458308" y="150567"/>
                  <a:pt x="464400" y="156659"/>
                  <a:pt x="464400" y="164173"/>
                </a:cubicBezTo>
                <a:cubicBezTo>
                  <a:pt x="464400" y="171687"/>
                  <a:pt x="458308" y="177778"/>
                  <a:pt x="450795" y="177778"/>
                </a:cubicBezTo>
                <a:lnTo>
                  <a:pt x="409978" y="177778"/>
                </a:lnTo>
                <a:lnTo>
                  <a:pt x="409978" y="223130"/>
                </a:lnTo>
                <a:lnTo>
                  <a:pt x="450795" y="223130"/>
                </a:lnTo>
                <a:cubicBezTo>
                  <a:pt x="458308" y="223130"/>
                  <a:pt x="464400" y="229221"/>
                  <a:pt x="464400" y="236735"/>
                </a:cubicBezTo>
                <a:cubicBezTo>
                  <a:pt x="464400" y="244249"/>
                  <a:pt x="458308" y="250341"/>
                  <a:pt x="450795" y="250341"/>
                </a:cubicBezTo>
                <a:lnTo>
                  <a:pt x="409978" y="250341"/>
                </a:lnTo>
                <a:lnTo>
                  <a:pt x="409978" y="295692"/>
                </a:lnTo>
                <a:lnTo>
                  <a:pt x="450795" y="295692"/>
                </a:lnTo>
                <a:cubicBezTo>
                  <a:pt x="458308" y="295692"/>
                  <a:pt x="464400" y="301784"/>
                  <a:pt x="464400" y="309298"/>
                </a:cubicBezTo>
                <a:cubicBezTo>
                  <a:pt x="464400" y="316812"/>
                  <a:pt x="458308" y="322903"/>
                  <a:pt x="450795" y="322903"/>
                </a:cubicBezTo>
                <a:lnTo>
                  <a:pt x="409978" y="322903"/>
                </a:lnTo>
                <a:lnTo>
                  <a:pt x="409978" y="396373"/>
                </a:lnTo>
                <a:cubicBezTo>
                  <a:pt x="409978" y="403887"/>
                  <a:pt x="403887" y="409978"/>
                  <a:pt x="396373" y="409978"/>
                </a:cubicBezTo>
                <a:lnTo>
                  <a:pt x="322903" y="409978"/>
                </a:lnTo>
                <a:lnTo>
                  <a:pt x="322903" y="450795"/>
                </a:lnTo>
                <a:cubicBezTo>
                  <a:pt x="322903" y="458308"/>
                  <a:pt x="316812" y="464400"/>
                  <a:pt x="309298" y="464400"/>
                </a:cubicBezTo>
                <a:cubicBezTo>
                  <a:pt x="301784" y="464400"/>
                  <a:pt x="295692" y="458308"/>
                  <a:pt x="295692" y="450795"/>
                </a:cubicBezTo>
                <a:lnTo>
                  <a:pt x="295692" y="409978"/>
                </a:lnTo>
                <a:lnTo>
                  <a:pt x="250341" y="409978"/>
                </a:lnTo>
                <a:lnTo>
                  <a:pt x="250341" y="450795"/>
                </a:lnTo>
                <a:cubicBezTo>
                  <a:pt x="250341" y="458308"/>
                  <a:pt x="244249" y="464400"/>
                  <a:pt x="236735" y="464400"/>
                </a:cubicBezTo>
                <a:cubicBezTo>
                  <a:pt x="229221" y="464400"/>
                  <a:pt x="223130" y="458308"/>
                  <a:pt x="223130" y="450795"/>
                </a:cubicBezTo>
                <a:lnTo>
                  <a:pt x="223130" y="409978"/>
                </a:lnTo>
                <a:lnTo>
                  <a:pt x="177778" y="409978"/>
                </a:lnTo>
                <a:lnTo>
                  <a:pt x="177778" y="450795"/>
                </a:lnTo>
                <a:cubicBezTo>
                  <a:pt x="177778" y="458308"/>
                  <a:pt x="171687" y="464400"/>
                  <a:pt x="164173" y="464400"/>
                </a:cubicBezTo>
                <a:cubicBezTo>
                  <a:pt x="156659" y="464400"/>
                  <a:pt x="150567" y="458308"/>
                  <a:pt x="150567" y="450795"/>
                </a:cubicBezTo>
                <a:lnTo>
                  <a:pt x="150567" y="409978"/>
                </a:lnTo>
                <a:lnTo>
                  <a:pt x="68027" y="409978"/>
                </a:lnTo>
                <a:cubicBezTo>
                  <a:pt x="60514" y="409978"/>
                  <a:pt x="54422" y="403887"/>
                  <a:pt x="54422" y="396373"/>
                </a:cubicBezTo>
                <a:lnTo>
                  <a:pt x="54422" y="322903"/>
                </a:lnTo>
                <a:lnTo>
                  <a:pt x="13605" y="322903"/>
                </a:lnTo>
                <a:cubicBezTo>
                  <a:pt x="6092" y="322903"/>
                  <a:pt x="0" y="316812"/>
                  <a:pt x="0" y="309298"/>
                </a:cubicBezTo>
                <a:cubicBezTo>
                  <a:pt x="0" y="301784"/>
                  <a:pt x="6092" y="295692"/>
                  <a:pt x="13605" y="295692"/>
                </a:cubicBezTo>
                <a:lnTo>
                  <a:pt x="54422" y="295692"/>
                </a:lnTo>
                <a:lnTo>
                  <a:pt x="54422" y="250341"/>
                </a:lnTo>
                <a:lnTo>
                  <a:pt x="13605" y="250341"/>
                </a:lnTo>
                <a:cubicBezTo>
                  <a:pt x="6092" y="250341"/>
                  <a:pt x="0" y="244249"/>
                  <a:pt x="0" y="236735"/>
                </a:cubicBezTo>
                <a:cubicBezTo>
                  <a:pt x="0" y="229221"/>
                  <a:pt x="6092" y="223130"/>
                  <a:pt x="13605" y="223130"/>
                </a:cubicBezTo>
                <a:lnTo>
                  <a:pt x="54422" y="223130"/>
                </a:lnTo>
                <a:lnTo>
                  <a:pt x="54422" y="177778"/>
                </a:lnTo>
                <a:lnTo>
                  <a:pt x="13605" y="177778"/>
                </a:lnTo>
                <a:cubicBezTo>
                  <a:pt x="6092" y="177778"/>
                  <a:pt x="0" y="171687"/>
                  <a:pt x="0" y="164173"/>
                </a:cubicBezTo>
                <a:cubicBezTo>
                  <a:pt x="0" y="156659"/>
                  <a:pt x="6092" y="150567"/>
                  <a:pt x="13605" y="150567"/>
                </a:cubicBezTo>
                <a:lnTo>
                  <a:pt x="54422" y="150567"/>
                </a:lnTo>
                <a:lnTo>
                  <a:pt x="54422" y="106042"/>
                </a:lnTo>
                <a:cubicBezTo>
                  <a:pt x="54422" y="106021"/>
                  <a:pt x="54425" y="106000"/>
                  <a:pt x="54425" y="105979"/>
                </a:cubicBezTo>
                <a:cubicBezTo>
                  <a:pt x="54440" y="102546"/>
                  <a:pt x="55813" y="99013"/>
                  <a:pt x="58406" y="96421"/>
                </a:cubicBezTo>
                <a:lnTo>
                  <a:pt x="96420" y="58407"/>
                </a:lnTo>
                <a:cubicBezTo>
                  <a:pt x="99036" y="55791"/>
                  <a:pt x="102544" y="54420"/>
                  <a:pt x="106046" y="54422"/>
                </a:cubicBezTo>
                <a:lnTo>
                  <a:pt x="150567" y="54422"/>
                </a:lnTo>
                <a:lnTo>
                  <a:pt x="150567" y="13605"/>
                </a:lnTo>
                <a:cubicBezTo>
                  <a:pt x="150567" y="6092"/>
                  <a:pt x="156659" y="0"/>
                  <a:pt x="164173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xmlns="" id="{7F857725-8034-4281-9E7A-E18DAA00E12F}"/>
              </a:ext>
            </a:extLst>
          </p:cNvPr>
          <p:cNvSpPr/>
          <p:nvPr/>
        </p:nvSpPr>
        <p:spPr>
          <a:xfrm>
            <a:off x="1057327" y="3352392"/>
            <a:ext cx="408164" cy="464400"/>
          </a:xfrm>
          <a:custGeom>
            <a:avLst/>
            <a:gdLst>
              <a:gd name="connsiteX0" fmla="*/ 367348 w 408164"/>
              <a:gd name="connsiteY0" fmla="*/ 409978 h 464400"/>
              <a:gd name="connsiteX1" fmla="*/ 353742 w 408164"/>
              <a:gd name="connsiteY1" fmla="*/ 423583 h 464400"/>
              <a:gd name="connsiteX2" fmla="*/ 367348 w 408164"/>
              <a:gd name="connsiteY2" fmla="*/ 437188 h 464400"/>
              <a:gd name="connsiteX3" fmla="*/ 380953 w 408164"/>
              <a:gd name="connsiteY3" fmla="*/ 423583 h 464400"/>
              <a:gd name="connsiteX4" fmla="*/ 367348 w 408164"/>
              <a:gd name="connsiteY4" fmla="*/ 409978 h 464400"/>
              <a:gd name="connsiteX5" fmla="*/ 204082 w 408164"/>
              <a:gd name="connsiteY5" fmla="*/ 409978 h 464400"/>
              <a:gd name="connsiteX6" fmla="*/ 190477 w 408164"/>
              <a:gd name="connsiteY6" fmla="*/ 423583 h 464400"/>
              <a:gd name="connsiteX7" fmla="*/ 204082 w 408164"/>
              <a:gd name="connsiteY7" fmla="*/ 437188 h 464400"/>
              <a:gd name="connsiteX8" fmla="*/ 217688 w 408164"/>
              <a:gd name="connsiteY8" fmla="*/ 423583 h 464400"/>
              <a:gd name="connsiteX9" fmla="*/ 204082 w 408164"/>
              <a:gd name="connsiteY9" fmla="*/ 409978 h 464400"/>
              <a:gd name="connsiteX10" fmla="*/ 40816 w 408164"/>
              <a:gd name="connsiteY10" fmla="*/ 409978 h 464400"/>
              <a:gd name="connsiteX11" fmla="*/ 27211 w 408164"/>
              <a:gd name="connsiteY11" fmla="*/ 423583 h 464400"/>
              <a:gd name="connsiteX12" fmla="*/ 40816 w 408164"/>
              <a:gd name="connsiteY12" fmla="*/ 437188 h 464400"/>
              <a:gd name="connsiteX13" fmla="*/ 54422 w 408164"/>
              <a:gd name="connsiteY13" fmla="*/ 423583 h 464400"/>
              <a:gd name="connsiteX14" fmla="*/ 40816 w 408164"/>
              <a:gd name="connsiteY14" fmla="*/ 409978 h 464400"/>
              <a:gd name="connsiteX15" fmla="*/ 117461 w 408164"/>
              <a:gd name="connsiteY15" fmla="*/ 239161 h 464400"/>
              <a:gd name="connsiteX16" fmla="*/ 180361 w 408164"/>
              <a:gd name="connsiteY16" fmla="*/ 239161 h 464400"/>
              <a:gd name="connsiteX17" fmla="*/ 193967 w 408164"/>
              <a:gd name="connsiteY17" fmla="*/ 252766 h 464400"/>
              <a:gd name="connsiteX18" fmla="*/ 180361 w 408164"/>
              <a:gd name="connsiteY18" fmla="*/ 266372 h 464400"/>
              <a:gd name="connsiteX19" fmla="*/ 117461 w 408164"/>
              <a:gd name="connsiteY19" fmla="*/ 266372 h 464400"/>
              <a:gd name="connsiteX20" fmla="*/ 103856 w 408164"/>
              <a:gd name="connsiteY20" fmla="*/ 252766 h 464400"/>
              <a:gd name="connsiteX21" fmla="*/ 117461 w 408164"/>
              <a:gd name="connsiteY21" fmla="*/ 239161 h 464400"/>
              <a:gd name="connsiteX22" fmla="*/ 290704 w 408164"/>
              <a:gd name="connsiteY22" fmla="*/ 238411 h 464400"/>
              <a:gd name="connsiteX23" fmla="*/ 305059 w 408164"/>
              <a:gd name="connsiteY23" fmla="*/ 252767 h 464400"/>
              <a:gd name="connsiteX24" fmla="*/ 290704 w 408164"/>
              <a:gd name="connsiteY24" fmla="*/ 267122 h 464400"/>
              <a:gd name="connsiteX25" fmla="*/ 276348 w 408164"/>
              <a:gd name="connsiteY25" fmla="*/ 252767 h 464400"/>
              <a:gd name="connsiteX26" fmla="*/ 290704 w 408164"/>
              <a:gd name="connsiteY26" fmla="*/ 238411 h 464400"/>
              <a:gd name="connsiteX27" fmla="*/ 81788 w 408164"/>
              <a:gd name="connsiteY27" fmla="*/ 211950 h 464400"/>
              <a:gd name="connsiteX28" fmla="*/ 76644 w 408164"/>
              <a:gd name="connsiteY28" fmla="*/ 217094 h 464400"/>
              <a:gd name="connsiteX29" fmla="*/ 76644 w 408164"/>
              <a:gd name="connsiteY29" fmla="*/ 288439 h 464400"/>
              <a:gd name="connsiteX30" fmla="*/ 81788 w 408164"/>
              <a:gd name="connsiteY30" fmla="*/ 293583 h 464400"/>
              <a:gd name="connsiteX31" fmla="*/ 326376 w 408164"/>
              <a:gd name="connsiteY31" fmla="*/ 293583 h 464400"/>
              <a:gd name="connsiteX32" fmla="*/ 331520 w 408164"/>
              <a:gd name="connsiteY32" fmla="*/ 288439 h 464400"/>
              <a:gd name="connsiteX33" fmla="*/ 331520 w 408164"/>
              <a:gd name="connsiteY33" fmla="*/ 217094 h 464400"/>
              <a:gd name="connsiteX34" fmla="*/ 326376 w 408164"/>
              <a:gd name="connsiteY34" fmla="*/ 211950 h 464400"/>
              <a:gd name="connsiteX35" fmla="*/ 81788 w 408164"/>
              <a:gd name="connsiteY35" fmla="*/ 184739 h 464400"/>
              <a:gd name="connsiteX36" fmla="*/ 326376 w 408164"/>
              <a:gd name="connsiteY36" fmla="*/ 184739 h 464400"/>
              <a:gd name="connsiteX37" fmla="*/ 358731 w 408164"/>
              <a:gd name="connsiteY37" fmla="*/ 217094 h 464400"/>
              <a:gd name="connsiteX38" fmla="*/ 358731 w 408164"/>
              <a:gd name="connsiteY38" fmla="*/ 288439 h 464400"/>
              <a:gd name="connsiteX39" fmla="*/ 326376 w 408164"/>
              <a:gd name="connsiteY39" fmla="*/ 320794 h 464400"/>
              <a:gd name="connsiteX40" fmla="*/ 299320 w 408164"/>
              <a:gd name="connsiteY40" fmla="*/ 320794 h 464400"/>
              <a:gd name="connsiteX41" fmla="*/ 299320 w 408164"/>
              <a:gd name="connsiteY41" fmla="*/ 363758 h 464400"/>
              <a:gd name="connsiteX42" fmla="*/ 342335 w 408164"/>
              <a:gd name="connsiteY42" fmla="*/ 391363 h 464400"/>
              <a:gd name="connsiteX43" fmla="*/ 367348 w 408164"/>
              <a:gd name="connsiteY43" fmla="*/ 382767 h 464400"/>
              <a:gd name="connsiteX44" fmla="*/ 408164 w 408164"/>
              <a:gd name="connsiteY44" fmla="*/ 423583 h 464400"/>
              <a:gd name="connsiteX45" fmla="*/ 367348 w 408164"/>
              <a:gd name="connsiteY45" fmla="*/ 464399 h 464400"/>
              <a:gd name="connsiteX46" fmla="*/ 326531 w 408164"/>
              <a:gd name="connsiteY46" fmla="*/ 423583 h 464400"/>
              <a:gd name="connsiteX47" fmla="*/ 327620 w 408164"/>
              <a:gd name="connsiteY47" fmla="*/ 414252 h 464400"/>
              <a:gd name="connsiteX48" fmla="*/ 278366 w 408164"/>
              <a:gd name="connsiteY48" fmla="*/ 382644 h 464400"/>
              <a:gd name="connsiteX49" fmla="*/ 272109 w 408164"/>
              <a:gd name="connsiteY49" fmla="*/ 371194 h 464400"/>
              <a:gd name="connsiteX50" fmla="*/ 272109 w 408164"/>
              <a:gd name="connsiteY50" fmla="*/ 320795 h 464400"/>
              <a:gd name="connsiteX51" fmla="*/ 217688 w 408164"/>
              <a:gd name="connsiteY51" fmla="*/ 320795 h 464400"/>
              <a:gd name="connsiteX52" fmla="*/ 217688 w 408164"/>
              <a:gd name="connsiteY52" fmla="*/ 385108 h 464400"/>
              <a:gd name="connsiteX53" fmla="*/ 244898 w 408164"/>
              <a:gd name="connsiteY53" fmla="*/ 423584 h 464400"/>
              <a:gd name="connsiteX54" fmla="*/ 204082 w 408164"/>
              <a:gd name="connsiteY54" fmla="*/ 464400 h 464400"/>
              <a:gd name="connsiteX55" fmla="*/ 163266 w 408164"/>
              <a:gd name="connsiteY55" fmla="*/ 423584 h 464400"/>
              <a:gd name="connsiteX56" fmla="*/ 190477 w 408164"/>
              <a:gd name="connsiteY56" fmla="*/ 385108 h 464400"/>
              <a:gd name="connsiteX57" fmla="*/ 190477 w 408164"/>
              <a:gd name="connsiteY57" fmla="*/ 320795 h 464400"/>
              <a:gd name="connsiteX58" fmla="*/ 136055 w 408164"/>
              <a:gd name="connsiteY58" fmla="*/ 320795 h 464400"/>
              <a:gd name="connsiteX59" fmla="*/ 136055 w 408164"/>
              <a:gd name="connsiteY59" fmla="*/ 371194 h 464400"/>
              <a:gd name="connsiteX60" fmla="*/ 129798 w 408164"/>
              <a:gd name="connsiteY60" fmla="*/ 382644 h 464400"/>
              <a:gd name="connsiteX61" fmla="*/ 80544 w 408164"/>
              <a:gd name="connsiteY61" fmla="*/ 414252 h 464400"/>
              <a:gd name="connsiteX62" fmla="*/ 81633 w 408164"/>
              <a:gd name="connsiteY62" fmla="*/ 423583 h 464400"/>
              <a:gd name="connsiteX63" fmla="*/ 40816 w 408164"/>
              <a:gd name="connsiteY63" fmla="*/ 464399 h 464400"/>
              <a:gd name="connsiteX64" fmla="*/ 0 w 408164"/>
              <a:gd name="connsiteY64" fmla="*/ 423583 h 464400"/>
              <a:gd name="connsiteX65" fmla="*/ 40816 w 408164"/>
              <a:gd name="connsiteY65" fmla="*/ 382767 h 464400"/>
              <a:gd name="connsiteX66" fmla="*/ 65829 w 408164"/>
              <a:gd name="connsiteY66" fmla="*/ 391363 h 464400"/>
              <a:gd name="connsiteX67" fmla="*/ 108844 w 408164"/>
              <a:gd name="connsiteY67" fmla="*/ 363758 h 464400"/>
              <a:gd name="connsiteX68" fmla="*/ 108844 w 408164"/>
              <a:gd name="connsiteY68" fmla="*/ 320794 h 464400"/>
              <a:gd name="connsiteX69" fmla="*/ 81788 w 408164"/>
              <a:gd name="connsiteY69" fmla="*/ 320794 h 464400"/>
              <a:gd name="connsiteX70" fmla="*/ 49433 w 408164"/>
              <a:gd name="connsiteY70" fmla="*/ 288439 h 464400"/>
              <a:gd name="connsiteX71" fmla="*/ 49433 w 408164"/>
              <a:gd name="connsiteY71" fmla="*/ 217094 h 464400"/>
              <a:gd name="connsiteX72" fmla="*/ 81788 w 408164"/>
              <a:gd name="connsiteY72" fmla="*/ 184739 h 464400"/>
              <a:gd name="connsiteX73" fmla="*/ 204082 w 408164"/>
              <a:gd name="connsiteY73" fmla="*/ 122500 h 464400"/>
              <a:gd name="connsiteX74" fmla="*/ 217688 w 408164"/>
              <a:gd name="connsiteY74" fmla="*/ 136105 h 464400"/>
              <a:gd name="connsiteX75" fmla="*/ 204082 w 408164"/>
              <a:gd name="connsiteY75" fmla="*/ 149711 h 464400"/>
              <a:gd name="connsiteX76" fmla="*/ 190477 w 408164"/>
              <a:gd name="connsiteY76" fmla="*/ 136105 h 464400"/>
              <a:gd name="connsiteX77" fmla="*/ 204082 w 408164"/>
              <a:gd name="connsiteY77" fmla="*/ 122500 h 464400"/>
              <a:gd name="connsiteX78" fmla="*/ 204082 w 408164"/>
              <a:gd name="connsiteY78" fmla="*/ 61252 h 464400"/>
              <a:gd name="connsiteX79" fmla="*/ 257018 w 408164"/>
              <a:gd name="connsiteY79" fmla="*/ 83174 h 464400"/>
              <a:gd name="connsiteX80" fmla="*/ 257018 w 408164"/>
              <a:gd name="connsiteY80" fmla="*/ 102415 h 464400"/>
              <a:gd name="connsiteX81" fmla="*/ 237777 w 408164"/>
              <a:gd name="connsiteY81" fmla="*/ 102415 h 464400"/>
              <a:gd name="connsiteX82" fmla="*/ 204082 w 408164"/>
              <a:gd name="connsiteY82" fmla="*/ 88463 h 464400"/>
              <a:gd name="connsiteX83" fmla="*/ 170387 w 408164"/>
              <a:gd name="connsiteY83" fmla="*/ 102415 h 464400"/>
              <a:gd name="connsiteX84" fmla="*/ 151146 w 408164"/>
              <a:gd name="connsiteY84" fmla="*/ 102415 h 464400"/>
              <a:gd name="connsiteX85" fmla="*/ 151146 w 408164"/>
              <a:gd name="connsiteY85" fmla="*/ 83174 h 464400"/>
              <a:gd name="connsiteX86" fmla="*/ 204082 w 408164"/>
              <a:gd name="connsiteY86" fmla="*/ 61252 h 464400"/>
              <a:gd name="connsiteX87" fmla="*/ 204083 w 408164"/>
              <a:gd name="connsiteY87" fmla="*/ 0 h 464400"/>
              <a:gd name="connsiteX88" fmla="*/ 300327 w 408164"/>
              <a:gd name="connsiteY88" fmla="*/ 39870 h 464400"/>
              <a:gd name="connsiteX89" fmla="*/ 300322 w 408164"/>
              <a:gd name="connsiteY89" fmla="*/ 59112 h 464400"/>
              <a:gd name="connsiteX90" fmla="*/ 281081 w 408164"/>
              <a:gd name="connsiteY90" fmla="*/ 59108 h 464400"/>
              <a:gd name="connsiteX91" fmla="*/ 204083 w 408164"/>
              <a:gd name="connsiteY91" fmla="*/ 27211 h 464400"/>
              <a:gd name="connsiteX92" fmla="*/ 127085 w 408164"/>
              <a:gd name="connsiteY92" fmla="*/ 59108 h 464400"/>
              <a:gd name="connsiteX93" fmla="*/ 107843 w 408164"/>
              <a:gd name="connsiteY93" fmla="*/ 59112 h 464400"/>
              <a:gd name="connsiteX94" fmla="*/ 107838 w 408164"/>
              <a:gd name="connsiteY94" fmla="*/ 39870 h 464400"/>
              <a:gd name="connsiteX95" fmla="*/ 204083 w 408164"/>
              <a:gd name="connsiteY95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08164" h="464400">
                <a:moveTo>
                  <a:pt x="367348" y="409978"/>
                </a:moveTo>
                <a:cubicBezTo>
                  <a:pt x="359846" y="409978"/>
                  <a:pt x="353742" y="416081"/>
                  <a:pt x="353742" y="423583"/>
                </a:cubicBezTo>
                <a:cubicBezTo>
                  <a:pt x="353742" y="431085"/>
                  <a:pt x="359846" y="437188"/>
                  <a:pt x="367348" y="437188"/>
                </a:cubicBezTo>
                <a:cubicBezTo>
                  <a:pt x="374850" y="437188"/>
                  <a:pt x="380953" y="431085"/>
                  <a:pt x="380953" y="423583"/>
                </a:cubicBezTo>
                <a:cubicBezTo>
                  <a:pt x="380953" y="416081"/>
                  <a:pt x="374850" y="409978"/>
                  <a:pt x="367348" y="409978"/>
                </a:cubicBezTo>
                <a:close/>
                <a:moveTo>
                  <a:pt x="204082" y="409978"/>
                </a:moveTo>
                <a:cubicBezTo>
                  <a:pt x="196580" y="409978"/>
                  <a:pt x="190477" y="416081"/>
                  <a:pt x="190477" y="423583"/>
                </a:cubicBezTo>
                <a:cubicBezTo>
                  <a:pt x="190477" y="431085"/>
                  <a:pt x="196580" y="437188"/>
                  <a:pt x="204082" y="437188"/>
                </a:cubicBezTo>
                <a:cubicBezTo>
                  <a:pt x="211584" y="437188"/>
                  <a:pt x="217688" y="431085"/>
                  <a:pt x="217688" y="423583"/>
                </a:cubicBezTo>
                <a:cubicBezTo>
                  <a:pt x="217688" y="416081"/>
                  <a:pt x="211584" y="409978"/>
                  <a:pt x="204082" y="409978"/>
                </a:cubicBezTo>
                <a:close/>
                <a:moveTo>
                  <a:pt x="40816" y="409978"/>
                </a:moveTo>
                <a:cubicBezTo>
                  <a:pt x="33314" y="409978"/>
                  <a:pt x="27211" y="416081"/>
                  <a:pt x="27211" y="423583"/>
                </a:cubicBezTo>
                <a:cubicBezTo>
                  <a:pt x="27211" y="431085"/>
                  <a:pt x="33314" y="437188"/>
                  <a:pt x="40816" y="437188"/>
                </a:cubicBezTo>
                <a:cubicBezTo>
                  <a:pt x="48318" y="437188"/>
                  <a:pt x="54422" y="431085"/>
                  <a:pt x="54422" y="423583"/>
                </a:cubicBezTo>
                <a:cubicBezTo>
                  <a:pt x="54422" y="416081"/>
                  <a:pt x="48318" y="409978"/>
                  <a:pt x="40816" y="409978"/>
                </a:cubicBezTo>
                <a:close/>
                <a:moveTo>
                  <a:pt x="117461" y="239161"/>
                </a:moveTo>
                <a:lnTo>
                  <a:pt x="180361" y="239161"/>
                </a:lnTo>
                <a:cubicBezTo>
                  <a:pt x="187875" y="239161"/>
                  <a:pt x="193967" y="245253"/>
                  <a:pt x="193967" y="252766"/>
                </a:cubicBezTo>
                <a:cubicBezTo>
                  <a:pt x="193967" y="260280"/>
                  <a:pt x="187875" y="266372"/>
                  <a:pt x="180361" y="266372"/>
                </a:cubicBezTo>
                <a:lnTo>
                  <a:pt x="117461" y="266372"/>
                </a:lnTo>
                <a:cubicBezTo>
                  <a:pt x="109948" y="266372"/>
                  <a:pt x="103856" y="260280"/>
                  <a:pt x="103856" y="252766"/>
                </a:cubicBezTo>
                <a:cubicBezTo>
                  <a:pt x="103856" y="245253"/>
                  <a:pt x="109948" y="239161"/>
                  <a:pt x="117461" y="239161"/>
                </a:cubicBezTo>
                <a:close/>
                <a:moveTo>
                  <a:pt x="290704" y="238411"/>
                </a:moveTo>
                <a:cubicBezTo>
                  <a:pt x="298632" y="238411"/>
                  <a:pt x="305059" y="244838"/>
                  <a:pt x="305059" y="252767"/>
                </a:cubicBezTo>
                <a:cubicBezTo>
                  <a:pt x="305059" y="260695"/>
                  <a:pt x="298632" y="267122"/>
                  <a:pt x="290704" y="267122"/>
                </a:cubicBezTo>
                <a:cubicBezTo>
                  <a:pt x="282775" y="267122"/>
                  <a:pt x="276348" y="260695"/>
                  <a:pt x="276348" y="252767"/>
                </a:cubicBezTo>
                <a:cubicBezTo>
                  <a:pt x="276348" y="244838"/>
                  <a:pt x="282775" y="238411"/>
                  <a:pt x="290704" y="238411"/>
                </a:cubicBezTo>
                <a:close/>
                <a:moveTo>
                  <a:pt x="81788" y="211950"/>
                </a:moveTo>
                <a:cubicBezTo>
                  <a:pt x="78952" y="211950"/>
                  <a:pt x="76644" y="214257"/>
                  <a:pt x="76644" y="217094"/>
                </a:cubicBezTo>
                <a:lnTo>
                  <a:pt x="76644" y="288439"/>
                </a:lnTo>
                <a:cubicBezTo>
                  <a:pt x="76644" y="291275"/>
                  <a:pt x="78952" y="293583"/>
                  <a:pt x="81788" y="293583"/>
                </a:cubicBezTo>
                <a:lnTo>
                  <a:pt x="326376" y="293583"/>
                </a:lnTo>
                <a:cubicBezTo>
                  <a:pt x="329212" y="293583"/>
                  <a:pt x="331520" y="291275"/>
                  <a:pt x="331520" y="288439"/>
                </a:cubicBezTo>
                <a:lnTo>
                  <a:pt x="331520" y="217094"/>
                </a:lnTo>
                <a:cubicBezTo>
                  <a:pt x="331520" y="214257"/>
                  <a:pt x="329212" y="211950"/>
                  <a:pt x="326376" y="211950"/>
                </a:cubicBezTo>
                <a:close/>
                <a:moveTo>
                  <a:pt x="81788" y="184739"/>
                </a:moveTo>
                <a:lnTo>
                  <a:pt x="326376" y="184739"/>
                </a:lnTo>
                <a:cubicBezTo>
                  <a:pt x="344217" y="184739"/>
                  <a:pt x="358731" y="199253"/>
                  <a:pt x="358731" y="217094"/>
                </a:cubicBezTo>
                <a:lnTo>
                  <a:pt x="358731" y="288439"/>
                </a:lnTo>
                <a:cubicBezTo>
                  <a:pt x="358731" y="306279"/>
                  <a:pt x="344217" y="320794"/>
                  <a:pt x="326376" y="320794"/>
                </a:cubicBezTo>
                <a:lnTo>
                  <a:pt x="299320" y="320794"/>
                </a:lnTo>
                <a:lnTo>
                  <a:pt x="299320" y="363758"/>
                </a:lnTo>
                <a:lnTo>
                  <a:pt x="342335" y="391363"/>
                </a:lnTo>
                <a:cubicBezTo>
                  <a:pt x="349250" y="385983"/>
                  <a:pt x="357928" y="382767"/>
                  <a:pt x="367348" y="382767"/>
                </a:cubicBezTo>
                <a:cubicBezTo>
                  <a:pt x="389854" y="382767"/>
                  <a:pt x="408164" y="401077"/>
                  <a:pt x="408164" y="423583"/>
                </a:cubicBezTo>
                <a:cubicBezTo>
                  <a:pt x="408164" y="446089"/>
                  <a:pt x="389854" y="464399"/>
                  <a:pt x="367348" y="464399"/>
                </a:cubicBezTo>
                <a:cubicBezTo>
                  <a:pt x="344842" y="464399"/>
                  <a:pt x="326531" y="446089"/>
                  <a:pt x="326531" y="423583"/>
                </a:cubicBezTo>
                <a:cubicBezTo>
                  <a:pt x="326531" y="420372"/>
                  <a:pt x="326916" y="417252"/>
                  <a:pt x="327620" y="414252"/>
                </a:cubicBezTo>
                <a:lnTo>
                  <a:pt x="278366" y="382644"/>
                </a:lnTo>
                <a:cubicBezTo>
                  <a:pt x="274468" y="380142"/>
                  <a:pt x="272109" y="375827"/>
                  <a:pt x="272109" y="371194"/>
                </a:cubicBezTo>
                <a:lnTo>
                  <a:pt x="272109" y="320795"/>
                </a:lnTo>
                <a:lnTo>
                  <a:pt x="217688" y="320795"/>
                </a:lnTo>
                <a:lnTo>
                  <a:pt x="217688" y="385108"/>
                </a:lnTo>
                <a:cubicBezTo>
                  <a:pt x="233523" y="390724"/>
                  <a:pt x="244898" y="405847"/>
                  <a:pt x="244898" y="423584"/>
                </a:cubicBezTo>
                <a:cubicBezTo>
                  <a:pt x="244898" y="446090"/>
                  <a:pt x="226588" y="464400"/>
                  <a:pt x="204082" y="464400"/>
                </a:cubicBezTo>
                <a:cubicBezTo>
                  <a:pt x="181576" y="464400"/>
                  <a:pt x="163266" y="446090"/>
                  <a:pt x="163266" y="423584"/>
                </a:cubicBezTo>
                <a:cubicBezTo>
                  <a:pt x="163266" y="405847"/>
                  <a:pt x="174641" y="390724"/>
                  <a:pt x="190477" y="385108"/>
                </a:cubicBezTo>
                <a:lnTo>
                  <a:pt x="190477" y="320795"/>
                </a:lnTo>
                <a:lnTo>
                  <a:pt x="136055" y="320795"/>
                </a:lnTo>
                <a:lnTo>
                  <a:pt x="136055" y="371194"/>
                </a:lnTo>
                <a:cubicBezTo>
                  <a:pt x="136055" y="375827"/>
                  <a:pt x="133697" y="380142"/>
                  <a:pt x="129798" y="382644"/>
                </a:cubicBezTo>
                <a:lnTo>
                  <a:pt x="80544" y="414252"/>
                </a:lnTo>
                <a:cubicBezTo>
                  <a:pt x="81248" y="417251"/>
                  <a:pt x="81633" y="420372"/>
                  <a:pt x="81633" y="423583"/>
                </a:cubicBezTo>
                <a:cubicBezTo>
                  <a:pt x="81633" y="446089"/>
                  <a:pt x="63323" y="464399"/>
                  <a:pt x="40816" y="464399"/>
                </a:cubicBezTo>
                <a:cubicBezTo>
                  <a:pt x="18310" y="464399"/>
                  <a:pt x="0" y="446089"/>
                  <a:pt x="0" y="423583"/>
                </a:cubicBezTo>
                <a:cubicBezTo>
                  <a:pt x="0" y="401077"/>
                  <a:pt x="18310" y="382767"/>
                  <a:pt x="40816" y="382767"/>
                </a:cubicBezTo>
                <a:cubicBezTo>
                  <a:pt x="50236" y="382767"/>
                  <a:pt x="58914" y="385983"/>
                  <a:pt x="65829" y="391363"/>
                </a:cubicBezTo>
                <a:lnTo>
                  <a:pt x="108844" y="363758"/>
                </a:lnTo>
                <a:lnTo>
                  <a:pt x="108844" y="320794"/>
                </a:lnTo>
                <a:lnTo>
                  <a:pt x="81788" y="320794"/>
                </a:lnTo>
                <a:cubicBezTo>
                  <a:pt x="63948" y="320794"/>
                  <a:pt x="49433" y="306279"/>
                  <a:pt x="49433" y="288439"/>
                </a:cubicBezTo>
                <a:lnTo>
                  <a:pt x="49433" y="217094"/>
                </a:lnTo>
                <a:cubicBezTo>
                  <a:pt x="49433" y="199253"/>
                  <a:pt x="63948" y="184739"/>
                  <a:pt x="81788" y="184739"/>
                </a:cubicBezTo>
                <a:close/>
                <a:moveTo>
                  <a:pt x="204082" y="122500"/>
                </a:moveTo>
                <a:cubicBezTo>
                  <a:pt x="211597" y="122500"/>
                  <a:pt x="217688" y="128591"/>
                  <a:pt x="217688" y="136105"/>
                </a:cubicBezTo>
                <a:cubicBezTo>
                  <a:pt x="217688" y="143620"/>
                  <a:pt x="211597" y="149711"/>
                  <a:pt x="204082" y="149711"/>
                </a:cubicBezTo>
                <a:cubicBezTo>
                  <a:pt x="196568" y="149711"/>
                  <a:pt x="190477" y="143620"/>
                  <a:pt x="190477" y="136105"/>
                </a:cubicBezTo>
                <a:cubicBezTo>
                  <a:pt x="190477" y="128591"/>
                  <a:pt x="196568" y="122500"/>
                  <a:pt x="204082" y="122500"/>
                </a:cubicBezTo>
                <a:close/>
                <a:moveTo>
                  <a:pt x="204082" y="61252"/>
                </a:moveTo>
                <a:cubicBezTo>
                  <a:pt x="224082" y="61252"/>
                  <a:pt x="242882" y="69037"/>
                  <a:pt x="257018" y="83174"/>
                </a:cubicBezTo>
                <a:cubicBezTo>
                  <a:pt x="262332" y="88487"/>
                  <a:pt x="262332" y="97102"/>
                  <a:pt x="257018" y="102415"/>
                </a:cubicBezTo>
                <a:cubicBezTo>
                  <a:pt x="251706" y="107728"/>
                  <a:pt x="243092" y="107729"/>
                  <a:pt x="237777" y="102415"/>
                </a:cubicBezTo>
                <a:cubicBezTo>
                  <a:pt x="228781" y="93418"/>
                  <a:pt x="216814" y="88463"/>
                  <a:pt x="204082" y="88463"/>
                </a:cubicBezTo>
                <a:cubicBezTo>
                  <a:pt x="191350" y="88463"/>
                  <a:pt x="179384" y="93418"/>
                  <a:pt x="170387" y="102415"/>
                </a:cubicBezTo>
                <a:cubicBezTo>
                  <a:pt x="165074" y="107727"/>
                  <a:pt x="156459" y="107727"/>
                  <a:pt x="151146" y="102415"/>
                </a:cubicBezTo>
                <a:cubicBezTo>
                  <a:pt x="145833" y="97102"/>
                  <a:pt x="145833" y="88487"/>
                  <a:pt x="151146" y="83174"/>
                </a:cubicBezTo>
                <a:cubicBezTo>
                  <a:pt x="165282" y="69037"/>
                  <a:pt x="184082" y="61252"/>
                  <a:pt x="204082" y="61252"/>
                </a:cubicBezTo>
                <a:close/>
                <a:moveTo>
                  <a:pt x="204083" y="0"/>
                </a:moveTo>
                <a:cubicBezTo>
                  <a:pt x="240448" y="0"/>
                  <a:pt x="274628" y="14160"/>
                  <a:pt x="300327" y="39870"/>
                </a:cubicBezTo>
                <a:cubicBezTo>
                  <a:pt x="305638" y="45186"/>
                  <a:pt x="305636" y="53801"/>
                  <a:pt x="300322" y="59112"/>
                </a:cubicBezTo>
                <a:cubicBezTo>
                  <a:pt x="295005" y="64426"/>
                  <a:pt x="286391" y="64419"/>
                  <a:pt x="281081" y="59108"/>
                </a:cubicBezTo>
                <a:cubicBezTo>
                  <a:pt x="260523" y="38538"/>
                  <a:pt x="233177" y="27211"/>
                  <a:pt x="204083" y="27211"/>
                </a:cubicBezTo>
                <a:cubicBezTo>
                  <a:pt x="174988" y="27211"/>
                  <a:pt x="147643" y="38538"/>
                  <a:pt x="127085" y="59108"/>
                </a:cubicBezTo>
                <a:cubicBezTo>
                  <a:pt x="121772" y="64421"/>
                  <a:pt x="113158" y="64424"/>
                  <a:pt x="107843" y="59112"/>
                </a:cubicBezTo>
                <a:cubicBezTo>
                  <a:pt x="102529" y="53800"/>
                  <a:pt x="102527" y="45185"/>
                  <a:pt x="107838" y="39870"/>
                </a:cubicBezTo>
                <a:cubicBezTo>
                  <a:pt x="133537" y="14160"/>
                  <a:pt x="167717" y="0"/>
                  <a:pt x="204083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xmlns="" id="{1442C103-64AC-47CC-9222-58211151F095}"/>
              </a:ext>
            </a:extLst>
          </p:cNvPr>
          <p:cNvSpPr/>
          <p:nvPr/>
        </p:nvSpPr>
        <p:spPr>
          <a:xfrm>
            <a:off x="5383842" y="3443235"/>
            <a:ext cx="464400" cy="282712"/>
          </a:xfrm>
          <a:custGeom>
            <a:avLst/>
            <a:gdLst>
              <a:gd name="connsiteX0" fmla="*/ 327891 w 464400"/>
              <a:gd name="connsiteY0" fmla="*/ 81632 h 282712"/>
              <a:gd name="connsiteX1" fmla="*/ 327891 w 464400"/>
              <a:gd name="connsiteY1" fmla="*/ 145124 h 282712"/>
              <a:gd name="connsiteX2" fmla="*/ 355102 w 464400"/>
              <a:gd name="connsiteY2" fmla="*/ 145124 h 282712"/>
              <a:gd name="connsiteX3" fmla="*/ 355102 w 464400"/>
              <a:gd name="connsiteY3" fmla="*/ 81632 h 282712"/>
              <a:gd name="connsiteX4" fmla="*/ 218141 w 464400"/>
              <a:gd name="connsiteY4" fmla="*/ 81632 h 282712"/>
              <a:gd name="connsiteX5" fmla="*/ 218141 w 464400"/>
              <a:gd name="connsiteY5" fmla="*/ 145124 h 282712"/>
              <a:gd name="connsiteX6" fmla="*/ 245352 w 464400"/>
              <a:gd name="connsiteY6" fmla="*/ 145124 h 282712"/>
              <a:gd name="connsiteX7" fmla="*/ 245352 w 464400"/>
              <a:gd name="connsiteY7" fmla="*/ 81632 h 282712"/>
              <a:gd name="connsiteX8" fmla="*/ 109297 w 464400"/>
              <a:gd name="connsiteY8" fmla="*/ 81632 h 282712"/>
              <a:gd name="connsiteX9" fmla="*/ 109297 w 464400"/>
              <a:gd name="connsiteY9" fmla="*/ 145124 h 282712"/>
              <a:gd name="connsiteX10" fmla="*/ 136508 w 464400"/>
              <a:gd name="connsiteY10" fmla="*/ 145124 h 282712"/>
              <a:gd name="connsiteX11" fmla="*/ 136508 w 464400"/>
              <a:gd name="connsiteY11" fmla="*/ 81632 h 282712"/>
              <a:gd name="connsiteX12" fmla="*/ 314285 w 464400"/>
              <a:gd name="connsiteY12" fmla="*/ 54421 h 282712"/>
              <a:gd name="connsiteX13" fmla="*/ 368707 w 464400"/>
              <a:gd name="connsiteY13" fmla="*/ 54421 h 282712"/>
              <a:gd name="connsiteX14" fmla="*/ 382313 w 464400"/>
              <a:gd name="connsiteY14" fmla="*/ 68026 h 282712"/>
              <a:gd name="connsiteX15" fmla="*/ 382313 w 464400"/>
              <a:gd name="connsiteY15" fmla="*/ 158730 h 282712"/>
              <a:gd name="connsiteX16" fmla="*/ 368707 w 464400"/>
              <a:gd name="connsiteY16" fmla="*/ 172335 h 282712"/>
              <a:gd name="connsiteX17" fmla="*/ 314285 w 464400"/>
              <a:gd name="connsiteY17" fmla="*/ 172335 h 282712"/>
              <a:gd name="connsiteX18" fmla="*/ 300680 w 464400"/>
              <a:gd name="connsiteY18" fmla="*/ 158730 h 282712"/>
              <a:gd name="connsiteX19" fmla="*/ 300680 w 464400"/>
              <a:gd name="connsiteY19" fmla="*/ 68026 h 282712"/>
              <a:gd name="connsiteX20" fmla="*/ 314285 w 464400"/>
              <a:gd name="connsiteY20" fmla="*/ 54421 h 282712"/>
              <a:gd name="connsiteX21" fmla="*/ 204535 w 464400"/>
              <a:gd name="connsiteY21" fmla="*/ 54421 h 282712"/>
              <a:gd name="connsiteX22" fmla="*/ 258957 w 464400"/>
              <a:gd name="connsiteY22" fmla="*/ 54421 h 282712"/>
              <a:gd name="connsiteX23" fmla="*/ 272563 w 464400"/>
              <a:gd name="connsiteY23" fmla="*/ 68026 h 282712"/>
              <a:gd name="connsiteX24" fmla="*/ 272563 w 464400"/>
              <a:gd name="connsiteY24" fmla="*/ 158730 h 282712"/>
              <a:gd name="connsiteX25" fmla="*/ 258957 w 464400"/>
              <a:gd name="connsiteY25" fmla="*/ 172335 h 282712"/>
              <a:gd name="connsiteX26" fmla="*/ 204535 w 464400"/>
              <a:gd name="connsiteY26" fmla="*/ 172335 h 282712"/>
              <a:gd name="connsiteX27" fmla="*/ 190930 w 464400"/>
              <a:gd name="connsiteY27" fmla="*/ 158730 h 282712"/>
              <a:gd name="connsiteX28" fmla="*/ 190930 w 464400"/>
              <a:gd name="connsiteY28" fmla="*/ 68026 h 282712"/>
              <a:gd name="connsiteX29" fmla="*/ 204535 w 464400"/>
              <a:gd name="connsiteY29" fmla="*/ 54421 h 282712"/>
              <a:gd name="connsiteX30" fmla="*/ 95691 w 464400"/>
              <a:gd name="connsiteY30" fmla="*/ 54421 h 282712"/>
              <a:gd name="connsiteX31" fmla="*/ 150113 w 464400"/>
              <a:gd name="connsiteY31" fmla="*/ 54421 h 282712"/>
              <a:gd name="connsiteX32" fmla="*/ 163719 w 464400"/>
              <a:gd name="connsiteY32" fmla="*/ 68026 h 282712"/>
              <a:gd name="connsiteX33" fmla="*/ 163719 w 464400"/>
              <a:gd name="connsiteY33" fmla="*/ 158730 h 282712"/>
              <a:gd name="connsiteX34" fmla="*/ 150113 w 464400"/>
              <a:gd name="connsiteY34" fmla="*/ 172335 h 282712"/>
              <a:gd name="connsiteX35" fmla="*/ 95691 w 464400"/>
              <a:gd name="connsiteY35" fmla="*/ 172335 h 282712"/>
              <a:gd name="connsiteX36" fmla="*/ 82086 w 464400"/>
              <a:gd name="connsiteY36" fmla="*/ 158730 h 282712"/>
              <a:gd name="connsiteX37" fmla="*/ 82086 w 464400"/>
              <a:gd name="connsiteY37" fmla="*/ 68026 h 282712"/>
              <a:gd name="connsiteX38" fmla="*/ 95691 w 464400"/>
              <a:gd name="connsiteY38" fmla="*/ 54421 h 282712"/>
              <a:gd name="connsiteX39" fmla="*/ 27211 w 464400"/>
              <a:gd name="connsiteY39" fmla="*/ 27211 h 282712"/>
              <a:gd name="connsiteX40" fmla="*/ 27211 w 464400"/>
              <a:gd name="connsiteY40" fmla="*/ 72563 h 282712"/>
              <a:gd name="connsiteX41" fmla="*/ 41270 w 464400"/>
              <a:gd name="connsiteY41" fmla="*/ 72563 h 282712"/>
              <a:gd name="connsiteX42" fmla="*/ 54875 w 464400"/>
              <a:gd name="connsiteY42" fmla="*/ 86168 h 282712"/>
              <a:gd name="connsiteX43" fmla="*/ 54875 w 464400"/>
              <a:gd name="connsiteY43" fmla="*/ 140590 h 282712"/>
              <a:gd name="connsiteX44" fmla="*/ 41270 w 464400"/>
              <a:gd name="connsiteY44" fmla="*/ 154195 h 282712"/>
              <a:gd name="connsiteX45" fmla="*/ 27211 w 464400"/>
              <a:gd name="connsiteY45" fmla="*/ 154195 h 282712"/>
              <a:gd name="connsiteX46" fmla="*/ 27211 w 464400"/>
              <a:gd name="connsiteY46" fmla="*/ 255501 h 282712"/>
              <a:gd name="connsiteX47" fmla="*/ 54875 w 464400"/>
              <a:gd name="connsiteY47" fmla="*/ 255501 h 282712"/>
              <a:gd name="connsiteX48" fmla="*/ 54875 w 464400"/>
              <a:gd name="connsiteY48" fmla="*/ 224244 h 282712"/>
              <a:gd name="connsiteX49" fmla="*/ 68481 w 464400"/>
              <a:gd name="connsiteY49" fmla="*/ 210639 h 282712"/>
              <a:gd name="connsiteX50" fmla="*/ 82086 w 464400"/>
              <a:gd name="connsiteY50" fmla="*/ 224244 h 282712"/>
              <a:gd name="connsiteX51" fmla="*/ 82086 w 464400"/>
              <a:gd name="connsiteY51" fmla="*/ 255501 h 282712"/>
              <a:gd name="connsiteX52" fmla="*/ 109297 w 464400"/>
              <a:gd name="connsiteY52" fmla="*/ 255501 h 282712"/>
              <a:gd name="connsiteX53" fmla="*/ 109297 w 464400"/>
              <a:gd name="connsiteY53" fmla="*/ 224244 h 282712"/>
              <a:gd name="connsiteX54" fmla="*/ 122903 w 464400"/>
              <a:gd name="connsiteY54" fmla="*/ 210639 h 282712"/>
              <a:gd name="connsiteX55" fmla="*/ 136508 w 464400"/>
              <a:gd name="connsiteY55" fmla="*/ 224244 h 282712"/>
              <a:gd name="connsiteX56" fmla="*/ 136508 w 464400"/>
              <a:gd name="connsiteY56" fmla="*/ 255501 h 282712"/>
              <a:gd name="connsiteX57" fmla="*/ 163719 w 464400"/>
              <a:gd name="connsiteY57" fmla="*/ 255501 h 282712"/>
              <a:gd name="connsiteX58" fmla="*/ 163719 w 464400"/>
              <a:gd name="connsiteY58" fmla="*/ 224244 h 282712"/>
              <a:gd name="connsiteX59" fmla="*/ 177325 w 464400"/>
              <a:gd name="connsiteY59" fmla="*/ 210639 h 282712"/>
              <a:gd name="connsiteX60" fmla="*/ 190930 w 464400"/>
              <a:gd name="connsiteY60" fmla="*/ 224244 h 282712"/>
              <a:gd name="connsiteX61" fmla="*/ 190930 w 464400"/>
              <a:gd name="connsiteY61" fmla="*/ 255501 h 282712"/>
              <a:gd name="connsiteX62" fmla="*/ 218141 w 464400"/>
              <a:gd name="connsiteY62" fmla="*/ 255501 h 282712"/>
              <a:gd name="connsiteX63" fmla="*/ 218141 w 464400"/>
              <a:gd name="connsiteY63" fmla="*/ 224244 h 282712"/>
              <a:gd name="connsiteX64" fmla="*/ 231746 w 464400"/>
              <a:gd name="connsiteY64" fmla="*/ 210639 h 282712"/>
              <a:gd name="connsiteX65" fmla="*/ 245352 w 464400"/>
              <a:gd name="connsiteY65" fmla="*/ 224244 h 282712"/>
              <a:gd name="connsiteX66" fmla="*/ 245352 w 464400"/>
              <a:gd name="connsiteY66" fmla="*/ 255501 h 282712"/>
              <a:gd name="connsiteX67" fmla="*/ 272563 w 464400"/>
              <a:gd name="connsiteY67" fmla="*/ 255501 h 282712"/>
              <a:gd name="connsiteX68" fmla="*/ 272563 w 464400"/>
              <a:gd name="connsiteY68" fmla="*/ 224244 h 282712"/>
              <a:gd name="connsiteX69" fmla="*/ 286168 w 464400"/>
              <a:gd name="connsiteY69" fmla="*/ 210639 h 282712"/>
              <a:gd name="connsiteX70" fmla="*/ 299774 w 464400"/>
              <a:gd name="connsiteY70" fmla="*/ 224244 h 282712"/>
              <a:gd name="connsiteX71" fmla="*/ 299774 w 464400"/>
              <a:gd name="connsiteY71" fmla="*/ 255501 h 282712"/>
              <a:gd name="connsiteX72" fmla="*/ 326985 w 464400"/>
              <a:gd name="connsiteY72" fmla="*/ 255501 h 282712"/>
              <a:gd name="connsiteX73" fmla="*/ 326985 w 464400"/>
              <a:gd name="connsiteY73" fmla="*/ 224244 h 282712"/>
              <a:gd name="connsiteX74" fmla="*/ 340590 w 464400"/>
              <a:gd name="connsiteY74" fmla="*/ 210639 h 282712"/>
              <a:gd name="connsiteX75" fmla="*/ 354196 w 464400"/>
              <a:gd name="connsiteY75" fmla="*/ 224244 h 282712"/>
              <a:gd name="connsiteX76" fmla="*/ 354196 w 464400"/>
              <a:gd name="connsiteY76" fmla="*/ 255501 h 282712"/>
              <a:gd name="connsiteX77" fmla="*/ 381407 w 464400"/>
              <a:gd name="connsiteY77" fmla="*/ 255501 h 282712"/>
              <a:gd name="connsiteX78" fmla="*/ 381407 w 464400"/>
              <a:gd name="connsiteY78" fmla="*/ 224244 h 282712"/>
              <a:gd name="connsiteX79" fmla="*/ 395012 w 464400"/>
              <a:gd name="connsiteY79" fmla="*/ 210639 h 282712"/>
              <a:gd name="connsiteX80" fmla="*/ 408618 w 464400"/>
              <a:gd name="connsiteY80" fmla="*/ 224244 h 282712"/>
              <a:gd name="connsiteX81" fmla="*/ 408618 w 464400"/>
              <a:gd name="connsiteY81" fmla="*/ 255501 h 282712"/>
              <a:gd name="connsiteX82" fmla="*/ 437189 w 464400"/>
              <a:gd name="connsiteY82" fmla="*/ 255501 h 282712"/>
              <a:gd name="connsiteX83" fmla="*/ 437189 w 464400"/>
              <a:gd name="connsiteY83" fmla="*/ 154195 h 282712"/>
              <a:gd name="connsiteX84" fmla="*/ 422223 w 464400"/>
              <a:gd name="connsiteY84" fmla="*/ 154195 h 282712"/>
              <a:gd name="connsiteX85" fmla="*/ 408618 w 464400"/>
              <a:gd name="connsiteY85" fmla="*/ 140590 h 282712"/>
              <a:gd name="connsiteX86" fmla="*/ 408618 w 464400"/>
              <a:gd name="connsiteY86" fmla="*/ 86168 h 282712"/>
              <a:gd name="connsiteX87" fmla="*/ 422223 w 464400"/>
              <a:gd name="connsiteY87" fmla="*/ 72563 h 282712"/>
              <a:gd name="connsiteX88" fmla="*/ 437189 w 464400"/>
              <a:gd name="connsiteY88" fmla="*/ 72563 h 282712"/>
              <a:gd name="connsiteX89" fmla="*/ 437189 w 464400"/>
              <a:gd name="connsiteY89" fmla="*/ 27211 h 282712"/>
              <a:gd name="connsiteX90" fmla="*/ 13605 w 464400"/>
              <a:gd name="connsiteY90" fmla="*/ 0 h 282712"/>
              <a:gd name="connsiteX91" fmla="*/ 450795 w 464400"/>
              <a:gd name="connsiteY91" fmla="*/ 0 h 282712"/>
              <a:gd name="connsiteX92" fmla="*/ 464400 w 464400"/>
              <a:gd name="connsiteY92" fmla="*/ 13605 h 282712"/>
              <a:gd name="connsiteX93" fmla="*/ 464400 w 464400"/>
              <a:gd name="connsiteY93" fmla="*/ 86168 h 282712"/>
              <a:gd name="connsiteX94" fmla="*/ 450795 w 464400"/>
              <a:gd name="connsiteY94" fmla="*/ 99773 h 282712"/>
              <a:gd name="connsiteX95" fmla="*/ 435829 w 464400"/>
              <a:gd name="connsiteY95" fmla="*/ 99773 h 282712"/>
              <a:gd name="connsiteX96" fmla="*/ 435829 w 464400"/>
              <a:gd name="connsiteY96" fmla="*/ 126984 h 282712"/>
              <a:gd name="connsiteX97" fmla="*/ 450795 w 464400"/>
              <a:gd name="connsiteY97" fmla="*/ 126984 h 282712"/>
              <a:gd name="connsiteX98" fmla="*/ 464400 w 464400"/>
              <a:gd name="connsiteY98" fmla="*/ 140590 h 282712"/>
              <a:gd name="connsiteX99" fmla="*/ 464400 w 464400"/>
              <a:gd name="connsiteY99" fmla="*/ 269106 h 282712"/>
              <a:gd name="connsiteX100" fmla="*/ 450795 w 464400"/>
              <a:gd name="connsiteY100" fmla="*/ 282712 h 282712"/>
              <a:gd name="connsiteX101" fmla="*/ 13605 w 464400"/>
              <a:gd name="connsiteY101" fmla="*/ 282712 h 282712"/>
              <a:gd name="connsiteX102" fmla="*/ 0 w 464400"/>
              <a:gd name="connsiteY102" fmla="*/ 269106 h 282712"/>
              <a:gd name="connsiteX103" fmla="*/ 0 w 464400"/>
              <a:gd name="connsiteY103" fmla="*/ 140590 h 282712"/>
              <a:gd name="connsiteX104" fmla="*/ 13605 w 464400"/>
              <a:gd name="connsiteY104" fmla="*/ 126984 h 282712"/>
              <a:gd name="connsiteX105" fmla="*/ 27664 w 464400"/>
              <a:gd name="connsiteY105" fmla="*/ 126984 h 282712"/>
              <a:gd name="connsiteX106" fmla="*/ 27664 w 464400"/>
              <a:gd name="connsiteY106" fmla="*/ 99773 h 282712"/>
              <a:gd name="connsiteX107" fmla="*/ 13605 w 464400"/>
              <a:gd name="connsiteY107" fmla="*/ 99773 h 282712"/>
              <a:gd name="connsiteX108" fmla="*/ 0 w 464400"/>
              <a:gd name="connsiteY108" fmla="*/ 86168 h 282712"/>
              <a:gd name="connsiteX109" fmla="*/ 0 w 464400"/>
              <a:gd name="connsiteY109" fmla="*/ 13605 h 282712"/>
              <a:gd name="connsiteX110" fmla="*/ 13605 w 464400"/>
              <a:gd name="connsiteY110" fmla="*/ 0 h 282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64400" h="282712">
                <a:moveTo>
                  <a:pt x="327891" y="81632"/>
                </a:moveTo>
                <a:lnTo>
                  <a:pt x="327891" y="145124"/>
                </a:lnTo>
                <a:lnTo>
                  <a:pt x="355102" y="145124"/>
                </a:lnTo>
                <a:lnTo>
                  <a:pt x="355102" y="81632"/>
                </a:lnTo>
                <a:close/>
                <a:moveTo>
                  <a:pt x="218141" y="81632"/>
                </a:moveTo>
                <a:lnTo>
                  <a:pt x="218141" y="145124"/>
                </a:lnTo>
                <a:lnTo>
                  <a:pt x="245352" y="145124"/>
                </a:lnTo>
                <a:lnTo>
                  <a:pt x="245352" y="81632"/>
                </a:lnTo>
                <a:close/>
                <a:moveTo>
                  <a:pt x="109297" y="81632"/>
                </a:moveTo>
                <a:lnTo>
                  <a:pt x="109297" y="145124"/>
                </a:lnTo>
                <a:lnTo>
                  <a:pt x="136508" y="145124"/>
                </a:lnTo>
                <a:lnTo>
                  <a:pt x="136508" y="81632"/>
                </a:lnTo>
                <a:close/>
                <a:moveTo>
                  <a:pt x="314285" y="54421"/>
                </a:moveTo>
                <a:lnTo>
                  <a:pt x="368707" y="54421"/>
                </a:lnTo>
                <a:cubicBezTo>
                  <a:pt x="376221" y="54421"/>
                  <a:pt x="382313" y="60513"/>
                  <a:pt x="382313" y="68026"/>
                </a:cubicBezTo>
                <a:lnTo>
                  <a:pt x="382313" y="158730"/>
                </a:lnTo>
                <a:cubicBezTo>
                  <a:pt x="382313" y="166243"/>
                  <a:pt x="376221" y="172335"/>
                  <a:pt x="368707" y="172335"/>
                </a:cubicBezTo>
                <a:lnTo>
                  <a:pt x="314285" y="172335"/>
                </a:lnTo>
                <a:cubicBezTo>
                  <a:pt x="306772" y="172335"/>
                  <a:pt x="300680" y="166243"/>
                  <a:pt x="300680" y="158730"/>
                </a:cubicBezTo>
                <a:lnTo>
                  <a:pt x="300680" y="68026"/>
                </a:lnTo>
                <a:cubicBezTo>
                  <a:pt x="300680" y="60513"/>
                  <a:pt x="306772" y="54421"/>
                  <a:pt x="314285" y="54421"/>
                </a:cubicBezTo>
                <a:close/>
                <a:moveTo>
                  <a:pt x="204535" y="54421"/>
                </a:moveTo>
                <a:lnTo>
                  <a:pt x="258957" y="54421"/>
                </a:lnTo>
                <a:cubicBezTo>
                  <a:pt x="266471" y="54421"/>
                  <a:pt x="272563" y="60513"/>
                  <a:pt x="272563" y="68026"/>
                </a:cubicBezTo>
                <a:lnTo>
                  <a:pt x="272563" y="158730"/>
                </a:lnTo>
                <a:cubicBezTo>
                  <a:pt x="272563" y="166243"/>
                  <a:pt x="266471" y="172335"/>
                  <a:pt x="258957" y="172335"/>
                </a:cubicBezTo>
                <a:lnTo>
                  <a:pt x="204535" y="172335"/>
                </a:lnTo>
                <a:cubicBezTo>
                  <a:pt x="197022" y="172335"/>
                  <a:pt x="190930" y="166243"/>
                  <a:pt x="190930" y="158730"/>
                </a:cubicBezTo>
                <a:lnTo>
                  <a:pt x="190930" y="68026"/>
                </a:lnTo>
                <a:cubicBezTo>
                  <a:pt x="190930" y="60513"/>
                  <a:pt x="197022" y="54421"/>
                  <a:pt x="204535" y="54421"/>
                </a:cubicBezTo>
                <a:close/>
                <a:moveTo>
                  <a:pt x="95691" y="54421"/>
                </a:moveTo>
                <a:lnTo>
                  <a:pt x="150113" y="54421"/>
                </a:lnTo>
                <a:cubicBezTo>
                  <a:pt x="157627" y="54421"/>
                  <a:pt x="163719" y="60513"/>
                  <a:pt x="163719" y="68026"/>
                </a:cubicBezTo>
                <a:lnTo>
                  <a:pt x="163719" y="158730"/>
                </a:lnTo>
                <a:cubicBezTo>
                  <a:pt x="163719" y="166243"/>
                  <a:pt x="157627" y="172335"/>
                  <a:pt x="150113" y="172335"/>
                </a:cubicBezTo>
                <a:lnTo>
                  <a:pt x="95691" y="172335"/>
                </a:lnTo>
                <a:cubicBezTo>
                  <a:pt x="88178" y="172335"/>
                  <a:pt x="82086" y="166243"/>
                  <a:pt x="82086" y="158730"/>
                </a:cubicBezTo>
                <a:lnTo>
                  <a:pt x="82086" y="68026"/>
                </a:lnTo>
                <a:cubicBezTo>
                  <a:pt x="82086" y="60513"/>
                  <a:pt x="88178" y="54421"/>
                  <a:pt x="95691" y="54421"/>
                </a:cubicBezTo>
                <a:close/>
                <a:moveTo>
                  <a:pt x="27211" y="27211"/>
                </a:moveTo>
                <a:lnTo>
                  <a:pt x="27211" y="72563"/>
                </a:lnTo>
                <a:lnTo>
                  <a:pt x="41270" y="72563"/>
                </a:lnTo>
                <a:cubicBezTo>
                  <a:pt x="48784" y="72563"/>
                  <a:pt x="54875" y="78654"/>
                  <a:pt x="54875" y="86168"/>
                </a:cubicBezTo>
                <a:lnTo>
                  <a:pt x="54875" y="140590"/>
                </a:lnTo>
                <a:cubicBezTo>
                  <a:pt x="54875" y="148104"/>
                  <a:pt x="48784" y="154195"/>
                  <a:pt x="41270" y="154195"/>
                </a:cubicBezTo>
                <a:lnTo>
                  <a:pt x="27211" y="154195"/>
                </a:lnTo>
                <a:lnTo>
                  <a:pt x="27211" y="255501"/>
                </a:lnTo>
                <a:lnTo>
                  <a:pt x="54875" y="255501"/>
                </a:lnTo>
                <a:lnTo>
                  <a:pt x="54875" y="224244"/>
                </a:lnTo>
                <a:cubicBezTo>
                  <a:pt x="54875" y="216731"/>
                  <a:pt x="60967" y="210639"/>
                  <a:pt x="68481" y="210639"/>
                </a:cubicBezTo>
                <a:cubicBezTo>
                  <a:pt x="75995" y="210639"/>
                  <a:pt x="82086" y="216731"/>
                  <a:pt x="82086" y="224244"/>
                </a:cubicBezTo>
                <a:lnTo>
                  <a:pt x="82086" y="255501"/>
                </a:lnTo>
                <a:lnTo>
                  <a:pt x="109297" y="255501"/>
                </a:lnTo>
                <a:lnTo>
                  <a:pt x="109297" y="224244"/>
                </a:lnTo>
                <a:cubicBezTo>
                  <a:pt x="109297" y="216731"/>
                  <a:pt x="115389" y="210639"/>
                  <a:pt x="122903" y="210639"/>
                </a:cubicBezTo>
                <a:cubicBezTo>
                  <a:pt x="130417" y="210639"/>
                  <a:pt x="136508" y="216731"/>
                  <a:pt x="136508" y="224244"/>
                </a:cubicBezTo>
                <a:lnTo>
                  <a:pt x="136508" y="255501"/>
                </a:lnTo>
                <a:lnTo>
                  <a:pt x="163719" y="255501"/>
                </a:lnTo>
                <a:lnTo>
                  <a:pt x="163719" y="224244"/>
                </a:lnTo>
                <a:cubicBezTo>
                  <a:pt x="163719" y="216731"/>
                  <a:pt x="169811" y="210639"/>
                  <a:pt x="177325" y="210639"/>
                </a:cubicBezTo>
                <a:cubicBezTo>
                  <a:pt x="184838" y="210639"/>
                  <a:pt x="190930" y="216731"/>
                  <a:pt x="190930" y="224244"/>
                </a:cubicBezTo>
                <a:lnTo>
                  <a:pt x="190930" y="255501"/>
                </a:lnTo>
                <a:lnTo>
                  <a:pt x="218141" y="255501"/>
                </a:lnTo>
                <a:lnTo>
                  <a:pt x="218141" y="224244"/>
                </a:lnTo>
                <a:cubicBezTo>
                  <a:pt x="218141" y="216731"/>
                  <a:pt x="224233" y="210639"/>
                  <a:pt x="231746" y="210639"/>
                </a:cubicBezTo>
                <a:cubicBezTo>
                  <a:pt x="239260" y="210639"/>
                  <a:pt x="245352" y="216731"/>
                  <a:pt x="245352" y="224244"/>
                </a:cubicBezTo>
                <a:lnTo>
                  <a:pt x="245352" y="255501"/>
                </a:lnTo>
                <a:lnTo>
                  <a:pt x="272563" y="255501"/>
                </a:lnTo>
                <a:lnTo>
                  <a:pt x="272563" y="224244"/>
                </a:lnTo>
                <a:cubicBezTo>
                  <a:pt x="272563" y="216731"/>
                  <a:pt x="278655" y="210639"/>
                  <a:pt x="286168" y="210639"/>
                </a:cubicBezTo>
                <a:cubicBezTo>
                  <a:pt x="293682" y="210639"/>
                  <a:pt x="299774" y="216731"/>
                  <a:pt x="299774" y="224244"/>
                </a:cubicBezTo>
                <a:lnTo>
                  <a:pt x="299774" y="255501"/>
                </a:lnTo>
                <a:lnTo>
                  <a:pt x="326985" y="255501"/>
                </a:lnTo>
                <a:lnTo>
                  <a:pt x="326985" y="224244"/>
                </a:lnTo>
                <a:cubicBezTo>
                  <a:pt x="326985" y="216731"/>
                  <a:pt x="333076" y="210639"/>
                  <a:pt x="340590" y="210639"/>
                </a:cubicBezTo>
                <a:cubicBezTo>
                  <a:pt x="348104" y="210639"/>
                  <a:pt x="354196" y="216731"/>
                  <a:pt x="354196" y="224244"/>
                </a:cubicBezTo>
                <a:lnTo>
                  <a:pt x="354196" y="255501"/>
                </a:lnTo>
                <a:lnTo>
                  <a:pt x="381407" y="255501"/>
                </a:lnTo>
                <a:lnTo>
                  <a:pt x="381407" y="224244"/>
                </a:lnTo>
                <a:cubicBezTo>
                  <a:pt x="381407" y="216731"/>
                  <a:pt x="387498" y="210639"/>
                  <a:pt x="395012" y="210639"/>
                </a:cubicBezTo>
                <a:cubicBezTo>
                  <a:pt x="402526" y="210639"/>
                  <a:pt x="408618" y="216731"/>
                  <a:pt x="408618" y="224244"/>
                </a:cubicBezTo>
                <a:lnTo>
                  <a:pt x="408618" y="255501"/>
                </a:lnTo>
                <a:lnTo>
                  <a:pt x="437189" y="255501"/>
                </a:lnTo>
                <a:lnTo>
                  <a:pt x="437189" y="154195"/>
                </a:lnTo>
                <a:lnTo>
                  <a:pt x="422223" y="154195"/>
                </a:lnTo>
                <a:cubicBezTo>
                  <a:pt x="414709" y="154195"/>
                  <a:pt x="408618" y="148104"/>
                  <a:pt x="408618" y="140590"/>
                </a:cubicBezTo>
                <a:lnTo>
                  <a:pt x="408618" y="86168"/>
                </a:lnTo>
                <a:cubicBezTo>
                  <a:pt x="408618" y="78654"/>
                  <a:pt x="414709" y="72563"/>
                  <a:pt x="422223" y="72563"/>
                </a:cubicBezTo>
                <a:lnTo>
                  <a:pt x="437189" y="72563"/>
                </a:lnTo>
                <a:lnTo>
                  <a:pt x="437189" y="27211"/>
                </a:lnTo>
                <a:close/>
                <a:moveTo>
                  <a:pt x="13605" y="0"/>
                </a:moveTo>
                <a:lnTo>
                  <a:pt x="450795" y="0"/>
                </a:lnTo>
                <a:cubicBezTo>
                  <a:pt x="458308" y="0"/>
                  <a:pt x="464400" y="6092"/>
                  <a:pt x="464400" y="13605"/>
                </a:cubicBezTo>
                <a:lnTo>
                  <a:pt x="464400" y="86168"/>
                </a:lnTo>
                <a:cubicBezTo>
                  <a:pt x="464400" y="93682"/>
                  <a:pt x="458308" y="99773"/>
                  <a:pt x="450795" y="99773"/>
                </a:cubicBezTo>
                <a:lnTo>
                  <a:pt x="435829" y="99773"/>
                </a:lnTo>
                <a:lnTo>
                  <a:pt x="435829" y="126984"/>
                </a:lnTo>
                <a:lnTo>
                  <a:pt x="450795" y="126984"/>
                </a:lnTo>
                <a:cubicBezTo>
                  <a:pt x="458308" y="126984"/>
                  <a:pt x="464400" y="133076"/>
                  <a:pt x="464400" y="140590"/>
                </a:cubicBezTo>
                <a:lnTo>
                  <a:pt x="464400" y="269106"/>
                </a:lnTo>
                <a:cubicBezTo>
                  <a:pt x="464400" y="276620"/>
                  <a:pt x="458308" y="282712"/>
                  <a:pt x="450795" y="282712"/>
                </a:cubicBezTo>
                <a:lnTo>
                  <a:pt x="13605" y="282712"/>
                </a:lnTo>
                <a:cubicBezTo>
                  <a:pt x="6092" y="282712"/>
                  <a:pt x="0" y="276620"/>
                  <a:pt x="0" y="269106"/>
                </a:cubicBezTo>
                <a:lnTo>
                  <a:pt x="0" y="140590"/>
                </a:lnTo>
                <a:cubicBezTo>
                  <a:pt x="0" y="133076"/>
                  <a:pt x="6092" y="126984"/>
                  <a:pt x="13605" y="126984"/>
                </a:cubicBezTo>
                <a:lnTo>
                  <a:pt x="27664" y="126984"/>
                </a:lnTo>
                <a:lnTo>
                  <a:pt x="27664" y="99773"/>
                </a:lnTo>
                <a:lnTo>
                  <a:pt x="13605" y="99773"/>
                </a:lnTo>
                <a:cubicBezTo>
                  <a:pt x="6092" y="99773"/>
                  <a:pt x="0" y="93682"/>
                  <a:pt x="0" y="86168"/>
                </a:cubicBezTo>
                <a:lnTo>
                  <a:pt x="0" y="13605"/>
                </a:lnTo>
                <a:cubicBezTo>
                  <a:pt x="0" y="6092"/>
                  <a:pt x="6092" y="0"/>
                  <a:pt x="1360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xmlns="" id="{8D9B8897-02F5-4B58-BC14-04F10BAF46F1}"/>
              </a:ext>
            </a:extLst>
          </p:cNvPr>
          <p:cNvSpPr/>
          <p:nvPr/>
        </p:nvSpPr>
        <p:spPr>
          <a:xfrm>
            <a:off x="4354748" y="3352392"/>
            <a:ext cx="345268" cy="464400"/>
          </a:xfrm>
          <a:custGeom>
            <a:avLst/>
            <a:gdLst>
              <a:gd name="connsiteX0" fmla="*/ 286311 w 345268"/>
              <a:gd name="connsiteY0" fmla="*/ 391837 h 464400"/>
              <a:gd name="connsiteX1" fmla="*/ 299917 w 345268"/>
              <a:gd name="connsiteY1" fmla="*/ 405442 h 464400"/>
              <a:gd name="connsiteX2" fmla="*/ 286311 w 345268"/>
              <a:gd name="connsiteY2" fmla="*/ 419048 h 464400"/>
              <a:gd name="connsiteX3" fmla="*/ 272706 w 345268"/>
              <a:gd name="connsiteY3" fmla="*/ 405442 h 464400"/>
              <a:gd name="connsiteX4" fmla="*/ 286311 w 345268"/>
              <a:gd name="connsiteY4" fmla="*/ 391837 h 464400"/>
              <a:gd name="connsiteX5" fmla="*/ 58957 w 345268"/>
              <a:gd name="connsiteY5" fmla="*/ 391837 h 464400"/>
              <a:gd name="connsiteX6" fmla="*/ 72563 w 345268"/>
              <a:gd name="connsiteY6" fmla="*/ 405442 h 464400"/>
              <a:gd name="connsiteX7" fmla="*/ 58957 w 345268"/>
              <a:gd name="connsiteY7" fmla="*/ 419048 h 464400"/>
              <a:gd name="connsiteX8" fmla="*/ 45352 w 345268"/>
              <a:gd name="connsiteY8" fmla="*/ 405442 h 464400"/>
              <a:gd name="connsiteX9" fmla="*/ 58957 w 345268"/>
              <a:gd name="connsiteY9" fmla="*/ 391837 h 464400"/>
              <a:gd name="connsiteX10" fmla="*/ 126985 w 345268"/>
              <a:gd name="connsiteY10" fmla="*/ 345268 h 464400"/>
              <a:gd name="connsiteX11" fmla="*/ 126985 w 345268"/>
              <a:gd name="connsiteY11" fmla="*/ 382766 h 464400"/>
              <a:gd name="connsiteX12" fmla="*/ 218285 w 345268"/>
              <a:gd name="connsiteY12" fmla="*/ 382766 h 464400"/>
              <a:gd name="connsiteX13" fmla="*/ 218285 w 345268"/>
              <a:gd name="connsiteY13" fmla="*/ 345268 h 464400"/>
              <a:gd name="connsiteX14" fmla="*/ 113379 w 345268"/>
              <a:gd name="connsiteY14" fmla="*/ 318057 h 464400"/>
              <a:gd name="connsiteX15" fmla="*/ 231890 w 345268"/>
              <a:gd name="connsiteY15" fmla="*/ 318057 h 464400"/>
              <a:gd name="connsiteX16" fmla="*/ 245496 w 345268"/>
              <a:gd name="connsiteY16" fmla="*/ 331662 h 464400"/>
              <a:gd name="connsiteX17" fmla="*/ 245496 w 345268"/>
              <a:gd name="connsiteY17" fmla="*/ 396372 h 464400"/>
              <a:gd name="connsiteX18" fmla="*/ 231890 w 345268"/>
              <a:gd name="connsiteY18" fmla="*/ 409977 h 464400"/>
              <a:gd name="connsiteX19" fmla="*/ 113379 w 345268"/>
              <a:gd name="connsiteY19" fmla="*/ 409977 h 464400"/>
              <a:gd name="connsiteX20" fmla="*/ 99774 w 345268"/>
              <a:gd name="connsiteY20" fmla="*/ 396372 h 464400"/>
              <a:gd name="connsiteX21" fmla="*/ 99774 w 345268"/>
              <a:gd name="connsiteY21" fmla="*/ 331662 h 464400"/>
              <a:gd name="connsiteX22" fmla="*/ 113379 w 345268"/>
              <a:gd name="connsiteY22" fmla="*/ 318057 h 464400"/>
              <a:gd name="connsiteX23" fmla="*/ 172634 w 345268"/>
              <a:gd name="connsiteY23" fmla="*/ 159028 h 464400"/>
              <a:gd name="connsiteX24" fmla="*/ 186240 w 345268"/>
              <a:gd name="connsiteY24" fmla="*/ 172633 h 464400"/>
              <a:gd name="connsiteX25" fmla="*/ 172634 w 345268"/>
              <a:gd name="connsiteY25" fmla="*/ 186239 h 464400"/>
              <a:gd name="connsiteX26" fmla="*/ 159029 w 345268"/>
              <a:gd name="connsiteY26" fmla="*/ 172633 h 464400"/>
              <a:gd name="connsiteX27" fmla="*/ 172634 w 345268"/>
              <a:gd name="connsiteY27" fmla="*/ 159028 h 464400"/>
              <a:gd name="connsiteX28" fmla="*/ 172634 w 345268"/>
              <a:gd name="connsiteY28" fmla="*/ 81632 h 464400"/>
              <a:gd name="connsiteX29" fmla="*/ 81633 w 345268"/>
              <a:gd name="connsiteY29" fmla="*/ 172633 h 464400"/>
              <a:gd name="connsiteX30" fmla="*/ 172634 w 345268"/>
              <a:gd name="connsiteY30" fmla="*/ 263635 h 464400"/>
              <a:gd name="connsiteX31" fmla="*/ 263636 w 345268"/>
              <a:gd name="connsiteY31" fmla="*/ 172633 h 464400"/>
              <a:gd name="connsiteX32" fmla="*/ 172634 w 345268"/>
              <a:gd name="connsiteY32" fmla="*/ 81632 h 464400"/>
              <a:gd name="connsiteX33" fmla="*/ 172634 w 345268"/>
              <a:gd name="connsiteY33" fmla="*/ 54421 h 464400"/>
              <a:gd name="connsiteX34" fmla="*/ 290847 w 345268"/>
              <a:gd name="connsiteY34" fmla="*/ 172633 h 464400"/>
              <a:gd name="connsiteX35" fmla="*/ 172634 w 345268"/>
              <a:gd name="connsiteY35" fmla="*/ 290846 h 464400"/>
              <a:gd name="connsiteX36" fmla="*/ 54422 w 345268"/>
              <a:gd name="connsiteY36" fmla="*/ 172633 h 464400"/>
              <a:gd name="connsiteX37" fmla="*/ 172634 w 345268"/>
              <a:gd name="connsiteY37" fmla="*/ 54421 h 464400"/>
              <a:gd name="connsiteX38" fmla="*/ 286311 w 345268"/>
              <a:gd name="connsiteY38" fmla="*/ 45351 h 464400"/>
              <a:gd name="connsiteX39" fmla="*/ 299917 w 345268"/>
              <a:gd name="connsiteY39" fmla="*/ 58956 h 464400"/>
              <a:gd name="connsiteX40" fmla="*/ 286311 w 345268"/>
              <a:gd name="connsiteY40" fmla="*/ 72562 h 464400"/>
              <a:gd name="connsiteX41" fmla="*/ 272706 w 345268"/>
              <a:gd name="connsiteY41" fmla="*/ 58956 h 464400"/>
              <a:gd name="connsiteX42" fmla="*/ 286311 w 345268"/>
              <a:gd name="connsiteY42" fmla="*/ 45351 h 464400"/>
              <a:gd name="connsiteX43" fmla="*/ 58957 w 345268"/>
              <a:gd name="connsiteY43" fmla="*/ 45351 h 464400"/>
              <a:gd name="connsiteX44" fmla="*/ 72563 w 345268"/>
              <a:gd name="connsiteY44" fmla="*/ 58956 h 464400"/>
              <a:gd name="connsiteX45" fmla="*/ 58957 w 345268"/>
              <a:gd name="connsiteY45" fmla="*/ 72562 h 464400"/>
              <a:gd name="connsiteX46" fmla="*/ 45352 w 345268"/>
              <a:gd name="connsiteY46" fmla="*/ 58956 h 464400"/>
              <a:gd name="connsiteX47" fmla="*/ 58957 w 345268"/>
              <a:gd name="connsiteY47" fmla="*/ 45351 h 464400"/>
              <a:gd name="connsiteX48" fmla="*/ 46599 w 345268"/>
              <a:gd name="connsiteY48" fmla="*/ 27211 h 464400"/>
              <a:gd name="connsiteX49" fmla="*/ 27211 w 345268"/>
              <a:gd name="connsiteY49" fmla="*/ 46600 h 464400"/>
              <a:gd name="connsiteX50" fmla="*/ 27211 w 345268"/>
              <a:gd name="connsiteY50" fmla="*/ 417800 h 464400"/>
              <a:gd name="connsiteX51" fmla="*/ 46599 w 345268"/>
              <a:gd name="connsiteY51" fmla="*/ 437189 h 464400"/>
              <a:gd name="connsiteX52" fmla="*/ 298670 w 345268"/>
              <a:gd name="connsiteY52" fmla="*/ 437189 h 464400"/>
              <a:gd name="connsiteX53" fmla="*/ 318058 w 345268"/>
              <a:gd name="connsiteY53" fmla="*/ 417800 h 464400"/>
              <a:gd name="connsiteX54" fmla="*/ 318058 w 345268"/>
              <a:gd name="connsiteY54" fmla="*/ 46600 h 464400"/>
              <a:gd name="connsiteX55" fmla="*/ 298669 w 345268"/>
              <a:gd name="connsiteY55" fmla="*/ 27211 h 464400"/>
              <a:gd name="connsiteX56" fmla="*/ 46599 w 345268"/>
              <a:gd name="connsiteY56" fmla="*/ 0 h 464400"/>
              <a:gd name="connsiteX57" fmla="*/ 298670 w 345268"/>
              <a:gd name="connsiteY57" fmla="*/ 0 h 464400"/>
              <a:gd name="connsiteX58" fmla="*/ 345268 w 345268"/>
              <a:gd name="connsiteY58" fmla="*/ 46600 h 464400"/>
              <a:gd name="connsiteX59" fmla="*/ 345268 w 345268"/>
              <a:gd name="connsiteY59" fmla="*/ 417800 h 464400"/>
              <a:gd name="connsiteX60" fmla="*/ 298669 w 345268"/>
              <a:gd name="connsiteY60" fmla="*/ 464400 h 464400"/>
              <a:gd name="connsiteX61" fmla="*/ 46599 w 345268"/>
              <a:gd name="connsiteY61" fmla="*/ 464400 h 464400"/>
              <a:gd name="connsiteX62" fmla="*/ 0 w 345268"/>
              <a:gd name="connsiteY62" fmla="*/ 417800 h 464400"/>
              <a:gd name="connsiteX63" fmla="*/ 0 w 345268"/>
              <a:gd name="connsiteY63" fmla="*/ 46600 h 464400"/>
              <a:gd name="connsiteX64" fmla="*/ 46599 w 345268"/>
              <a:gd name="connsiteY64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45268" h="464400">
                <a:moveTo>
                  <a:pt x="286311" y="391837"/>
                </a:moveTo>
                <a:cubicBezTo>
                  <a:pt x="293826" y="391837"/>
                  <a:pt x="299917" y="397928"/>
                  <a:pt x="299917" y="405442"/>
                </a:cubicBezTo>
                <a:cubicBezTo>
                  <a:pt x="299917" y="412957"/>
                  <a:pt x="293826" y="419048"/>
                  <a:pt x="286311" y="419048"/>
                </a:cubicBezTo>
                <a:cubicBezTo>
                  <a:pt x="278797" y="419048"/>
                  <a:pt x="272706" y="412957"/>
                  <a:pt x="272706" y="405442"/>
                </a:cubicBezTo>
                <a:cubicBezTo>
                  <a:pt x="272706" y="397928"/>
                  <a:pt x="278797" y="391837"/>
                  <a:pt x="286311" y="391837"/>
                </a:cubicBezTo>
                <a:close/>
                <a:moveTo>
                  <a:pt x="58957" y="391837"/>
                </a:moveTo>
                <a:cubicBezTo>
                  <a:pt x="66472" y="391837"/>
                  <a:pt x="72563" y="397928"/>
                  <a:pt x="72563" y="405442"/>
                </a:cubicBezTo>
                <a:cubicBezTo>
                  <a:pt x="72563" y="412957"/>
                  <a:pt x="66472" y="419048"/>
                  <a:pt x="58957" y="419048"/>
                </a:cubicBezTo>
                <a:cubicBezTo>
                  <a:pt x="51443" y="419048"/>
                  <a:pt x="45352" y="412957"/>
                  <a:pt x="45352" y="405442"/>
                </a:cubicBezTo>
                <a:cubicBezTo>
                  <a:pt x="45352" y="397928"/>
                  <a:pt x="51443" y="391837"/>
                  <a:pt x="58957" y="391837"/>
                </a:cubicBezTo>
                <a:close/>
                <a:moveTo>
                  <a:pt x="126985" y="345268"/>
                </a:moveTo>
                <a:lnTo>
                  <a:pt x="126985" y="382766"/>
                </a:lnTo>
                <a:lnTo>
                  <a:pt x="218285" y="382766"/>
                </a:lnTo>
                <a:lnTo>
                  <a:pt x="218285" y="345268"/>
                </a:lnTo>
                <a:close/>
                <a:moveTo>
                  <a:pt x="113379" y="318057"/>
                </a:moveTo>
                <a:lnTo>
                  <a:pt x="231890" y="318057"/>
                </a:lnTo>
                <a:cubicBezTo>
                  <a:pt x="239404" y="318057"/>
                  <a:pt x="245496" y="324149"/>
                  <a:pt x="245496" y="331662"/>
                </a:cubicBezTo>
                <a:lnTo>
                  <a:pt x="245496" y="396372"/>
                </a:lnTo>
                <a:cubicBezTo>
                  <a:pt x="245496" y="403886"/>
                  <a:pt x="239404" y="409977"/>
                  <a:pt x="231890" y="409977"/>
                </a:cubicBezTo>
                <a:lnTo>
                  <a:pt x="113379" y="409977"/>
                </a:lnTo>
                <a:cubicBezTo>
                  <a:pt x="105866" y="409977"/>
                  <a:pt x="99774" y="403886"/>
                  <a:pt x="99774" y="396372"/>
                </a:cubicBezTo>
                <a:lnTo>
                  <a:pt x="99774" y="331662"/>
                </a:lnTo>
                <a:cubicBezTo>
                  <a:pt x="99774" y="324149"/>
                  <a:pt x="105866" y="318057"/>
                  <a:pt x="113379" y="318057"/>
                </a:cubicBezTo>
                <a:close/>
                <a:moveTo>
                  <a:pt x="172634" y="159028"/>
                </a:moveTo>
                <a:cubicBezTo>
                  <a:pt x="180149" y="159028"/>
                  <a:pt x="186240" y="165119"/>
                  <a:pt x="186240" y="172633"/>
                </a:cubicBezTo>
                <a:cubicBezTo>
                  <a:pt x="186240" y="180148"/>
                  <a:pt x="180149" y="186239"/>
                  <a:pt x="172634" y="186239"/>
                </a:cubicBezTo>
                <a:cubicBezTo>
                  <a:pt x="165120" y="186239"/>
                  <a:pt x="159029" y="180148"/>
                  <a:pt x="159029" y="172633"/>
                </a:cubicBezTo>
                <a:cubicBezTo>
                  <a:pt x="159029" y="165119"/>
                  <a:pt x="165120" y="159028"/>
                  <a:pt x="172634" y="159028"/>
                </a:cubicBezTo>
                <a:close/>
                <a:moveTo>
                  <a:pt x="172634" y="81632"/>
                </a:moveTo>
                <a:cubicBezTo>
                  <a:pt x="122456" y="81632"/>
                  <a:pt x="81633" y="122456"/>
                  <a:pt x="81633" y="172633"/>
                </a:cubicBezTo>
                <a:cubicBezTo>
                  <a:pt x="81633" y="222811"/>
                  <a:pt x="122456" y="263635"/>
                  <a:pt x="172634" y="263635"/>
                </a:cubicBezTo>
                <a:cubicBezTo>
                  <a:pt x="222813" y="263635"/>
                  <a:pt x="263636" y="222811"/>
                  <a:pt x="263636" y="172633"/>
                </a:cubicBezTo>
                <a:cubicBezTo>
                  <a:pt x="263636" y="122456"/>
                  <a:pt x="222813" y="81632"/>
                  <a:pt x="172634" y="81632"/>
                </a:cubicBezTo>
                <a:close/>
                <a:moveTo>
                  <a:pt x="172634" y="54421"/>
                </a:moveTo>
                <a:cubicBezTo>
                  <a:pt x="237817" y="54421"/>
                  <a:pt x="290847" y="107451"/>
                  <a:pt x="290847" y="172633"/>
                </a:cubicBezTo>
                <a:cubicBezTo>
                  <a:pt x="290847" y="237815"/>
                  <a:pt x="237817" y="290846"/>
                  <a:pt x="172634" y="290846"/>
                </a:cubicBezTo>
                <a:cubicBezTo>
                  <a:pt x="107452" y="290846"/>
                  <a:pt x="54422" y="237815"/>
                  <a:pt x="54422" y="172633"/>
                </a:cubicBezTo>
                <a:cubicBezTo>
                  <a:pt x="54422" y="107451"/>
                  <a:pt x="107452" y="54421"/>
                  <a:pt x="172634" y="54421"/>
                </a:cubicBezTo>
                <a:close/>
                <a:moveTo>
                  <a:pt x="286311" y="45351"/>
                </a:moveTo>
                <a:cubicBezTo>
                  <a:pt x="293826" y="45351"/>
                  <a:pt x="299917" y="51442"/>
                  <a:pt x="299917" y="58956"/>
                </a:cubicBezTo>
                <a:cubicBezTo>
                  <a:pt x="299917" y="66471"/>
                  <a:pt x="293826" y="72562"/>
                  <a:pt x="286311" y="72562"/>
                </a:cubicBezTo>
                <a:cubicBezTo>
                  <a:pt x="278797" y="72562"/>
                  <a:pt x="272706" y="66471"/>
                  <a:pt x="272706" y="58956"/>
                </a:cubicBezTo>
                <a:cubicBezTo>
                  <a:pt x="272706" y="51442"/>
                  <a:pt x="278797" y="45351"/>
                  <a:pt x="286311" y="45351"/>
                </a:cubicBezTo>
                <a:close/>
                <a:moveTo>
                  <a:pt x="58957" y="45351"/>
                </a:moveTo>
                <a:cubicBezTo>
                  <a:pt x="66472" y="45351"/>
                  <a:pt x="72563" y="51442"/>
                  <a:pt x="72563" y="58956"/>
                </a:cubicBezTo>
                <a:cubicBezTo>
                  <a:pt x="72563" y="66471"/>
                  <a:pt x="66472" y="72562"/>
                  <a:pt x="58957" y="72562"/>
                </a:cubicBezTo>
                <a:cubicBezTo>
                  <a:pt x="51443" y="72562"/>
                  <a:pt x="45352" y="66471"/>
                  <a:pt x="45352" y="58956"/>
                </a:cubicBezTo>
                <a:cubicBezTo>
                  <a:pt x="45352" y="51442"/>
                  <a:pt x="51443" y="45351"/>
                  <a:pt x="58957" y="45351"/>
                </a:cubicBezTo>
                <a:close/>
                <a:moveTo>
                  <a:pt x="46599" y="27211"/>
                </a:moveTo>
                <a:cubicBezTo>
                  <a:pt x="35908" y="27211"/>
                  <a:pt x="27211" y="35908"/>
                  <a:pt x="27211" y="46600"/>
                </a:cubicBezTo>
                <a:lnTo>
                  <a:pt x="27211" y="417800"/>
                </a:lnTo>
                <a:cubicBezTo>
                  <a:pt x="27211" y="428492"/>
                  <a:pt x="35908" y="437189"/>
                  <a:pt x="46599" y="437189"/>
                </a:cubicBezTo>
                <a:lnTo>
                  <a:pt x="298670" y="437189"/>
                </a:lnTo>
                <a:cubicBezTo>
                  <a:pt x="309360" y="437189"/>
                  <a:pt x="318058" y="428492"/>
                  <a:pt x="318058" y="417800"/>
                </a:cubicBezTo>
                <a:lnTo>
                  <a:pt x="318058" y="46600"/>
                </a:lnTo>
                <a:cubicBezTo>
                  <a:pt x="318058" y="35908"/>
                  <a:pt x="309360" y="27211"/>
                  <a:pt x="298669" y="27211"/>
                </a:cubicBezTo>
                <a:close/>
                <a:moveTo>
                  <a:pt x="46599" y="0"/>
                </a:moveTo>
                <a:lnTo>
                  <a:pt x="298670" y="0"/>
                </a:lnTo>
                <a:cubicBezTo>
                  <a:pt x="324364" y="0"/>
                  <a:pt x="345269" y="20904"/>
                  <a:pt x="345268" y="46600"/>
                </a:cubicBezTo>
                <a:lnTo>
                  <a:pt x="345268" y="417800"/>
                </a:lnTo>
                <a:cubicBezTo>
                  <a:pt x="345268" y="443496"/>
                  <a:pt x="324364" y="464400"/>
                  <a:pt x="298669" y="464400"/>
                </a:cubicBezTo>
                <a:lnTo>
                  <a:pt x="46599" y="464400"/>
                </a:lnTo>
                <a:cubicBezTo>
                  <a:pt x="20904" y="464400"/>
                  <a:pt x="0" y="443496"/>
                  <a:pt x="0" y="417800"/>
                </a:cubicBezTo>
                <a:lnTo>
                  <a:pt x="0" y="46600"/>
                </a:lnTo>
                <a:cubicBezTo>
                  <a:pt x="0" y="20904"/>
                  <a:pt x="20904" y="0"/>
                  <a:pt x="46599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xmlns="" id="{26A4EECE-28D6-4218-960A-301B2B217ED6}"/>
              </a:ext>
            </a:extLst>
          </p:cNvPr>
          <p:cNvSpPr/>
          <p:nvPr/>
        </p:nvSpPr>
        <p:spPr>
          <a:xfrm>
            <a:off x="8649816" y="3370532"/>
            <a:ext cx="464400" cy="428119"/>
          </a:xfrm>
          <a:custGeom>
            <a:avLst/>
            <a:gdLst>
              <a:gd name="connsiteX0" fmla="*/ 396372 w 464400"/>
              <a:gd name="connsiteY0" fmla="*/ 346486 h 428119"/>
              <a:gd name="connsiteX1" fmla="*/ 409978 w 464400"/>
              <a:gd name="connsiteY1" fmla="*/ 360091 h 428119"/>
              <a:gd name="connsiteX2" fmla="*/ 396372 w 464400"/>
              <a:gd name="connsiteY2" fmla="*/ 373697 h 428119"/>
              <a:gd name="connsiteX3" fmla="*/ 382767 w 464400"/>
              <a:gd name="connsiteY3" fmla="*/ 360091 h 428119"/>
              <a:gd name="connsiteX4" fmla="*/ 396372 w 464400"/>
              <a:gd name="connsiteY4" fmla="*/ 346486 h 428119"/>
              <a:gd name="connsiteX5" fmla="*/ 232199 w 464400"/>
              <a:gd name="connsiteY5" fmla="*/ 346486 h 428119"/>
              <a:gd name="connsiteX6" fmla="*/ 245805 w 464400"/>
              <a:gd name="connsiteY6" fmla="*/ 360091 h 428119"/>
              <a:gd name="connsiteX7" fmla="*/ 232199 w 464400"/>
              <a:gd name="connsiteY7" fmla="*/ 373697 h 428119"/>
              <a:gd name="connsiteX8" fmla="*/ 218594 w 464400"/>
              <a:gd name="connsiteY8" fmla="*/ 360091 h 428119"/>
              <a:gd name="connsiteX9" fmla="*/ 232199 w 464400"/>
              <a:gd name="connsiteY9" fmla="*/ 346486 h 428119"/>
              <a:gd name="connsiteX10" fmla="*/ 68026 w 464400"/>
              <a:gd name="connsiteY10" fmla="*/ 346486 h 428119"/>
              <a:gd name="connsiteX11" fmla="*/ 81632 w 464400"/>
              <a:gd name="connsiteY11" fmla="*/ 360091 h 428119"/>
              <a:gd name="connsiteX12" fmla="*/ 68026 w 464400"/>
              <a:gd name="connsiteY12" fmla="*/ 373697 h 428119"/>
              <a:gd name="connsiteX13" fmla="*/ 54421 w 464400"/>
              <a:gd name="connsiteY13" fmla="*/ 360091 h 428119"/>
              <a:gd name="connsiteX14" fmla="*/ 68026 w 464400"/>
              <a:gd name="connsiteY14" fmla="*/ 346486 h 428119"/>
              <a:gd name="connsiteX15" fmla="*/ 396373 w 464400"/>
              <a:gd name="connsiteY15" fmla="*/ 319275 h 428119"/>
              <a:gd name="connsiteX16" fmla="*/ 355556 w 464400"/>
              <a:gd name="connsiteY16" fmla="*/ 360091 h 428119"/>
              <a:gd name="connsiteX17" fmla="*/ 396373 w 464400"/>
              <a:gd name="connsiteY17" fmla="*/ 400908 h 428119"/>
              <a:gd name="connsiteX18" fmla="*/ 437189 w 464400"/>
              <a:gd name="connsiteY18" fmla="*/ 360091 h 428119"/>
              <a:gd name="connsiteX19" fmla="*/ 396373 w 464400"/>
              <a:gd name="connsiteY19" fmla="*/ 319275 h 428119"/>
              <a:gd name="connsiteX20" fmla="*/ 232200 w 464400"/>
              <a:gd name="connsiteY20" fmla="*/ 319275 h 428119"/>
              <a:gd name="connsiteX21" fmla="*/ 191384 w 464400"/>
              <a:gd name="connsiteY21" fmla="*/ 360091 h 428119"/>
              <a:gd name="connsiteX22" fmla="*/ 232200 w 464400"/>
              <a:gd name="connsiteY22" fmla="*/ 400908 h 428119"/>
              <a:gd name="connsiteX23" fmla="*/ 273016 w 464400"/>
              <a:gd name="connsiteY23" fmla="*/ 360091 h 428119"/>
              <a:gd name="connsiteX24" fmla="*/ 232200 w 464400"/>
              <a:gd name="connsiteY24" fmla="*/ 319275 h 428119"/>
              <a:gd name="connsiteX25" fmla="*/ 68027 w 464400"/>
              <a:gd name="connsiteY25" fmla="*/ 319275 h 428119"/>
              <a:gd name="connsiteX26" fmla="*/ 27211 w 464400"/>
              <a:gd name="connsiteY26" fmla="*/ 360091 h 428119"/>
              <a:gd name="connsiteX27" fmla="*/ 68027 w 464400"/>
              <a:gd name="connsiteY27" fmla="*/ 400908 h 428119"/>
              <a:gd name="connsiteX28" fmla="*/ 108844 w 464400"/>
              <a:gd name="connsiteY28" fmla="*/ 360091 h 428119"/>
              <a:gd name="connsiteX29" fmla="*/ 68027 w 464400"/>
              <a:gd name="connsiteY29" fmla="*/ 319275 h 428119"/>
              <a:gd name="connsiteX30" fmla="*/ 303286 w 464400"/>
              <a:gd name="connsiteY30" fmla="*/ 71087 h 428119"/>
              <a:gd name="connsiteX31" fmla="*/ 316892 w 464400"/>
              <a:gd name="connsiteY31" fmla="*/ 84692 h 428119"/>
              <a:gd name="connsiteX32" fmla="*/ 303286 w 464400"/>
              <a:gd name="connsiteY32" fmla="*/ 98298 h 428119"/>
              <a:gd name="connsiteX33" fmla="*/ 289681 w 464400"/>
              <a:gd name="connsiteY33" fmla="*/ 84692 h 428119"/>
              <a:gd name="connsiteX34" fmla="*/ 303286 w 464400"/>
              <a:gd name="connsiteY34" fmla="*/ 71087 h 428119"/>
              <a:gd name="connsiteX35" fmla="*/ 232199 w 464400"/>
              <a:gd name="connsiteY35" fmla="*/ 71087 h 428119"/>
              <a:gd name="connsiteX36" fmla="*/ 245805 w 464400"/>
              <a:gd name="connsiteY36" fmla="*/ 84692 h 428119"/>
              <a:gd name="connsiteX37" fmla="*/ 232199 w 464400"/>
              <a:gd name="connsiteY37" fmla="*/ 98298 h 428119"/>
              <a:gd name="connsiteX38" fmla="*/ 218594 w 464400"/>
              <a:gd name="connsiteY38" fmla="*/ 84692 h 428119"/>
              <a:gd name="connsiteX39" fmla="*/ 232199 w 464400"/>
              <a:gd name="connsiteY39" fmla="*/ 71087 h 428119"/>
              <a:gd name="connsiteX40" fmla="*/ 161112 w 464400"/>
              <a:gd name="connsiteY40" fmla="*/ 71087 h 428119"/>
              <a:gd name="connsiteX41" fmla="*/ 174718 w 464400"/>
              <a:gd name="connsiteY41" fmla="*/ 84692 h 428119"/>
              <a:gd name="connsiteX42" fmla="*/ 161112 w 464400"/>
              <a:gd name="connsiteY42" fmla="*/ 98298 h 428119"/>
              <a:gd name="connsiteX43" fmla="*/ 147507 w 464400"/>
              <a:gd name="connsiteY43" fmla="*/ 84692 h 428119"/>
              <a:gd name="connsiteX44" fmla="*/ 161112 w 464400"/>
              <a:gd name="connsiteY44" fmla="*/ 71087 h 428119"/>
              <a:gd name="connsiteX45" fmla="*/ 109119 w 464400"/>
              <a:gd name="connsiteY45" fmla="*/ 27211 h 428119"/>
              <a:gd name="connsiteX46" fmla="*/ 95735 w 464400"/>
              <a:gd name="connsiteY46" fmla="*/ 40595 h 428119"/>
              <a:gd name="connsiteX47" fmla="*/ 95735 w 464400"/>
              <a:gd name="connsiteY47" fmla="*/ 128788 h 428119"/>
              <a:gd name="connsiteX48" fmla="*/ 109119 w 464400"/>
              <a:gd name="connsiteY48" fmla="*/ 142173 h 428119"/>
              <a:gd name="connsiteX49" fmla="*/ 355281 w 464400"/>
              <a:gd name="connsiteY49" fmla="*/ 142173 h 428119"/>
              <a:gd name="connsiteX50" fmla="*/ 368665 w 464400"/>
              <a:gd name="connsiteY50" fmla="*/ 128788 h 428119"/>
              <a:gd name="connsiteX51" fmla="*/ 368665 w 464400"/>
              <a:gd name="connsiteY51" fmla="*/ 40595 h 428119"/>
              <a:gd name="connsiteX52" fmla="*/ 355281 w 464400"/>
              <a:gd name="connsiteY52" fmla="*/ 27211 h 428119"/>
              <a:gd name="connsiteX53" fmla="*/ 109119 w 464400"/>
              <a:gd name="connsiteY53" fmla="*/ 0 h 428119"/>
              <a:gd name="connsiteX54" fmla="*/ 355281 w 464400"/>
              <a:gd name="connsiteY54" fmla="*/ 0 h 428119"/>
              <a:gd name="connsiteX55" fmla="*/ 395876 w 464400"/>
              <a:gd name="connsiteY55" fmla="*/ 40595 h 428119"/>
              <a:gd name="connsiteX56" fmla="*/ 395876 w 464400"/>
              <a:gd name="connsiteY56" fmla="*/ 128788 h 428119"/>
              <a:gd name="connsiteX57" fmla="*/ 355281 w 464400"/>
              <a:gd name="connsiteY57" fmla="*/ 169384 h 428119"/>
              <a:gd name="connsiteX58" fmla="*/ 245805 w 464400"/>
              <a:gd name="connsiteY58" fmla="*/ 169384 h 428119"/>
              <a:gd name="connsiteX59" fmla="*/ 245805 w 464400"/>
              <a:gd name="connsiteY59" fmla="*/ 237642 h 428119"/>
              <a:gd name="connsiteX60" fmla="*/ 396373 w 464400"/>
              <a:gd name="connsiteY60" fmla="*/ 237642 h 428119"/>
              <a:gd name="connsiteX61" fmla="*/ 409978 w 464400"/>
              <a:gd name="connsiteY61" fmla="*/ 251248 h 428119"/>
              <a:gd name="connsiteX62" fmla="*/ 409978 w 464400"/>
              <a:gd name="connsiteY62" fmla="*/ 293433 h 428119"/>
              <a:gd name="connsiteX63" fmla="*/ 464400 w 464400"/>
              <a:gd name="connsiteY63" fmla="*/ 360091 h 428119"/>
              <a:gd name="connsiteX64" fmla="*/ 396373 w 464400"/>
              <a:gd name="connsiteY64" fmla="*/ 428119 h 428119"/>
              <a:gd name="connsiteX65" fmla="*/ 328345 w 464400"/>
              <a:gd name="connsiteY65" fmla="*/ 360091 h 428119"/>
              <a:gd name="connsiteX66" fmla="*/ 382767 w 464400"/>
              <a:gd name="connsiteY66" fmla="*/ 293433 h 428119"/>
              <a:gd name="connsiteX67" fmla="*/ 382767 w 464400"/>
              <a:gd name="connsiteY67" fmla="*/ 264853 h 428119"/>
              <a:gd name="connsiteX68" fmla="*/ 245805 w 464400"/>
              <a:gd name="connsiteY68" fmla="*/ 264853 h 428119"/>
              <a:gd name="connsiteX69" fmla="*/ 245805 w 464400"/>
              <a:gd name="connsiteY69" fmla="*/ 293433 h 428119"/>
              <a:gd name="connsiteX70" fmla="*/ 300227 w 464400"/>
              <a:gd name="connsiteY70" fmla="*/ 360091 h 428119"/>
              <a:gd name="connsiteX71" fmla="*/ 232200 w 464400"/>
              <a:gd name="connsiteY71" fmla="*/ 428119 h 428119"/>
              <a:gd name="connsiteX72" fmla="*/ 164173 w 464400"/>
              <a:gd name="connsiteY72" fmla="*/ 360091 h 428119"/>
              <a:gd name="connsiteX73" fmla="*/ 218595 w 464400"/>
              <a:gd name="connsiteY73" fmla="*/ 293433 h 428119"/>
              <a:gd name="connsiteX74" fmla="*/ 218595 w 464400"/>
              <a:gd name="connsiteY74" fmla="*/ 264853 h 428119"/>
              <a:gd name="connsiteX75" fmla="*/ 81633 w 464400"/>
              <a:gd name="connsiteY75" fmla="*/ 264853 h 428119"/>
              <a:gd name="connsiteX76" fmla="*/ 81633 w 464400"/>
              <a:gd name="connsiteY76" fmla="*/ 293433 h 428119"/>
              <a:gd name="connsiteX77" fmla="*/ 136055 w 464400"/>
              <a:gd name="connsiteY77" fmla="*/ 360091 h 428119"/>
              <a:gd name="connsiteX78" fmla="*/ 68027 w 464400"/>
              <a:gd name="connsiteY78" fmla="*/ 428119 h 428119"/>
              <a:gd name="connsiteX79" fmla="*/ 0 w 464400"/>
              <a:gd name="connsiteY79" fmla="*/ 360091 h 428119"/>
              <a:gd name="connsiteX80" fmla="*/ 54422 w 464400"/>
              <a:gd name="connsiteY80" fmla="*/ 293433 h 428119"/>
              <a:gd name="connsiteX81" fmla="*/ 54422 w 464400"/>
              <a:gd name="connsiteY81" fmla="*/ 251248 h 428119"/>
              <a:gd name="connsiteX82" fmla="*/ 68027 w 464400"/>
              <a:gd name="connsiteY82" fmla="*/ 237642 h 428119"/>
              <a:gd name="connsiteX83" fmla="*/ 218595 w 464400"/>
              <a:gd name="connsiteY83" fmla="*/ 237642 h 428119"/>
              <a:gd name="connsiteX84" fmla="*/ 218595 w 464400"/>
              <a:gd name="connsiteY84" fmla="*/ 169384 h 428119"/>
              <a:gd name="connsiteX85" fmla="*/ 109119 w 464400"/>
              <a:gd name="connsiteY85" fmla="*/ 169384 h 428119"/>
              <a:gd name="connsiteX86" fmla="*/ 68525 w 464400"/>
              <a:gd name="connsiteY86" fmla="*/ 128788 h 428119"/>
              <a:gd name="connsiteX87" fmla="*/ 68525 w 464400"/>
              <a:gd name="connsiteY87" fmla="*/ 40595 h 428119"/>
              <a:gd name="connsiteX88" fmla="*/ 109119 w 464400"/>
              <a:gd name="connsiteY88" fmla="*/ 0 h 428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64400" h="428119">
                <a:moveTo>
                  <a:pt x="396372" y="346486"/>
                </a:moveTo>
                <a:cubicBezTo>
                  <a:pt x="403887" y="346486"/>
                  <a:pt x="409978" y="352577"/>
                  <a:pt x="409978" y="360091"/>
                </a:cubicBezTo>
                <a:cubicBezTo>
                  <a:pt x="409978" y="367606"/>
                  <a:pt x="403887" y="373697"/>
                  <a:pt x="396372" y="373697"/>
                </a:cubicBezTo>
                <a:cubicBezTo>
                  <a:pt x="388858" y="373697"/>
                  <a:pt x="382767" y="367606"/>
                  <a:pt x="382767" y="360091"/>
                </a:cubicBezTo>
                <a:cubicBezTo>
                  <a:pt x="382767" y="352577"/>
                  <a:pt x="388858" y="346486"/>
                  <a:pt x="396372" y="346486"/>
                </a:cubicBezTo>
                <a:close/>
                <a:moveTo>
                  <a:pt x="232199" y="346486"/>
                </a:moveTo>
                <a:cubicBezTo>
                  <a:pt x="239714" y="346486"/>
                  <a:pt x="245805" y="352577"/>
                  <a:pt x="245805" y="360091"/>
                </a:cubicBezTo>
                <a:cubicBezTo>
                  <a:pt x="245805" y="367606"/>
                  <a:pt x="239714" y="373697"/>
                  <a:pt x="232199" y="373697"/>
                </a:cubicBezTo>
                <a:cubicBezTo>
                  <a:pt x="224685" y="373697"/>
                  <a:pt x="218594" y="367606"/>
                  <a:pt x="218594" y="360091"/>
                </a:cubicBezTo>
                <a:cubicBezTo>
                  <a:pt x="218594" y="352577"/>
                  <a:pt x="224685" y="346486"/>
                  <a:pt x="232199" y="346486"/>
                </a:cubicBezTo>
                <a:close/>
                <a:moveTo>
                  <a:pt x="68026" y="346486"/>
                </a:moveTo>
                <a:cubicBezTo>
                  <a:pt x="75541" y="346486"/>
                  <a:pt x="81632" y="352577"/>
                  <a:pt x="81632" y="360091"/>
                </a:cubicBezTo>
                <a:cubicBezTo>
                  <a:pt x="81632" y="367606"/>
                  <a:pt x="75541" y="373697"/>
                  <a:pt x="68026" y="373697"/>
                </a:cubicBezTo>
                <a:cubicBezTo>
                  <a:pt x="60512" y="373697"/>
                  <a:pt x="54421" y="367606"/>
                  <a:pt x="54421" y="360091"/>
                </a:cubicBezTo>
                <a:cubicBezTo>
                  <a:pt x="54421" y="352577"/>
                  <a:pt x="60512" y="346486"/>
                  <a:pt x="68026" y="346486"/>
                </a:cubicBezTo>
                <a:close/>
                <a:moveTo>
                  <a:pt x="396373" y="319275"/>
                </a:moveTo>
                <a:cubicBezTo>
                  <a:pt x="373867" y="319275"/>
                  <a:pt x="355556" y="337585"/>
                  <a:pt x="355556" y="360091"/>
                </a:cubicBezTo>
                <a:cubicBezTo>
                  <a:pt x="355556" y="382598"/>
                  <a:pt x="373867" y="400908"/>
                  <a:pt x="396373" y="400908"/>
                </a:cubicBezTo>
                <a:cubicBezTo>
                  <a:pt x="418879" y="400908"/>
                  <a:pt x="437189" y="382598"/>
                  <a:pt x="437189" y="360091"/>
                </a:cubicBezTo>
                <a:cubicBezTo>
                  <a:pt x="437189" y="337585"/>
                  <a:pt x="418879" y="319275"/>
                  <a:pt x="396373" y="319275"/>
                </a:cubicBezTo>
                <a:close/>
                <a:moveTo>
                  <a:pt x="232200" y="319275"/>
                </a:moveTo>
                <a:cubicBezTo>
                  <a:pt x="209694" y="319275"/>
                  <a:pt x="191384" y="337585"/>
                  <a:pt x="191384" y="360091"/>
                </a:cubicBezTo>
                <a:cubicBezTo>
                  <a:pt x="191384" y="382598"/>
                  <a:pt x="209694" y="400908"/>
                  <a:pt x="232200" y="400908"/>
                </a:cubicBezTo>
                <a:cubicBezTo>
                  <a:pt x="254706" y="400908"/>
                  <a:pt x="273016" y="382598"/>
                  <a:pt x="273016" y="360091"/>
                </a:cubicBezTo>
                <a:cubicBezTo>
                  <a:pt x="273016" y="337585"/>
                  <a:pt x="254706" y="319275"/>
                  <a:pt x="232200" y="319275"/>
                </a:cubicBezTo>
                <a:close/>
                <a:moveTo>
                  <a:pt x="68027" y="319275"/>
                </a:moveTo>
                <a:cubicBezTo>
                  <a:pt x="45521" y="319275"/>
                  <a:pt x="27211" y="337585"/>
                  <a:pt x="27211" y="360091"/>
                </a:cubicBezTo>
                <a:cubicBezTo>
                  <a:pt x="27211" y="382598"/>
                  <a:pt x="45521" y="400908"/>
                  <a:pt x="68027" y="400908"/>
                </a:cubicBezTo>
                <a:cubicBezTo>
                  <a:pt x="90534" y="400908"/>
                  <a:pt x="108844" y="382598"/>
                  <a:pt x="108844" y="360091"/>
                </a:cubicBezTo>
                <a:cubicBezTo>
                  <a:pt x="108844" y="337585"/>
                  <a:pt x="90534" y="319275"/>
                  <a:pt x="68027" y="319275"/>
                </a:cubicBezTo>
                <a:close/>
                <a:moveTo>
                  <a:pt x="303286" y="71087"/>
                </a:moveTo>
                <a:cubicBezTo>
                  <a:pt x="310801" y="71087"/>
                  <a:pt x="316892" y="77178"/>
                  <a:pt x="316892" y="84692"/>
                </a:cubicBezTo>
                <a:cubicBezTo>
                  <a:pt x="316892" y="92207"/>
                  <a:pt x="310801" y="98298"/>
                  <a:pt x="303286" y="98298"/>
                </a:cubicBezTo>
                <a:cubicBezTo>
                  <a:pt x="295772" y="98298"/>
                  <a:pt x="289681" y="92207"/>
                  <a:pt x="289681" y="84692"/>
                </a:cubicBezTo>
                <a:cubicBezTo>
                  <a:pt x="289681" y="77178"/>
                  <a:pt x="295772" y="71087"/>
                  <a:pt x="303286" y="71087"/>
                </a:cubicBezTo>
                <a:close/>
                <a:moveTo>
                  <a:pt x="232199" y="71087"/>
                </a:moveTo>
                <a:cubicBezTo>
                  <a:pt x="239714" y="71087"/>
                  <a:pt x="245805" y="77178"/>
                  <a:pt x="245805" y="84692"/>
                </a:cubicBezTo>
                <a:cubicBezTo>
                  <a:pt x="245805" y="92207"/>
                  <a:pt x="239714" y="98298"/>
                  <a:pt x="232199" y="98298"/>
                </a:cubicBezTo>
                <a:cubicBezTo>
                  <a:pt x="224685" y="98298"/>
                  <a:pt x="218594" y="92207"/>
                  <a:pt x="218594" y="84692"/>
                </a:cubicBezTo>
                <a:cubicBezTo>
                  <a:pt x="218594" y="77178"/>
                  <a:pt x="224685" y="71087"/>
                  <a:pt x="232199" y="71087"/>
                </a:cubicBezTo>
                <a:close/>
                <a:moveTo>
                  <a:pt x="161112" y="71087"/>
                </a:moveTo>
                <a:cubicBezTo>
                  <a:pt x="168627" y="71087"/>
                  <a:pt x="174718" y="77178"/>
                  <a:pt x="174718" y="84692"/>
                </a:cubicBezTo>
                <a:cubicBezTo>
                  <a:pt x="174718" y="92207"/>
                  <a:pt x="168627" y="98298"/>
                  <a:pt x="161112" y="98298"/>
                </a:cubicBezTo>
                <a:cubicBezTo>
                  <a:pt x="153598" y="98298"/>
                  <a:pt x="147507" y="92207"/>
                  <a:pt x="147507" y="84692"/>
                </a:cubicBezTo>
                <a:cubicBezTo>
                  <a:pt x="147507" y="77178"/>
                  <a:pt x="153598" y="71087"/>
                  <a:pt x="161112" y="71087"/>
                </a:cubicBezTo>
                <a:close/>
                <a:moveTo>
                  <a:pt x="109119" y="27211"/>
                </a:moveTo>
                <a:cubicBezTo>
                  <a:pt x="101739" y="27211"/>
                  <a:pt x="95735" y="33215"/>
                  <a:pt x="95735" y="40595"/>
                </a:cubicBezTo>
                <a:lnTo>
                  <a:pt x="95735" y="128788"/>
                </a:lnTo>
                <a:cubicBezTo>
                  <a:pt x="95735" y="136169"/>
                  <a:pt x="101739" y="142173"/>
                  <a:pt x="109119" y="142173"/>
                </a:cubicBezTo>
                <a:lnTo>
                  <a:pt x="355281" y="142173"/>
                </a:lnTo>
                <a:cubicBezTo>
                  <a:pt x="362661" y="142173"/>
                  <a:pt x="368665" y="136169"/>
                  <a:pt x="368665" y="128788"/>
                </a:cubicBezTo>
                <a:lnTo>
                  <a:pt x="368665" y="40595"/>
                </a:lnTo>
                <a:cubicBezTo>
                  <a:pt x="368665" y="33215"/>
                  <a:pt x="362661" y="27211"/>
                  <a:pt x="355281" y="27211"/>
                </a:cubicBezTo>
                <a:close/>
                <a:moveTo>
                  <a:pt x="109119" y="0"/>
                </a:moveTo>
                <a:lnTo>
                  <a:pt x="355281" y="0"/>
                </a:lnTo>
                <a:cubicBezTo>
                  <a:pt x="377665" y="0"/>
                  <a:pt x="395876" y="18210"/>
                  <a:pt x="395876" y="40595"/>
                </a:cubicBezTo>
                <a:lnTo>
                  <a:pt x="395876" y="128788"/>
                </a:lnTo>
                <a:cubicBezTo>
                  <a:pt x="395876" y="151173"/>
                  <a:pt x="377665" y="169384"/>
                  <a:pt x="355281" y="169384"/>
                </a:cubicBezTo>
                <a:lnTo>
                  <a:pt x="245805" y="169384"/>
                </a:lnTo>
                <a:lnTo>
                  <a:pt x="245805" y="237642"/>
                </a:lnTo>
                <a:lnTo>
                  <a:pt x="396373" y="237642"/>
                </a:lnTo>
                <a:cubicBezTo>
                  <a:pt x="403887" y="237642"/>
                  <a:pt x="409978" y="243734"/>
                  <a:pt x="409978" y="251248"/>
                </a:cubicBezTo>
                <a:lnTo>
                  <a:pt x="409978" y="293433"/>
                </a:lnTo>
                <a:cubicBezTo>
                  <a:pt x="440991" y="299754"/>
                  <a:pt x="464400" y="327239"/>
                  <a:pt x="464400" y="360091"/>
                </a:cubicBezTo>
                <a:cubicBezTo>
                  <a:pt x="464400" y="397602"/>
                  <a:pt x="433883" y="428119"/>
                  <a:pt x="396373" y="428119"/>
                </a:cubicBezTo>
                <a:cubicBezTo>
                  <a:pt x="358862" y="428119"/>
                  <a:pt x="328345" y="397602"/>
                  <a:pt x="328345" y="360091"/>
                </a:cubicBezTo>
                <a:cubicBezTo>
                  <a:pt x="328345" y="327239"/>
                  <a:pt x="351754" y="299753"/>
                  <a:pt x="382767" y="293433"/>
                </a:cubicBezTo>
                <a:lnTo>
                  <a:pt x="382767" y="264853"/>
                </a:lnTo>
                <a:lnTo>
                  <a:pt x="245805" y="264853"/>
                </a:lnTo>
                <a:lnTo>
                  <a:pt x="245805" y="293433"/>
                </a:lnTo>
                <a:cubicBezTo>
                  <a:pt x="276819" y="299754"/>
                  <a:pt x="300227" y="327239"/>
                  <a:pt x="300227" y="360091"/>
                </a:cubicBezTo>
                <a:cubicBezTo>
                  <a:pt x="300227" y="397602"/>
                  <a:pt x="269710" y="428119"/>
                  <a:pt x="232200" y="428119"/>
                </a:cubicBezTo>
                <a:cubicBezTo>
                  <a:pt x="194690" y="428119"/>
                  <a:pt x="164173" y="397602"/>
                  <a:pt x="164173" y="360091"/>
                </a:cubicBezTo>
                <a:cubicBezTo>
                  <a:pt x="164173" y="327239"/>
                  <a:pt x="187581" y="299753"/>
                  <a:pt x="218595" y="293433"/>
                </a:cubicBezTo>
                <a:lnTo>
                  <a:pt x="218595" y="264853"/>
                </a:lnTo>
                <a:lnTo>
                  <a:pt x="81633" y="264853"/>
                </a:lnTo>
                <a:lnTo>
                  <a:pt x="81633" y="293433"/>
                </a:lnTo>
                <a:cubicBezTo>
                  <a:pt x="112646" y="299754"/>
                  <a:pt x="136055" y="327239"/>
                  <a:pt x="136055" y="360091"/>
                </a:cubicBezTo>
                <a:cubicBezTo>
                  <a:pt x="136055" y="397602"/>
                  <a:pt x="105538" y="428119"/>
                  <a:pt x="68027" y="428119"/>
                </a:cubicBezTo>
                <a:cubicBezTo>
                  <a:pt x="30517" y="428119"/>
                  <a:pt x="0" y="397602"/>
                  <a:pt x="0" y="360091"/>
                </a:cubicBezTo>
                <a:cubicBezTo>
                  <a:pt x="0" y="327239"/>
                  <a:pt x="23409" y="299754"/>
                  <a:pt x="54422" y="293433"/>
                </a:cubicBezTo>
                <a:lnTo>
                  <a:pt x="54422" y="251248"/>
                </a:lnTo>
                <a:cubicBezTo>
                  <a:pt x="54422" y="243734"/>
                  <a:pt x="60514" y="237642"/>
                  <a:pt x="68027" y="237642"/>
                </a:cubicBezTo>
                <a:lnTo>
                  <a:pt x="218595" y="237642"/>
                </a:lnTo>
                <a:lnTo>
                  <a:pt x="218595" y="169384"/>
                </a:lnTo>
                <a:lnTo>
                  <a:pt x="109119" y="169384"/>
                </a:lnTo>
                <a:cubicBezTo>
                  <a:pt x="86736" y="169384"/>
                  <a:pt x="68525" y="151173"/>
                  <a:pt x="68525" y="128788"/>
                </a:cubicBezTo>
                <a:lnTo>
                  <a:pt x="68525" y="40595"/>
                </a:lnTo>
                <a:cubicBezTo>
                  <a:pt x="68525" y="18210"/>
                  <a:pt x="86736" y="0"/>
                  <a:pt x="109119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xmlns="" id="{A001C320-F601-4250-BFA9-2182639852BA}"/>
              </a:ext>
            </a:extLst>
          </p:cNvPr>
          <p:cNvSpPr/>
          <p:nvPr/>
        </p:nvSpPr>
        <p:spPr>
          <a:xfrm>
            <a:off x="7589275" y="3352392"/>
            <a:ext cx="408163" cy="464400"/>
          </a:xfrm>
          <a:custGeom>
            <a:avLst/>
            <a:gdLst>
              <a:gd name="connsiteX0" fmla="*/ 68027 w 408163"/>
              <a:gd name="connsiteY0" fmla="*/ 382767 h 464400"/>
              <a:gd name="connsiteX1" fmla="*/ 140590 w 408163"/>
              <a:gd name="connsiteY1" fmla="*/ 382767 h 464400"/>
              <a:gd name="connsiteX2" fmla="*/ 154195 w 408163"/>
              <a:gd name="connsiteY2" fmla="*/ 396372 h 464400"/>
              <a:gd name="connsiteX3" fmla="*/ 140590 w 408163"/>
              <a:gd name="connsiteY3" fmla="*/ 409978 h 464400"/>
              <a:gd name="connsiteX4" fmla="*/ 68027 w 408163"/>
              <a:gd name="connsiteY4" fmla="*/ 409978 h 464400"/>
              <a:gd name="connsiteX5" fmla="*/ 54422 w 408163"/>
              <a:gd name="connsiteY5" fmla="*/ 396372 h 464400"/>
              <a:gd name="connsiteX6" fmla="*/ 68027 w 408163"/>
              <a:gd name="connsiteY6" fmla="*/ 382767 h 464400"/>
              <a:gd name="connsiteX7" fmla="*/ 321180 w 408163"/>
              <a:gd name="connsiteY7" fmla="*/ 377425 h 464400"/>
              <a:gd name="connsiteX8" fmla="*/ 321180 w 408163"/>
              <a:gd name="connsiteY8" fmla="*/ 417951 h 464400"/>
              <a:gd name="connsiteX9" fmla="*/ 361706 w 408163"/>
              <a:gd name="connsiteY9" fmla="*/ 377425 h 464400"/>
              <a:gd name="connsiteX10" fmla="*/ 68027 w 408163"/>
              <a:gd name="connsiteY10" fmla="*/ 328345 h 464400"/>
              <a:gd name="connsiteX11" fmla="*/ 222223 w 408163"/>
              <a:gd name="connsiteY11" fmla="*/ 328345 h 464400"/>
              <a:gd name="connsiteX12" fmla="*/ 235828 w 408163"/>
              <a:gd name="connsiteY12" fmla="*/ 341950 h 464400"/>
              <a:gd name="connsiteX13" fmla="*/ 222223 w 408163"/>
              <a:gd name="connsiteY13" fmla="*/ 355556 h 464400"/>
              <a:gd name="connsiteX14" fmla="*/ 68027 w 408163"/>
              <a:gd name="connsiteY14" fmla="*/ 355556 h 464400"/>
              <a:gd name="connsiteX15" fmla="*/ 54422 w 408163"/>
              <a:gd name="connsiteY15" fmla="*/ 341950 h 464400"/>
              <a:gd name="connsiteX16" fmla="*/ 68027 w 408163"/>
              <a:gd name="connsiteY16" fmla="*/ 328345 h 464400"/>
              <a:gd name="connsiteX17" fmla="*/ 68027 w 408163"/>
              <a:gd name="connsiteY17" fmla="*/ 273923 h 464400"/>
              <a:gd name="connsiteX18" fmla="*/ 167801 w 408163"/>
              <a:gd name="connsiteY18" fmla="*/ 273923 h 464400"/>
              <a:gd name="connsiteX19" fmla="*/ 181406 w 408163"/>
              <a:gd name="connsiteY19" fmla="*/ 287528 h 464400"/>
              <a:gd name="connsiteX20" fmla="*/ 167801 w 408163"/>
              <a:gd name="connsiteY20" fmla="*/ 301134 h 464400"/>
              <a:gd name="connsiteX21" fmla="*/ 68027 w 408163"/>
              <a:gd name="connsiteY21" fmla="*/ 301134 h 464400"/>
              <a:gd name="connsiteX22" fmla="*/ 54422 w 408163"/>
              <a:gd name="connsiteY22" fmla="*/ 287528 h 464400"/>
              <a:gd name="connsiteX23" fmla="*/ 68027 w 408163"/>
              <a:gd name="connsiteY23" fmla="*/ 273923 h 464400"/>
              <a:gd name="connsiteX24" fmla="*/ 190477 w 408163"/>
              <a:gd name="connsiteY24" fmla="*/ 172335 h 464400"/>
              <a:gd name="connsiteX25" fmla="*/ 190477 w 408163"/>
              <a:gd name="connsiteY25" fmla="*/ 219501 h 464400"/>
              <a:gd name="connsiteX26" fmla="*/ 217688 w 408163"/>
              <a:gd name="connsiteY26" fmla="*/ 219501 h 464400"/>
              <a:gd name="connsiteX27" fmla="*/ 217688 w 408163"/>
              <a:gd name="connsiteY27" fmla="*/ 172335 h 464400"/>
              <a:gd name="connsiteX28" fmla="*/ 299320 w 408163"/>
              <a:gd name="connsiteY28" fmla="*/ 117913 h 464400"/>
              <a:gd name="connsiteX29" fmla="*/ 299320 w 408163"/>
              <a:gd name="connsiteY29" fmla="*/ 219501 h 464400"/>
              <a:gd name="connsiteX30" fmla="*/ 326531 w 408163"/>
              <a:gd name="connsiteY30" fmla="*/ 219501 h 464400"/>
              <a:gd name="connsiteX31" fmla="*/ 326531 w 408163"/>
              <a:gd name="connsiteY31" fmla="*/ 117913 h 464400"/>
              <a:gd name="connsiteX32" fmla="*/ 81633 w 408163"/>
              <a:gd name="connsiteY32" fmla="*/ 81632 h 464400"/>
              <a:gd name="connsiteX33" fmla="*/ 81633 w 408163"/>
              <a:gd name="connsiteY33" fmla="*/ 219501 h 464400"/>
              <a:gd name="connsiteX34" fmla="*/ 108844 w 408163"/>
              <a:gd name="connsiteY34" fmla="*/ 219501 h 464400"/>
              <a:gd name="connsiteX35" fmla="*/ 108844 w 408163"/>
              <a:gd name="connsiteY35" fmla="*/ 81632 h 464400"/>
              <a:gd name="connsiteX36" fmla="*/ 68027 w 408163"/>
              <a:gd name="connsiteY36" fmla="*/ 54421 h 464400"/>
              <a:gd name="connsiteX37" fmla="*/ 122449 w 408163"/>
              <a:gd name="connsiteY37" fmla="*/ 54421 h 464400"/>
              <a:gd name="connsiteX38" fmla="*/ 136055 w 408163"/>
              <a:gd name="connsiteY38" fmla="*/ 68026 h 464400"/>
              <a:gd name="connsiteX39" fmla="*/ 136055 w 408163"/>
              <a:gd name="connsiteY39" fmla="*/ 219501 h 464400"/>
              <a:gd name="connsiteX40" fmla="*/ 163266 w 408163"/>
              <a:gd name="connsiteY40" fmla="*/ 219501 h 464400"/>
              <a:gd name="connsiteX41" fmla="*/ 163266 w 408163"/>
              <a:gd name="connsiteY41" fmla="*/ 158730 h 464400"/>
              <a:gd name="connsiteX42" fmla="*/ 176871 w 408163"/>
              <a:gd name="connsiteY42" fmla="*/ 145124 h 464400"/>
              <a:gd name="connsiteX43" fmla="*/ 231293 w 408163"/>
              <a:gd name="connsiteY43" fmla="*/ 145124 h 464400"/>
              <a:gd name="connsiteX44" fmla="*/ 244899 w 408163"/>
              <a:gd name="connsiteY44" fmla="*/ 158730 h 464400"/>
              <a:gd name="connsiteX45" fmla="*/ 244899 w 408163"/>
              <a:gd name="connsiteY45" fmla="*/ 219501 h 464400"/>
              <a:gd name="connsiteX46" fmla="*/ 272110 w 408163"/>
              <a:gd name="connsiteY46" fmla="*/ 219501 h 464400"/>
              <a:gd name="connsiteX47" fmla="*/ 272110 w 408163"/>
              <a:gd name="connsiteY47" fmla="*/ 104308 h 464400"/>
              <a:gd name="connsiteX48" fmla="*/ 285715 w 408163"/>
              <a:gd name="connsiteY48" fmla="*/ 90702 h 464400"/>
              <a:gd name="connsiteX49" fmla="*/ 340137 w 408163"/>
              <a:gd name="connsiteY49" fmla="*/ 90702 h 464400"/>
              <a:gd name="connsiteX50" fmla="*/ 353742 w 408163"/>
              <a:gd name="connsiteY50" fmla="*/ 104308 h 464400"/>
              <a:gd name="connsiteX51" fmla="*/ 353742 w 408163"/>
              <a:gd name="connsiteY51" fmla="*/ 233106 h 464400"/>
              <a:gd name="connsiteX52" fmla="*/ 340137 w 408163"/>
              <a:gd name="connsiteY52" fmla="*/ 246712 h 464400"/>
              <a:gd name="connsiteX53" fmla="*/ 68027 w 408163"/>
              <a:gd name="connsiteY53" fmla="*/ 246712 h 464400"/>
              <a:gd name="connsiteX54" fmla="*/ 54422 w 408163"/>
              <a:gd name="connsiteY54" fmla="*/ 233106 h 464400"/>
              <a:gd name="connsiteX55" fmla="*/ 54422 w 408163"/>
              <a:gd name="connsiteY55" fmla="*/ 68026 h 464400"/>
              <a:gd name="connsiteX56" fmla="*/ 68027 w 408163"/>
              <a:gd name="connsiteY56" fmla="*/ 54421 h 464400"/>
              <a:gd name="connsiteX57" fmla="*/ 27211 w 408163"/>
              <a:gd name="connsiteY57" fmla="*/ 27211 h 464400"/>
              <a:gd name="connsiteX58" fmla="*/ 27211 w 408163"/>
              <a:gd name="connsiteY58" fmla="*/ 437189 h 464400"/>
              <a:gd name="connsiteX59" fmla="*/ 293969 w 408163"/>
              <a:gd name="connsiteY59" fmla="*/ 437189 h 464400"/>
              <a:gd name="connsiteX60" fmla="*/ 293969 w 408163"/>
              <a:gd name="connsiteY60" fmla="*/ 363819 h 464400"/>
              <a:gd name="connsiteX61" fmla="*/ 307574 w 408163"/>
              <a:gd name="connsiteY61" fmla="*/ 350214 h 464400"/>
              <a:gd name="connsiteX62" fmla="*/ 380953 w 408163"/>
              <a:gd name="connsiteY62" fmla="*/ 350214 h 464400"/>
              <a:gd name="connsiteX63" fmla="*/ 380953 w 408163"/>
              <a:gd name="connsiteY63" fmla="*/ 27211 h 464400"/>
              <a:gd name="connsiteX64" fmla="*/ 13605 w 408163"/>
              <a:gd name="connsiteY64" fmla="*/ 0 h 464400"/>
              <a:gd name="connsiteX65" fmla="*/ 394558 w 408163"/>
              <a:gd name="connsiteY65" fmla="*/ 0 h 464400"/>
              <a:gd name="connsiteX66" fmla="*/ 408163 w 408163"/>
              <a:gd name="connsiteY66" fmla="*/ 13605 h 464400"/>
              <a:gd name="connsiteX67" fmla="*/ 408163 w 408163"/>
              <a:gd name="connsiteY67" fmla="*/ 363819 h 464400"/>
              <a:gd name="connsiteX68" fmla="*/ 404098 w 408163"/>
              <a:gd name="connsiteY68" fmla="*/ 373513 h 464400"/>
              <a:gd name="connsiteX69" fmla="*/ 317196 w 408163"/>
              <a:gd name="connsiteY69" fmla="*/ 460415 h 464400"/>
              <a:gd name="connsiteX70" fmla="*/ 307576 w 408163"/>
              <a:gd name="connsiteY70" fmla="*/ 464400 h 464400"/>
              <a:gd name="connsiteX71" fmla="*/ 307575 w 408163"/>
              <a:gd name="connsiteY71" fmla="*/ 464400 h 464400"/>
              <a:gd name="connsiteX72" fmla="*/ 307574 w 408163"/>
              <a:gd name="connsiteY72" fmla="*/ 464400 h 464400"/>
              <a:gd name="connsiteX73" fmla="*/ 13605 w 408163"/>
              <a:gd name="connsiteY73" fmla="*/ 464400 h 464400"/>
              <a:gd name="connsiteX74" fmla="*/ 0 w 408163"/>
              <a:gd name="connsiteY74" fmla="*/ 450795 h 464400"/>
              <a:gd name="connsiteX75" fmla="*/ 0 w 408163"/>
              <a:gd name="connsiteY75" fmla="*/ 13605 h 464400"/>
              <a:gd name="connsiteX76" fmla="*/ 13605 w 408163"/>
              <a:gd name="connsiteY76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08163" h="464400">
                <a:moveTo>
                  <a:pt x="68027" y="382767"/>
                </a:moveTo>
                <a:lnTo>
                  <a:pt x="140590" y="382767"/>
                </a:lnTo>
                <a:cubicBezTo>
                  <a:pt x="148104" y="382767"/>
                  <a:pt x="154195" y="388859"/>
                  <a:pt x="154195" y="396372"/>
                </a:cubicBezTo>
                <a:cubicBezTo>
                  <a:pt x="154195" y="403886"/>
                  <a:pt x="148104" y="409978"/>
                  <a:pt x="140590" y="409978"/>
                </a:cubicBezTo>
                <a:lnTo>
                  <a:pt x="68027" y="409978"/>
                </a:lnTo>
                <a:cubicBezTo>
                  <a:pt x="60514" y="409978"/>
                  <a:pt x="54422" y="403886"/>
                  <a:pt x="54422" y="396372"/>
                </a:cubicBezTo>
                <a:cubicBezTo>
                  <a:pt x="54422" y="388859"/>
                  <a:pt x="60514" y="382767"/>
                  <a:pt x="68027" y="382767"/>
                </a:cubicBezTo>
                <a:close/>
                <a:moveTo>
                  <a:pt x="321180" y="377425"/>
                </a:moveTo>
                <a:lnTo>
                  <a:pt x="321180" y="417951"/>
                </a:lnTo>
                <a:lnTo>
                  <a:pt x="361706" y="377425"/>
                </a:lnTo>
                <a:close/>
                <a:moveTo>
                  <a:pt x="68027" y="328345"/>
                </a:moveTo>
                <a:lnTo>
                  <a:pt x="222223" y="328345"/>
                </a:lnTo>
                <a:cubicBezTo>
                  <a:pt x="229737" y="328345"/>
                  <a:pt x="235828" y="334437"/>
                  <a:pt x="235828" y="341950"/>
                </a:cubicBezTo>
                <a:cubicBezTo>
                  <a:pt x="235828" y="349464"/>
                  <a:pt x="229737" y="355556"/>
                  <a:pt x="222223" y="355556"/>
                </a:cubicBezTo>
                <a:lnTo>
                  <a:pt x="68027" y="355556"/>
                </a:lnTo>
                <a:cubicBezTo>
                  <a:pt x="60514" y="355556"/>
                  <a:pt x="54422" y="349464"/>
                  <a:pt x="54422" y="341950"/>
                </a:cubicBezTo>
                <a:cubicBezTo>
                  <a:pt x="54422" y="334437"/>
                  <a:pt x="60514" y="328345"/>
                  <a:pt x="68027" y="328345"/>
                </a:cubicBezTo>
                <a:close/>
                <a:moveTo>
                  <a:pt x="68027" y="273923"/>
                </a:moveTo>
                <a:lnTo>
                  <a:pt x="167801" y="273923"/>
                </a:lnTo>
                <a:cubicBezTo>
                  <a:pt x="175315" y="273923"/>
                  <a:pt x="181406" y="280015"/>
                  <a:pt x="181406" y="287528"/>
                </a:cubicBezTo>
                <a:cubicBezTo>
                  <a:pt x="181406" y="295042"/>
                  <a:pt x="175315" y="301134"/>
                  <a:pt x="167801" y="301134"/>
                </a:cubicBezTo>
                <a:lnTo>
                  <a:pt x="68027" y="301134"/>
                </a:lnTo>
                <a:cubicBezTo>
                  <a:pt x="60514" y="301134"/>
                  <a:pt x="54422" y="295042"/>
                  <a:pt x="54422" y="287528"/>
                </a:cubicBezTo>
                <a:cubicBezTo>
                  <a:pt x="54422" y="280015"/>
                  <a:pt x="60514" y="273923"/>
                  <a:pt x="68027" y="273923"/>
                </a:cubicBezTo>
                <a:close/>
                <a:moveTo>
                  <a:pt x="190477" y="172335"/>
                </a:moveTo>
                <a:lnTo>
                  <a:pt x="190477" y="219501"/>
                </a:lnTo>
                <a:lnTo>
                  <a:pt x="217688" y="219501"/>
                </a:lnTo>
                <a:lnTo>
                  <a:pt x="217688" y="172335"/>
                </a:lnTo>
                <a:close/>
                <a:moveTo>
                  <a:pt x="299320" y="117913"/>
                </a:moveTo>
                <a:lnTo>
                  <a:pt x="299320" y="219501"/>
                </a:lnTo>
                <a:lnTo>
                  <a:pt x="326531" y="219501"/>
                </a:lnTo>
                <a:lnTo>
                  <a:pt x="326531" y="117913"/>
                </a:lnTo>
                <a:close/>
                <a:moveTo>
                  <a:pt x="81633" y="81632"/>
                </a:moveTo>
                <a:lnTo>
                  <a:pt x="81633" y="219501"/>
                </a:lnTo>
                <a:lnTo>
                  <a:pt x="108844" y="219501"/>
                </a:lnTo>
                <a:lnTo>
                  <a:pt x="108844" y="81632"/>
                </a:lnTo>
                <a:close/>
                <a:moveTo>
                  <a:pt x="68027" y="54421"/>
                </a:moveTo>
                <a:lnTo>
                  <a:pt x="122449" y="54421"/>
                </a:lnTo>
                <a:cubicBezTo>
                  <a:pt x="129963" y="54421"/>
                  <a:pt x="136055" y="60513"/>
                  <a:pt x="136055" y="68026"/>
                </a:cubicBezTo>
                <a:lnTo>
                  <a:pt x="136055" y="219501"/>
                </a:lnTo>
                <a:lnTo>
                  <a:pt x="163266" y="219501"/>
                </a:lnTo>
                <a:lnTo>
                  <a:pt x="163266" y="158730"/>
                </a:lnTo>
                <a:cubicBezTo>
                  <a:pt x="163266" y="151216"/>
                  <a:pt x="169357" y="145124"/>
                  <a:pt x="176871" y="145124"/>
                </a:cubicBezTo>
                <a:lnTo>
                  <a:pt x="231293" y="145124"/>
                </a:lnTo>
                <a:cubicBezTo>
                  <a:pt x="238807" y="145124"/>
                  <a:pt x="244899" y="151216"/>
                  <a:pt x="244899" y="158730"/>
                </a:cubicBezTo>
                <a:lnTo>
                  <a:pt x="244899" y="219501"/>
                </a:lnTo>
                <a:lnTo>
                  <a:pt x="272110" y="219501"/>
                </a:lnTo>
                <a:lnTo>
                  <a:pt x="272110" y="104308"/>
                </a:lnTo>
                <a:cubicBezTo>
                  <a:pt x="272110" y="96794"/>
                  <a:pt x="278201" y="90702"/>
                  <a:pt x="285715" y="90702"/>
                </a:cubicBezTo>
                <a:lnTo>
                  <a:pt x="340137" y="90702"/>
                </a:lnTo>
                <a:cubicBezTo>
                  <a:pt x="347651" y="90702"/>
                  <a:pt x="353742" y="96794"/>
                  <a:pt x="353742" y="104308"/>
                </a:cubicBezTo>
                <a:lnTo>
                  <a:pt x="353742" y="233106"/>
                </a:lnTo>
                <a:cubicBezTo>
                  <a:pt x="353742" y="240620"/>
                  <a:pt x="347651" y="246712"/>
                  <a:pt x="340137" y="246712"/>
                </a:cubicBezTo>
                <a:lnTo>
                  <a:pt x="68027" y="246712"/>
                </a:lnTo>
                <a:cubicBezTo>
                  <a:pt x="60514" y="246712"/>
                  <a:pt x="54422" y="240620"/>
                  <a:pt x="54422" y="233106"/>
                </a:cubicBezTo>
                <a:lnTo>
                  <a:pt x="54422" y="68026"/>
                </a:lnTo>
                <a:cubicBezTo>
                  <a:pt x="54422" y="60513"/>
                  <a:pt x="60514" y="54421"/>
                  <a:pt x="68027" y="54421"/>
                </a:cubicBezTo>
                <a:close/>
                <a:moveTo>
                  <a:pt x="27211" y="27211"/>
                </a:moveTo>
                <a:lnTo>
                  <a:pt x="27211" y="437189"/>
                </a:lnTo>
                <a:lnTo>
                  <a:pt x="293969" y="437189"/>
                </a:lnTo>
                <a:lnTo>
                  <a:pt x="293969" y="363819"/>
                </a:lnTo>
                <a:cubicBezTo>
                  <a:pt x="293969" y="356305"/>
                  <a:pt x="300060" y="350214"/>
                  <a:pt x="307574" y="350214"/>
                </a:cubicBezTo>
                <a:lnTo>
                  <a:pt x="380953" y="350214"/>
                </a:lnTo>
                <a:lnTo>
                  <a:pt x="380953" y="27211"/>
                </a:lnTo>
                <a:close/>
                <a:moveTo>
                  <a:pt x="13605" y="0"/>
                </a:moveTo>
                <a:lnTo>
                  <a:pt x="394558" y="0"/>
                </a:lnTo>
                <a:cubicBezTo>
                  <a:pt x="402072" y="0"/>
                  <a:pt x="408163" y="6092"/>
                  <a:pt x="408163" y="13605"/>
                </a:cubicBezTo>
                <a:lnTo>
                  <a:pt x="408163" y="363819"/>
                </a:lnTo>
                <a:cubicBezTo>
                  <a:pt x="408163" y="367337"/>
                  <a:pt x="406757" y="370895"/>
                  <a:pt x="404098" y="373513"/>
                </a:cubicBezTo>
                <a:lnTo>
                  <a:pt x="317196" y="460415"/>
                </a:lnTo>
                <a:cubicBezTo>
                  <a:pt x="314751" y="462860"/>
                  <a:pt x="311280" y="464400"/>
                  <a:pt x="307576" y="464400"/>
                </a:cubicBezTo>
                <a:cubicBezTo>
                  <a:pt x="307576" y="464400"/>
                  <a:pt x="307575" y="464400"/>
                  <a:pt x="307575" y="464400"/>
                </a:cubicBezTo>
                <a:lnTo>
                  <a:pt x="307574" y="464400"/>
                </a:lnTo>
                <a:lnTo>
                  <a:pt x="13605" y="464400"/>
                </a:lnTo>
                <a:cubicBezTo>
                  <a:pt x="6092" y="464400"/>
                  <a:pt x="0" y="458308"/>
                  <a:pt x="0" y="450795"/>
                </a:cubicBezTo>
                <a:lnTo>
                  <a:pt x="0" y="13605"/>
                </a:lnTo>
                <a:cubicBezTo>
                  <a:pt x="0" y="6092"/>
                  <a:pt x="6092" y="0"/>
                  <a:pt x="1360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xmlns="" id="{EEC77F5B-43D0-4476-9FDF-5DCB0D4EA194}"/>
              </a:ext>
            </a:extLst>
          </p:cNvPr>
          <p:cNvSpPr/>
          <p:nvPr/>
        </p:nvSpPr>
        <p:spPr>
          <a:xfrm>
            <a:off x="6472953" y="3352392"/>
            <a:ext cx="463493" cy="464400"/>
          </a:xfrm>
          <a:custGeom>
            <a:avLst/>
            <a:gdLst>
              <a:gd name="connsiteX0" fmla="*/ 231293 w 463493"/>
              <a:gd name="connsiteY0" fmla="*/ 409978 h 464400"/>
              <a:gd name="connsiteX1" fmla="*/ 217688 w 463493"/>
              <a:gd name="connsiteY1" fmla="*/ 423584 h 464400"/>
              <a:gd name="connsiteX2" fmla="*/ 231293 w 463493"/>
              <a:gd name="connsiteY2" fmla="*/ 437189 h 464400"/>
              <a:gd name="connsiteX3" fmla="*/ 244898 w 463493"/>
              <a:gd name="connsiteY3" fmla="*/ 423584 h 464400"/>
              <a:gd name="connsiteX4" fmla="*/ 231293 w 463493"/>
              <a:gd name="connsiteY4" fmla="*/ 409978 h 464400"/>
              <a:gd name="connsiteX5" fmla="*/ 394239 w 463493"/>
              <a:gd name="connsiteY5" fmla="*/ 372790 h 464400"/>
              <a:gd name="connsiteX6" fmla="*/ 380634 w 463493"/>
              <a:gd name="connsiteY6" fmla="*/ 386395 h 464400"/>
              <a:gd name="connsiteX7" fmla="*/ 394239 w 463493"/>
              <a:gd name="connsiteY7" fmla="*/ 400001 h 464400"/>
              <a:gd name="connsiteX8" fmla="*/ 407845 w 463493"/>
              <a:gd name="connsiteY8" fmla="*/ 386395 h 464400"/>
              <a:gd name="connsiteX9" fmla="*/ 394239 w 463493"/>
              <a:gd name="connsiteY9" fmla="*/ 372790 h 464400"/>
              <a:gd name="connsiteX10" fmla="*/ 68347 w 463493"/>
              <a:gd name="connsiteY10" fmla="*/ 372790 h 464400"/>
              <a:gd name="connsiteX11" fmla="*/ 54741 w 463493"/>
              <a:gd name="connsiteY11" fmla="*/ 386395 h 464400"/>
              <a:gd name="connsiteX12" fmla="*/ 68347 w 463493"/>
              <a:gd name="connsiteY12" fmla="*/ 400001 h 464400"/>
              <a:gd name="connsiteX13" fmla="*/ 81952 w 463493"/>
              <a:gd name="connsiteY13" fmla="*/ 386395 h 464400"/>
              <a:gd name="connsiteX14" fmla="*/ 68347 w 463493"/>
              <a:gd name="connsiteY14" fmla="*/ 372790 h 464400"/>
              <a:gd name="connsiteX15" fmla="*/ 422677 w 463493"/>
              <a:gd name="connsiteY15" fmla="*/ 218595 h 464400"/>
              <a:gd name="connsiteX16" fmla="*/ 409071 w 463493"/>
              <a:gd name="connsiteY16" fmla="*/ 232200 h 464400"/>
              <a:gd name="connsiteX17" fmla="*/ 422677 w 463493"/>
              <a:gd name="connsiteY17" fmla="*/ 245805 h 464400"/>
              <a:gd name="connsiteX18" fmla="*/ 436282 w 463493"/>
              <a:gd name="connsiteY18" fmla="*/ 232200 h 464400"/>
              <a:gd name="connsiteX19" fmla="*/ 422677 w 463493"/>
              <a:gd name="connsiteY19" fmla="*/ 218595 h 464400"/>
              <a:gd name="connsiteX20" fmla="*/ 40816 w 463493"/>
              <a:gd name="connsiteY20" fmla="*/ 218595 h 464400"/>
              <a:gd name="connsiteX21" fmla="*/ 27211 w 463493"/>
              <a:gd name="connsiteY21" fmla="*/ 232200 h 464400"/>
              <a:gd name="connsiteX22" fmla="*/ 40816 w 463493"/>
              <a:gd name="connsiteY22" fmla="*/ 245805 h 464400"/>
              <a:gd name="connsiteX23" fmla="*/ 54422 w 463493"/>
              <a:gd name="connsiteY23" fmla="*/ 232200 h 464400"/>
              <a:gd name="connsiteX24" fmla="*/ 40816 w 463493"/>
              <a:gd name="connsiteY24" fmla="*/ 218595 h 464400"/>
              <a:gd name="connsiteX25" fmla="*/ 231293 w 463493"/>
              <a:gd name="connsiteY25" fmla="*/ 218594 h 464400"/>
              <a:gd name="connsiteX26" fmla="*/ 217688 w 463493"/>
              <a:gd name="connsiteY26" fmla="*/ 232199 h 464400"/>
              <a:gd name="connsiteX27" fmla="*/ 231293 w 463493"/>
              <a:gd name="connsiteY27" fmla="*/ 245805 h 464400"/>
              <a:gd name="connsiteX28" fmla="*/ 244899 w 463493"/>
              <a:gd name="connsiteY28" fmla="*/ 232199 h 464400"/>
              <a:gd name="connsiteX29" fmla="*/ 231293 w 463493"/>
              <a:gd name="connsiteY29" fmla="*/ 218594 h 464400"/>
              <a:gd name="connsiteX30" fmla="*/ 231293 w 463493"/>
              <a:gd name="connsiteY30" fmla="*/ 191383 h 464400"/>
              <a:gd name="connsiteX31" fmla="*/ 272110 w 463493"/>
              <a:gd name="connsiteY31" fmla="*/ 232199 h 464400"/>
              <a:gd name="connsiteX32" fmla="*/ 231293 w 463493"/>
              <a:gd name="connsiteY32" fmla="*/ 273016 h 464400"/>
              <a:gd name="connsiteX33" fmla="*/ 190477 w 463493"/>
              <a:gd name="connsiteY33" fmla="*/ 232199 h 464400"/>
              <a:gd name="connsiteX34" fmla="*/ 231293 w 463493"/>
              <a:gd name="connsiteY34" fmla="*/ 191383 h 464400"/>
              <a:gd name="connsiteX35" fmla="*/ 231293 w 463493"/>
              <a:gd name="connsiteY35" fmla="*/ 164173 h 464400"/>
              <a:gd name="connsiteX36" fmla="*/ 163266 w 463493"/>
              <a:gd name="connsiteY36" fmla="*/ 232200 h 464400"/>
              <a:gd name="connsiteX37" fmla="*/ 231293 w 463493"/>
              <a:gd name="connsiteY37" fmla="*/ 300227 h 464400"/>
              <a:gd name="connsiteX38" fmla="*/ 299320 w 463493"/>
              <a:gd name="connsiteY38" fmla="*/ 232200 h 464400"/>
              <a:gd name="connsiteX39" fmla="*/ 231293 w 463493"/>
              <a:gd name="connsiteY39" fmla="*/ 164173 h 464400"/>
              <a:gd name="connsiteX40" fmla="*/ 394239 w 463493"/>
              <a:gd name="connsiteY40" fmla="*/ 73470 h 464400"/>
              <a:gd name="connsiteX41" fmla="*/ 380634 w 463493"/>
              <a:gd name="connsiteY41" fmla="*/ 87075 h 464400"/>
              <a:gd name="connsiteX42" fmla="*/ 394231 w 463493"/>
              <a:gd name="connsiteY42" fmla="*/ 100680 h 464400"/>
              <a:gd name="connsiteX43" fmla="*/ 394241 w 463493"/>
              <a:gd name="connsiteY43" fmla="*/ 100680 h 464400"/>
              <a:gd name="connsiteX44" fmla="*/ 394249 w 463493"/>
              <a:gd name="connsiteY44" fmla="*/ 100680 h 464400"/>
              <a:gd name="connsiteX45" fmla="*/ 407845 w 463493"/>
              <a:gd name="connsiteY45" fmla="*/ 87075 h 464400"/>
              <a:gd name="connsiteX46" fmla="*/ 394239 w 463493"/>
              <a:gd name="connsiteY46" fmla="*/ 73470 h 464400"/>
              <a:gd name="connsiteX47" fmla="*/ 68347 w 463493"/>
              <a:gd name="connsiteY47" fmla="*/ 64399 h 464400"/>
              <a:gd name="connsiteX48" fmla="*/ 54741 w 463493"/>
              <a:gd name="connsiteY48" fmla="*/ 78005 h 464400"/>
              <a:gd name="connsiteX49" fmla="*/ 68337 w 463493"/>
              <a:gd name="connsiteY49" fmla="*/ 91610 h 464400"/>
              <a:gd name="connsiteX50" fmla="*/ 68345 w 463493"/>
              <a:gd name="connsiteY50" fmla="*/ 91610 h 464400"/>
              <a:gd name="connsiteX51" fmla="*/ 68355 w 463493"/>
              <a:gd name="connsiteY51" fmla="*/ 91610 h 464400"/>
              <a:gd name="connsiteX52" fmla="*/ 81952 w 463493"/>
              <a:gd name="connsiteY52" fmla="*/ 78005 h 464400"/>
              <a:gd name="connsiteX53" fmla="*/ 68347 w 463493"/>
              <a:gd name="connsiteY53" fmla="*/ 64399 h 464400"/>
              <a:gd name="connsiteX54" fmla="*/ 231293 w 463493"/>
              <a:gd name="connsiteY54" fmla="*/ 27211 h 464400"/>
              <a:gd name="connsiteX55" fmla="*/ 217688 w 463493"/>
              <a:gd name="connsiteY55" fmla="*/ 40816 h 464400"/>
              <a:gd name="connsiteX56" fmla="*/ 231293 w 463493"/>
              <a:gd name="connsiteY56" fmla="*/ 54422 h 464400"/>
              <a:gd name="connsiteX57" fmla="*/ 244898 w 463493"/>
              <a:gd name="connsiteY57" fmla="*/ 40816 h 464400"/>
              <a:gd name="connsiteX58" fmla="*/ 231293 w 463493"/>
              <a:gd name="connsiteY58" fmla="*/ 27211 h 464400"/>
              <a:gd name="connsiteX59" fmla="*/ 231294 w 463493"/>
              <a:gd name="connsiteY59" fmla="*/ 0 h 464400"/>
              <a:gd name="connsiteX60" fmla="*/ 272110 w 463493"/>
              <a:gd name="connsiteY60" fmla="*/ 40816 h 464400"/>
              <a:gd name="connsiteX61" fmla="*/ 244899 w 463493"/>
              <a:gd name="connsiteY61" fmla="*/ 79293 h 464400"/>
              <a:gd name="connsiteX62" fmla="*/ 244899 w 463493"/>
              <a:gd name="connsiteY62" fmla="*/ 137938 h 464400"/>
              <a:gd name="connsiteX63" fmla="*/ 296016 w 463493"/>
              <a:gd name="connsiteY63" fmla="*/ 162402 h 464400"/>
              <a:gd name="connsiteX64" fmla="*/ 380637 w 463493"/>
              <a:gd name="connsiteY64" fmla="*/ 148099 h 464400"/>
              <a:gd name="connsiteX65" fmla="*/ 380637 w 463493"/>
              <a:gd name="connsiteY65" fmla="*/ 125552 h 464400"/>
              <a:gd name="connsiteX66" fmla="*/ 353424 w 463493"/>
              <a:gd name="connsiteY66" fmla="*/ 87075 h 464400"/>
              <a:gd name="connsiteX67" fmla="*/ 394240 w 463493"/>
              <a:gd name="connsiteY67" fmla="*/ 46259 h 464400"/>
              <a:gd name="connsiteX68" fmla="*/ 435057 w 463493"/>
              <a:gd name="connsiteY68" fmla="*/ 87075 h 464400"/>
              <a:gd name="connsiteX69" fmla="*/ 407848 w 463493"/>
              <a:gd name="connsiteY69" fmla="*/ 125550 h 464400"/>
              <a:gd name="connsiteX70" fmla="*/ 407848 w 463493"/>
              <a:gd name="connsiteY70" fmla="*/ 159637 h 464400"/>
              <a:gd name="connsiteX71" fmla="*/ 396464 w 463493"/>
              <a:gd name="connsiteY71" fmla="*/ 173060 h 464400"/>
              <a:gd name="connsiteX72" fmla="*/ 314868 w 463493"/>
              <a:gd name="connsiteY72" fmla="*/ 186569 h 464400"/>
              <a:gd name="connsiteX73" fmla="*/ 325555 w 463493"/>
              <a:gd name="connsiteY73" fmla="*/ 218595 h 464400"/>
              <a:gd name="connsiteX74" fmla="*/ 384200 w 463493"/>
              <a:gd name="connsiteY74" fmla="*/ 218595 h 464400"/>
              <a:gd name="connsiteX75" fmla="*/ 422677 w 463493"/>
              <a:gd name="connsiteY75" fmla="*/ 191384 h 464400"/>
              <a:gd name="connsiteX76" fmla="*/ 463493 w 463493"/>
              <a:gd name="connsiteY76" fmla="*/ 232200 h 464400"/>
              <a:gd name="connsiteX77" fmla="*/ 422677 w 463493"/>
              <a:gd name="connsiteY77" fmla="*/ 273016 h 464400"/>
              <a:gd name="connsiteX78" fmla="*/ 384200 w 463493"/>
              <a:gd name="connsiteY78" fmla="*/ 245805 h 464400"/>
              <a:gd name="connsiteX79" fmla="*/ 325554 w 463493"/>
              <a:gd name="connsiteY79" fmla="*/ 245805 h 464400"/>
              <a:gd name="connsiteX80" fmla="*/ 314343 w 463493"/>
              <a:gd name="connsiteY80" fmla="*/ 278768 h 464400"/>
              <a:gd name="connsiteX81" fmla="*/ 397699 w 463493"/>
              <a:gd name="connsiteY81" fmla="*/ 300673 h 464400"/>
              <a:gd name="connsiteX82" fmla="*/ 407847 w 463493"/>
              <a:gd name="connsiteY82" fmla="*/ 313832 h 464400"/>
              <a:gd name="connsiteX83" fmla="*/ 407847 w 463493"/>
              <a:gd name="connsiteY83" fmla="*/ 347920 h 464400"/>
              <a:gd name="connsiteX84" fmla="*/ 435056 w 463493"/>
              <a:gd name="connsiteY84" fmla="*/ 386395 h 464400"/>
              <a:gd name="connsiteX85" fmla="*/ 394239 w 463493"/>
              <a:gd name="connsiteY85" fmla="*/ 427212 h 464400"/>
              <a:gd name="connsiteX86" fmla="*/ 353423 w 463493"/>
              <a:gd name="connsiteY86" fmla="*/ 386395 h 464400"/>
              <a:gd name="connsiteX87" fmla="*/ 380636 w 463493"/>
              <a:gd name="connsiteY87" fmla="*/ 347918 h 464400"/>
              <a:gd name="connsiteX88" fmla="*/ 380636 w 463493"/>
              <a:gd name="connsiteY88" fmla="*/ 324324 h 464400"/>
              <a:gd name="connsiteX89" fmla="*/ 296021 w 463493"/>
              <a:gd name="connsiteY89" fmla="*/ 301992 h 464400"/>
              <a:gd name="connsiteX90" fmla="*/ 244898 w 463493"/>
              <a:gd name="connsiteY90" fmla="*/ 326462 h 464400"/>
              <a:gd name="connsiteX91" fmla="*/ 244898 w 463493"/>
              <a:gd name="connsiteY91" fmla="*/ 385107 h 464400"/>
              <a:gd name="connsiteX92" fmla="*/ 272109 w 463493"/>
              <a:gd name="connsiteY92" fmla="*/ 423584 h 464400"/>
              <a:gd name="connsiteX93" fmla="*/ 231293 w 463493"/>
              <a:gd name="connsiteY93" fmla="*/ 464400 h 464400"/>
              <a:gd name="connsiteX94" fmla="*/ 190477 w 463493"/>
              <a:gd name="connsiteY94" fmla="*/ 423584 h 464400"/>
              <a:gd name="connsiteX95" fmla="*/ 217688 w 463493"/>
              <a:gd name="connsiteY95" fmla="*/ 385107 h 464400"/>
              <a:gd name="connsiteX96" fmla="*/ 217688 w 463493"/>
              <a:gd name="connsiteY96" fmla="*/ 326462 h 464400"/>
              <a:gd name="connsiteX97" fmla="*/ 166565 w 463493"/>
              <a:gd name="connsiteY97" fmla="*/ 301992 h 464400"/>
              <a:gd name="connsiteX98" fmla="*/ 81950 w 463493"/>
              <a:gd name="connsiteY98" fmla="*/ 324324 h 464400"/>
              <a:gd name="connsiteX99" fmla="*/ 81950 w 463493"/>
              <a:gd name="connsiteY99" fmla="*/ 347918 h 464400"/>
              <a:gd name="connsiteX100" fmla="*/ 109163 w 463493"/>
              <a:gd name="connsiteY100" fmla="*/ 386395 h 464400"/>
              <a:gd name="connsiteX101" fmla="*/ 68347 w 463493"/>
              <a:gd name="connsiteY101" fmla="*/ 427212 h 464400"/>
              <a:gd name="connsiteX102" fmla="*/ 27530 w 463493"/>
              <a:gd name="connsiteY102" fmla="*/ 386395 h 464400"/>
              <a:gd name="connsiteX103" fmla="*/ 54738 w 463493"/>
              <a:gd name="connsiteY103" fmla="*/ 347919 h 464400"/>
              <a:gd name="connsiteX104" fmla="*/ 54738 w 463493"/>
              <a:gd name="connsiteY104" fmla="*/ 313831 h 464400"/>
              <a:gd name="connsiteX105" fmla="*/ 64886 w 463493"/>
              <a:gd name="connsiteY105" fmla="*/ 300672 h 464400"/>
              <a:gd name="connsiteX106" fmla="*/ 148242 w 463493"/>
              <a:gd name="connsiteY106" fmla="*/ 278767 h 464400"/>
              <a:gd name="connsiteX107" fmla="*/ 137031 w 463493"/>
              <a:gd name="connsiteY107" fmla="*/ 245805 h 464400"/>
              <a:gd name="connsiteX108" fmla="*/ 79293 w 463493"/>
              <a:gd name="connsiteY108" fmla="*/ 245805 h 464400"/>
              <a:gd name="connsiteX109" fmla="*/ 40816 w 463493"/>
              <a:gd name="connsiteY109" fmla="*/ 273016 h 464400"/>
              <a:gd name="connsiteX110" fmla="*/ 0 w 463493"/>
              <a:gd name="connsiteY110" fmla="*/ 232199 h 464400"/>
              <a:gd name="connsiteX111" fmla="*/ 40816 w 463493"/>
              <a:gd name="connsiteY111" fmla="*/ 191383 h 464400"/>
              <a:gd name="connsiteX112" fmla="*/ 79293 w 463493"/>
              <a:gd name="connsiteY112" fmla="*/ 218594 h 464400"/>
              <a:gd name="connsiteX113" fmla="*/ 137032 w 463493"/>
              <a:gd name="connsiteY113" fmla="*/ 218594 h 464400"/>
              <a:gd name="connsiteX114" fmla="*/ 148244 w 463493"/>
              <a:gd name="connsiteY114" fmla="*/ 185629 h 464400"/>
              <a:gd name="connsiteX115" fmla="*/ 64887 w 463493"/>
              <a:gd name="connsiteY115" fmla="*/ 163725 h 464400"/>
              <a:gd name="connsiteX116" fmla="*/ 54739 w 463493"/>
              <a:gd name="connsiteY116" fmla="*/ 150565 h 464400"/>
              <a:gd name="connsiteX117" fmla="*/ 54739 w 463493"/>
              <a:gd name="connsiteY117" fmla="*/ 116479 h 464400"/>
              <a:gd name="connsiteX118" fmla="*/ 27530 w 463493"/>
              <a:gd name="connsiteY118" fmla="*/ 78004 h 464400"/>
              <a:gd name="connsiteX119" fmla="*/ 68347 w 463493"/>
              <a:gd name="connsiteY119" fmla="*/ 37187 h 464400"/>
              <a:gd name="connsiteX120" fmla="*/ 109163 w 463493"/>
              <a:gd name="connsiteY120" fmla="*/ 78004 h 464400"/>
              <a:gd name="connsiteX121" fmla="*/ 81950 w 463493"/>
              <a:gd name="connsiteY121" fmla="*/ 116481 h 464400"/>
              <a:gd name="connsiteX122" fmla="*/ 81950 w 463493"/>
              <a:gd name="connsiteY122" fmla="*/ 140074 h 464400"/>
              <a:gd name="connsiteX123" fmla="*/ 166567 w 463493"/>
              <a:gd name="connsiteY123" fmla="*/ 162406 h 464400"/>
              <a:gd name="connsiteX124" fmla="*/ 217688 w 463493"/>
              <a:gd name="connsiteY124" fmla="*/ 137938 h 464400"/>
              <a:gd name="connsiteX125" fmla="*/ 217688 w 463493"/>
              <a:gd name="connsiteY125" fmla="*/ 79293 h 464400"/>
              <a:gd name="connsiteX126" fmla="*/ 190477 w 463493"/>
              <a:gd name="connsiteY126" fmla="*/ 40816 h 464400"/>
              <a:gd name="connsiteX127" fmla="*/ 231294 w 463493"/>
              <a:gd name="connsiteY127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463493" h="464400">
                <a:moveTo>
                  <a:pt x="231293" y="409978"/>
                </a:moveTo>
                <a:cubicBezTo>
                  <a:pt x="223791" y="409978"/>
                  <a:pt x="217688" y="416082"/>
                  <a:pt x="217688" y="423584"/>
                </a:cubicBezTo>
                <a:cubicBezTo>
                  <a:pt x="217688" y="431086"/>
                  <a:pt x="223791" y="437189"/>
                  <a:pt x="231293" y="437189"/>
                </a:cubicBezTo>
                <a:cubicBezTo>
                  <a:pt x="238795" y="437189"/>
                  <a:pt x="244898" y="431086"/>
                  <a:pt x="244898" y="423584"/>
                </a:cubicBezTo>
                <a:cubicBezTo>
                  <a:pt x="244898" y="416082"/>
                  <a:pt x="238795" y="409978"/>
                  <a:pt x="231293" y="409978"/>
                </a:cubicBezTo>
                <a:close/>
                <a:moveTo>
                  <a:pt x="394239" y="372790"/>
                </a:moveTo>
                <a:cubicBezTo>
                  <a:pt x="386737" y="372790"/>
                  <a:pt x="380634" y="378893"/>
                  <a:pt x="380634" y="386395"/>
                </a:cubicBezTo>
                <a:cubicBezTo>
                  <a:pt x="380634" y="393897"/>
                  <a:pt x="386737" y="400001"/>
                  <a:pt x="394239" y="400001"/>
                </a:cubicBezTo>
                <a:cubicBezTo>
                  <a:pt x="401742" y="400001"/>
                  <a:pt x="407845" y="393897"/>
                  <a:pt x="407845" y="386395"/>
                </a:cubicBezTo>
                <a:cubicBezTo>
                  <a:pt x="407845" y="378893"/>
                  <a:pt x="401741" y="372790"/>
                  <a:pt x="394239" y="372790"/>
                </a:cubicBezTo>
                <a:close/>
                <a:moveTo>
                  <a:pt x="68347" y="372790"/>
                </a:moveTo>
                <a:cubicBezTo>
                  <a:pt x="60845" y="372790"/>
                  <a:pt x="54741" y="378893"/>
                  <a:pt x="54741" y="386395"/>
                </a:cubicBezTo>
                <a:cubicBezTo>
                  <a:pt x="54741" y="393897"/>
                  <a:pt x="60845" y="400001"/>
                  <a:pt x="68347" y="400001"/>
                </a:cubicBezTo>
                <a:cubicBezTo>
                  <a:pt x="75849" y="400001"/>
                  <a:pt x="81952" y="393897"/>
                  <a:pt x="81952" y="386395"/>
                </a:cubicBezTo>
                <a:cubicBezTo>
                  <a:pt x="81952" y="378893"/>
                  <a:pt x="75849" y="372790"/>
                  <a:pt x="68347" y="372790"/>
                </a:cubicBezTo>
                <a:close/>
                <a:moveTo>
                  <a:pt x="422677" y="218595"/>
                </a:moveTo>
                <a:cubicBezTo>
                  <a:pt x="415175" y="218595"/>
                  <a:pt x="409071" y="224698"/>
                  <a:pt x="409071" y="232200"/>
                </a:cubicBezTo>
                <a:cubicBezTo>
                  <a:pt x="409071" y="239702"/>
                  <a:pt x="415175" y="245805"/>
                  <a:pt x="422677" y="245805"/>
                </a:cubicBezTo>
                <a:cubicBezTo>
                  <a:pt x="430179" y="245805"/>
                  <a:pt x="436282" y="239702"/>
                  <a:pt x="436282" y="232200"/>
                </a:cubicBezTo>
                <a:cubicBezTo>
                  <a:pt x="436282" y="224698"/>
                  <a:pt x="430179" y="218595"/>
                  <a:pt x="422677" y="218595"/>
                </a:cubicBezTo>
                <a:close/>
                <a:moveTo>
                  <a:pt x="40816" y="218595"/>
                </a:moveTo>
                <a:cubicBezTo>
                  <a:pt x="33314" y="218595"/>
                  <a:pt x="27211" y="224698"/>
                  <a:pt x="27211" y="232200"/>
                </a:cubicBezTo>
                <a:cubicBezTo>
                  <a:pt x="27211" y="239702"/>
                  <a:pt x="33314" y="245805"/>
                  <a:pt x="40816" y="245805"/>
                </a:cubicBezTo>
                <a:cubicBezTo>
                  <a:pt x="48318" y="245805"/>
                  <a:pt x="54422" y="239702"/>
                  <a:pt x="54422" y="232200"/>
                </a:cubicBezTo>
                <a:cubicBezTo>
                  <a:pt x="54422" y="224698"/>
                  <a:pt x="48318" y="218595"/>
                  <a:pt x="40816" y="218595"/>
                </a:cubicBezTo>
                <a:close/>
                <a:moveTo>
                  <a:pt x="231293" y="218594"/>
                </a:moveTo>
                <a:cubicBezTo>
                  <a:pt x="223791" y="218594"/>
                  <a:pt x="217688" y="224697"/>
                  <a:pt x="217688" y="232199"/>
                </a:cubicBezTo>
                <a:cubicBezTo>
                  <a:pt x="217688" y="239701"/>
                  <a:pt x="223791" y="245805"/>
                  <a:pt x="231293" y="245805"/>
                </a:cubicBezTo>
                <a:cubicBezTo>
                  <a:pt x="238795" y="245805"/>
                  <a:pt x="244899" y="239701"/>
                  <a:pt x="244899" y="232199"/>
                </a:cubicBezTo>
                <a:cubicBezTo>
                  <a:pt x="244899" y="224697"/>
                  <a:pt x="238795" y="218594"/>
                  <a:pt x="231293" y="218594"/>
                </a:cubicBezTo>
                <a:close/>
                <a:moveTo>
                  <a:pt x="231293" y="191383"/>
                </a:moveTo>
                <a:cubicBezTo>
                  <a:pt x="253800" y="191383"/>
                  <a:pt x="272110" y="209693"/>
                  <a:pt x="272110" y="232199"/>
                </a:cubicBezTo>
                <a:cubicBezTo>
                  <a:pt x="272110" y="254706"/>
                  <a:pt x="253800" y="273016"/>
                  <a:pt x="231293" y="273016"/>
                </a:cubicBezTo>
                <a:cubicBezTo>
                  <a:pt x="208787" y="273016"/>
                  <a:pt x="190477" y="254706"/>
                  <a:pt x="190477" y="232199"/>
                </a:cubicBezTo>
                <a:cubicBezTo>
                  <a:pt x="190477" y="209693"/>
                  <a:pt x="208787" y="191383"/>
                  <a:pt x="231293" y="191383"/>
                </a:cubicBezTo>
                <a:close/>
                <a:moveTo>
                  <a:pt x="231293" y="164173"/>
                </a:moveTo>
                <a:cubicBezTo>
                  <a:pt x="193783" y="164173"/>
                  <a:pt x="163266" y="194690"/>
                  <a:pt x="163266" y="232200"/>
                </a:cubicBezTo>
                <a:cubicBezTo>
                  <a:pt x="163266" y="269710"/>
                  <a:pt x="193783" y="300227"/>
                  <a:pt x="231293" y="300227"/>
                </a:cubicBezTo>
                <a:cubicBezTo>
                  <a:pt x="268803" y="300227"/>
                  <a:pt x="299320" y="269710"/>
                  <a:pt x="299320" y="232200"/>
                </a:cubicBezTo>
                <a:cubicBezTo>
                  <a:pt x="299320" y="194690"/>
                  <a:pt x="268803" y="164173"/>
                  <a:pt x="231293" y="164173"/>
                </a:cubicBezTo>
                <a:close/>
                <a:moveTo>
                  <a:pt x="394239" y="73470"/>
                </a:moveTo>
                <a:cubicBezTo>
                  <a:pt x="386737" y="73470"/>
                  <a:pt x="380634" y="79573"/>
                  <a:pt x="380634" y="87075"/>
                </a:cubicBezTo>
                <a:cubicBezTo>
                  <a:pt x="380634" y="94575"/>
                  <a:pt x="386733" y="100676"/>
                  <a:pt x="394231" y="100680"/>
                </a:cubicBezTo>
                <a:cubicBezTo>
                  <a:pt x="394235" y="100680"/>
                  <a:pt x="394238" y="100680"/>
                  <a:pt x="394241" y="100680"/>
                </a:cubicBezTo>
                <a:cubicBezTo>
                  <a:pt x="394244" y="100680"/>
                  <a:pt x="394247" y="100680"/>
                  <a:pt x="394249" y="100680"/>
                </a:cubicBezTo>
                <a:cubicBezTo>
                  <a:pt x="401747" y="100675"/>
                  <a:pt x="407845" y="94574"/>
                  <a:pt x="407845" y="87075"/>
                </a:cubicBezTo>
                <a:cubicBezTo>
                  <a:pt x="407845" y="79573"/>
                  <a:pt x="401741" y="73470"/>
                  <a:pt x="394239" y="73470"/>
                </a:cubicBezTo>
                <a:close/>
                <a:moveTo>
                  <a:pt x="68347" y="64399"/>
                </a:moveTo>
                <a:cubicBezTo>
                  <a:pt x="60844" y="64399"/>
                  <a:pt x="54741" y="70503"/>
                  <a:pt x="54741" y="78005"/>
                </a:cubicBezTo>
                <a:cubicBezTo>
                  <a:pt x="54741" y="85504"/>
                  <a:pt x="60839" y="91605"/>
                  <a:pt x="68337" y="91610"/>
                </a:cubicBezTo>
                <a:cubicBezTo>
                  <a:pt x="68339" y="91610"/>
                  <a:pt x="68342" y="91610"/>
                  <a:pt x="68345" y="91610"/>
                </a:cubicBezTo>
                <a:cubicBezTo>
                  <a:pt x="68348" y="91610"/>
                  <a:pt x="68351" y="91610"/>
                  <a:pt x="68355" y="91610"/>
                </a:cubicBezTo>
                <a:cubicBezTo>
                  <a:pt x="75853" y="91606"/>
                  <a:pt x="81952" y="85505"/>
                  <a:pt x="81952" y="78005"/>
                </a:cubicBezTo>
                <a:cubicBezTo>
                  <a:pt x="81952" y="70503"/>
                  <a:pt x="75849" y="64399"/>
                  <a:pt x="68347" y="64399"/>
                </a:cubicBezTo>
                <a:close/>
                <a:moveTo>
                  <a:pt x="231293" y="27211"/>
                </a:moveTo>
                <a:cubicBezTo>
                  <a:pt x="223791" y="27211"/>
                  <a:pt x="217688" y="33314"/>
                  <a:pt x="217688" y="40816"/>
                </a:cubicBezTo>
                <a:cubicBezTo>
                  <a:pt x="217688" y="48318"/>
                  <a:pt x="223791" y="54422"/>
                  <a:pt x="231293" y="54422"/>
                </a:cubicBezTo>
                <a:cubicBezTo>
                  <a:pt x="238795" y="54422"/>
                  <a:pt x="244898" y="48318"/>
                  <a:pt x="244898" y="40816"/>
                </a:cubicBezTo>
                <a:cubicBezTo>
                  <a:pt x="244898" y="33314"/>
                  <a:pt x="238795" y="27211"/>
                  <a:pt x="231293" y="27211"/>
                </a:cubicBezTo>
                <a:close/>
                <a:moveTo>
                  <a:pt x="231294" y="0"/>
                </a:moveTo>
                <a:cubicBezTo>
                  <a:pt x="253800" y="0"/>
                  <a:pt x="272110" y="18310"/>
                  <a:pt x="272110" y="40816"/>
                </a:cubicBezTo>
                <a:cubicBezTo>
                  <a:pt x="272110" y="58553"/>
                  <a:pt x="260735" y="73676"/>
                  <a:pt x="244899" y="79293"/>
                </a:cubicBezTo>
                <a:lnTo>
                  <a:pt x="244899" y="137938"/>
                </a:lnTo>
                <a:cubicBezTo>
                  <a:pt x="264483" y="140751"/>
                  <a:pt x="282159" y="149544"/>
                  <a:pt x="296016" y="162402"/>
                </a:cubicBezTo>
                <a:cubicBezTo>
                  <a:pt x="297922" y="161664"/>
                  <a:pt x="292104" y="162757"/>
                  <a:pt x="380637" y="148099"/>
                </a:cubicBezTo>
                <a:lnTo>
                  <a:pt x="380637" y="125552"/>
                </a:lnTo>
                <a:cubicBezTo>
                  <a:pt x="364800" y="119936"/>
                  <a:pt x="353424" y="104813"/>
                  <a:pt x="353424" y="87075"/>
                </a:cubicBezTo>
                <a:cubicBezTo>
                  <a:pt x="353424" y="64569"/>
                  <a:pt x="371734" y="46259"/>
                  <a:pt x="394240" y="46259"/>
                </a:cubicBezTo>
                <a:cubicBezTo>
                  <a:pt x="416746" y="46259"/>
                  <a:pt x="435057" y="64569"/>
                  <a:pt x="435057" y="87075"/>
                </a:cubicBezTo>
                <a:cubicBezTo>
                  <a:pt x="435057" y="104811"/>
                  <a:pt x="423682" y="119933"/>
                  <a:pt x="407848" y="125550"/>
                </a:cubicBezTo>
                <a:lnTo>
                  <a:pt x="407848" y="159637"/>
                </a:lnTo>
                <a:cubicBezTo>
                  <a:pt x="407848" y="166293"/>
                  <a:pt x="403031" y="171972"/>
                  <a:pt x="396464" y="173060"/>
                </a:cubicBezTo>
                <a:lnTo>
                  <a:pt x="314868" y="186569"/>
                </a:lnTo>
                <a:cubicBezTo>
                  <a:pt x="320222" y="196337"/>
                  <a:pt x="323910" y="207140"/>
                  <a:pt x="325555" y="218595"/>
                </a:cubicBezTo>
                <a:lnTo>
                  <a:pt x="384200" y="218595"/>
                </a:lnTo>
                <a:cubicBezTo>
                  <a:pt x="389817" y="202759"/>
                  <a:pt x="404940" y="191384"/>
                  <a:pt x="422677" y="191384"/>
                </a:cubicBezTo>
                <a:cubicBezTo>
                  <a:pt x="445183" y="191384"/>
                  <a:pt x="463493" y="209694"/>
                  <a:pt x="463493" y="232200"/>
                </a:cubicBezTo>
                <a:cubicBezTo>
                  <a:pt x="463493" y="254706"/>
                  <a:pt x="445183" y="273016"/>
                  <a:pt x="422677" y="273016"/>
                </a:cubicBezTo>
                <a:cubicBezTo>
                  <a:pt x="404940" y="273016"/>
                  <a:pt x="389817" y="261641"/>
                  <a:pt x="384200" y="245805"/>
                </a:cubicBezTo>
                <a:lnTo>
                  <a:pt x="325554" y="245805"/>
                </a:lnTo>
                <a:cubicBezTo>
                  <a:pt x="323856" y="257629"/>
                  <a:pt x="319979" y="268755"/>
                  <a:pt x="314343" y="278768"/>
                </a:cubicBezTo>
                <a:lnTo>
                  <a:pt x="397699" y="300673"/>
                </a:lnTo>
                <a:cubicBezTo>
                  <a:pt x="403678" y="302245"/>
                  <a:pt x="407847" y="307650"/>
                  <a:pt x="407847" y="313832"/>
                </a:cubicBezTo>
                <a:lnTo>
                  <a:pt x="407847" y="347920"/>
                </a:lnTo>
                <a:cubicBezTo>
                  <a:pt x="423682" y="353536"/>
                  <a:pt x="435056" y="368659"/>
                  <a:pt x="435056" y="386395"/>
                </a:cubicBezTo>
                <a:cubicBezTo>
                  <a:pt x="435056" y="408901"/>
                  <a:pt x="416745" y="427212"/>
                  <a:pt x="394239" y="427212"/>
                </a:cubicBezTo>
                <a:cubicBezTo>
                  <a:pt x="371733" y="427212"/>
                  <a:pt x="353423" y="408901"/>
                  <a:pt x="353423" y="386395"/>
                </a:cubicBezTo>
                <a:cubicBezTo>
                  <a:pt x="353423" y="368657"/>
                  <a:pt x="364799" y="353534"/>
                  <a:pt x="380636" y="347918"/>
                </a:cubicBezTo>
                <a:lnTo>
                  <a:pt x="380636" y="324324"/>
                </a:lnTo>
                <a:cubicBezTo>
                  <a:pt x="291621" y="300932"/>
                  <a:pt x="297168" y="302437"/>
                  <a:pt x="296021" y="301992"/>
                </a:cubicBezTo>
                <a:cubicBezTo>
                  <a:pt x="282163" y="314854"/>
                  <a:pt x="264485" y="323648"/>
                  <a:pt x="244898" y="326462"/>
                </a:cubicBezTo>
                <a:lnTo>
                  <a:pt x="244898" y="385107"/>
                </a:lnTo>
                <a:cubicBezTo>
                  <a:pt x="260734" y="390724"/>
                  <a:pt x="272109" y="405847"/>
                  <a:pt x="272109" y="423584"/>
                </a:cubicBezTo>
                <a:cubicBezTo>
                  <a:pt x="272109" y="446090"/>
                  <a:pt x="253799" y="464400"/>
                  <a:pt x="231293" y="464400"/>
                </a:cubicBezTo>
                <a:cubicBezTo>
                  <a:pt x="208787" y="464400"/>
                  <a:pt x="190477" y="446090"/>
                  <a:pt x="190477" y="423584"/>
                </a:cubicBezTo>
                <a:cubicBezTo>
                  <a:pt x="190477" y="405847"/>
                  <a:pt x="201852" y="390724"/>
                  <a:pt x="217688" y="385107"/>
                </a:cubicBezTo>
                <a:lnTo>
                  <a:pt x="217688" y="326462"/>
                </a:lnTo>
                <a:cubicBezTo>
                  <a:pt x="198101" y="323648"/>
                  <a:pt x="180423" y="314854"/>
                  <a:pt x="166565" y="301992"/>
                </a:cubicBezTo>
                <a:cubicBezTo>
                  <a:pt x="165418" y="302437"/>
                  <a:pt x="170954" y="300935"/>
                  <a:pt x="81950" y="324324"/>
                </a:cubicBezTo>
                <a:lnTo>
                  <a:pt x="81950" y="347918"/>
                </a:lnTo>
                <a:cubicBezTo>
                  <a:pt x="97787" y="353534"/>
                  <a:pt x="109163" y="368657"/>
                  <a:pt x="109163" y="386395"/>
                </a:cubicBezTo>
                <a:cubicBezTo>
                  <a:pt x="109163" y="408901"/>
                  <a:pt x="90853" y="427212"/>
                  <a:pt x="68347" y="427212"/>
                </a:cubicBezTo>
                <a:cubicBezTo>
                  <a:pt x="45840" y="427212"/>
                  <a:pt x="27530" y="408901"/>
                  <a:pt x="27530" y="386395"/>
                </a:cubicBezTo>
                <a:cubicBezTo>
                  <a:pt x="27530" y="368659"/>
                  <a:pt x="38904" y="353536"/>
                  <a:pt x="54738" y="347919"/>
                </a:cubicBezTo>
                <a:lnTo>
                  <a:pt x="54738" y="313831"/>
                </a:lnTo>
                <a:cubicBezTo>
                  <a:pt x="54738" y="307648"/>
                  <a:pt x="58907" y="302243"/>
                  <a:pt x="64886" y="300672"/>
                </a:cubicBezTo>
                <a:lnTo>
                  <a:pt x="148242" y="278767"/>
                </a:lnTo>
                <a:cubicBezTo>
                  <a:pt x="142606" y="268754"/>
                  <a:pt x="138730" y="257628"/>
                  <a:pt x="137031" y="245805"/>
                </a:cubicBezTo>
                <a:lnTo>
                  <a:pt x="79293" y="245805"/>
                </a:lnTo>
                <a:cubicBezTo>
                  <a:pt x="73676" y="261640"/>
                  <a:pt x="58553" y="273016"/>
                  <a:pt x="40816" y="273016"/>
                </a:cubicBezTo>
                <a:cubicBezTo>
                  <a:pt x="18310" y="273016"/>
                  <a:pt x="0" y="254705"/>
                  <a:pt x="0" y="232199"/>
                </a:cubicBezTo>
                <a:cubicBezTo>
                  <a:pt x="0" y="209693"/>
                  <a:pt x="18310" y="191383"/>
                  <a:pt x="40816" y="191383"/>
                </a:cubicBezTo>
                <a:cubicBezTo>
                  <a:pt x="58553" y="191383"/>
                  <a:pt x="73676" y="202758"/>
                  <a:pt x="79293" y="218594"/>
                </a:cubicBezTo>
                <a:lnTo>
                  <a:pt x="137032" y="218594"/>
                </a:lnTo>
                <a:cubicBezTo>
                  <a:pt x="138730" y="206770"/>
                  <a:pt x="142607" y="195642"/>
                  <a:pt x="148244" y="185629"/>
                </a:cubicBezTo>
                <a:lnTo>
                  <a:pt x="64887" y="163725"/>
                </a:lnTo>
                <a:cubicBezTo>
                  <a:pt x="58908" y="162153"/>
                  <a:pt x="54739" y="156748"/>
                  <a:pt x="54739" y="150565"/>
                </a:cubicBezTo>
                <a:lnTo>
                  <a:pt x="54739" y="116479"/>
                </a:lnTo>
                <a:cubicBezTo>
                  <a:pt x="38904" y="110863"/>
                  <a:pt x="27530" y="95740"/>
                  <a:pt x="27530" y="78004"/>
                </a:cubicBezTo>
                <a:cubicBezTo>
                  <a:pt x="27530" y="55498"/>
                  <a:pt x="45840" y="37187"/>
                  <a:pt x="68347" y="37187"/>
                </a:cubicBezTo>
                <a:cubicBezTo>
                  <a:pt x="90853" y="37187"/>
                  <a:pt x="109163" y="55498"/>
                  <a:pt x="109163" y="78004"/>
                </a:cubicBezTo>
                <a:cubicBezTo>
                  <a:pt x="109163" y="95742"/>
                  <a:pt x="97787" y="110865"/>
                  <a:pt x="81950" y="116481"/>
                </a:cubicBezTo>
                <a:lnTo>
                  <a:pt x="81950" y="140074"/>
                </a:lnTo>
                <a:cubicBezTo>
                  <a:pt x="170961" y="163464"/>
                  <a:pt x="165416" y="161960"/>
                  <a:pt x="166567" y="162406"/>
                </a:cubicBezTo>
                <a:cubicBezTo>
                  <a:pt x="180425" y="149545"/>
                  <a:pt x="198103" y="140751"/>
                  <a:pt x="217688" y="137938"/>
                </a:cubicBezTo>
                <a:lnTo>
                  <a:pt x="217688" y="79293"/>
                </a:lnTo>
                <a:cubicBezTo>
                  <a:pt x="201853" y="73676"/>
                  <a:pt x="190477" y="58553"/>
                  <a:pt x="190477" y="40816"/>
                </a:cubicBezTo>
                <a:cubicBezTo>
                  <a:pt x="190477" y="18310"/>
                  <a:pt x="208788" y="0"/>
                  <a:pt x="231294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2" name="Freeform: Shape 361">
            <a:extLst>
              <a:ext uri="{FF2B5EF4-FFF2-40B4-BE49-F238E27FC236}">
                <a16:creationId xmlns:a16="http://schemas.microsoft.com/office/drawing/2014/main" xmlns="" id="{89B96269-DF57-4B1A-BF60-7F7AC0C8699D}"/>
              </a:ext>
            </a:extLst>
          </p:cNvPr>
          <p:cNvSpPr/>
          <p:nvPr/>
        </p:nvSpPr>
        <p:spPr>
          <a:xfrm>
            <a:off x="1052473" y="4499309"/>
            <a:ext cx="417874" cy="464400"/>
          </a:xfrm>
          <a:custGeom>
            <a:avLst/>
            <a:gdLst>
              <a:gd name="connsiteX0" fmla="*/ 208936 w 417874"/>
              <a:gd name="connsiteY0" fmla="*/ 353710 h 464400"/>
              <a:gd name="connsiteX1" fmla="*/ 150886 w 417874"/>
              <a:gd name="connsiteY1" fmla="*/ 373662 h 464400"/>
              <a:gd name="connsiteX2" fmla="*/ 208936 w 417874"/>
              <a:gd name="connsiteY2" fmla="*/ 437189 h 464400"/>
              <a:gd name="connsiteX3" fmla="*/ 266986 w 417874"/>
              <a:gd name="connsiteY3" fmla="*/ 373662 h 464400"/>
              <a:gd name="connsiteX4" fmla="*/ 208936 w 417874"/>
              <a:gd name="connsiteY4" fmla="*/ 353710 h 464400"/>
              <a:gd name="connsiteX5" fmla="*/ 283452 w 417874"/>
              <a:gd name="connsiteY5" fmla="*/ 314245 h 464400"/>
              <a:gd name="connsiteX6" fmla="*/ 242731 w 417874"/>
              <a:gd name="connsiteY6" fmla="*/ 337755 h 464400"/>
              <a:gd name="connsiteX7" fmla="*/ 275684 w 417874"/>
              <a:gd name="connsiteY7" fmla="*/ 347810 h 464400"/>
              <a:gd name="connsiteX8" fmla="*/ 283452 w 417874"/>
              <a:gd name="connsiteY8" fmla="*/ 314245 h 464400"/>
              <a:gd name="connsiteX9" fmla="*/ 134421 w 417874"/>
              <a:gd name="connsiteY9" fmla="*/ 314245 h 464400"/>
              <a:gd name="connsiteX10" fmla="*/ 142189 w 417874"/>
              <a:gd name="connsiteY10" fmla="*/ 347810 h 464400"/>
              <a:gd name="connsiteX11" fmla="*/ 175141 w 417874"/>
              <a:gd name="connsiteY11" fmla="*/ 337755 h 464400"/>
              <a:gd name="connsiteX12" fmla="*/ 134421 w 417874"/>
              <a:gd name="connsiteY12" fmla="*/ 314245 h 464400"/>
              <a:gd name="connsiteX13" fmla="*/ 360472 w 417874"/>
              <a:gd name="connsiteY13" fmla="*/ 252658 h 464400"/>
              <a:gd name="connsiteX14" fmla="*/ 314166 w 417874"/>
              <a:gd name="connsiteY14" fmla="*/ 292955 h 464400"/>
              <a:gd name="connsiteX15" fmla="*/ 302421 w 417874"/>
              <a:gd name="connsiteY15" fmla="*/ 353204 h 464400"/>
              <a:gd name="connsiteX16" fmla="*/ 386462 w 417874"/>
              <a:gd name="connsiteY16" fmla="*/ 334695 h 464400"/>
              <a:gd name="connsiteX17" fmla="*/ 360472 w 417874"/>
              <a:gd name="connsiteY17" fmla="*/ 252658 h 464400"/>
              <a:gd name="connsiteX18" fmla="*/ 57400 w 417874"/>
              <a:gd name="connsiteY18" fmla="*/ 252658 h 464400"/>
              <a:gd name="connsiteX19" fmla="*/ 31410 w 417874"/>
              <a:gd name="connsiteY19" fmla="*/ 334695 h 464400"/>
              <a:gd name="connsiteX20" fmla="*/ 115451 w 417874"/>
              <a:gd name="connsiteY20" fmla="*/ 353204 h 464400"/>
              <a:gd name="connsiteX21" fmla="*/ 103706 w 417874"/>
              <a:gd name="connsiteY21" fmla="*/ 292955 h 464400"/>
              <a:gd name="connsiteX22" fmla="*/ 57400 w 417874"/>
              <a:gd name="connsiteY22" fmla="*/ 252658 h 464400"/>
              <a:gd name="connsiteX23" fmla="*/ 208936 w 417874"/>
              <a:gd name="connsiteY23" fmla="*/ 218594 h 464400"/>
              <a:gd name="connsiteX24" fmla="*/ 195331 w 417874"/>
              <a:gd name="connsiteY24" fmla="*/ 232199 h 464400"/>
              <a:gd name="connsiteX25" fmla="*/ 208936 w 417874"/>
              <a:gd name="connsiteY25" fmla="*/ 245805 h 464400"/>
              <a:gd name="connsiteX26" fmla="*/ 222542 w 417874"/>
              <a:gd name="connsiteY26" fmla="*/ 232199 h 464400"/>
              <a:gd name="connsiteX27" fmla="*/ 208936 w 417874"/>
              <a:gd name="connsiteY27" fmla="*/ 218594 h 464400"/>
              <a:gd name="connsiteX28" fmla="*/ 317247 w 417874"/>
              <a:gd name="connsiteY28" fmla="*/ 208690 h 464400"/>
              <a:gd name="connsiteX29" fmla="*/ 317247 w 417874"/>
              <a:gd name="connsiteY29" fmla="*/ 255710 h 464400"/>
              <a:gd name="connsiteX30" fmla="*/ 342431 w 417874"/>
              <a:gd name="connsiteY30" fmla="*/ 232200 h 464400"/>
              <a:gd name="connsiteX31" fmla="*/ 317247 w 417874"/>
              <a:gd name="connsiteY31" fmla="*/ 208690 h 464400"/>
              <a:gd name="connsiteX32" fmla="*/ 100626 w 417874"/>
              <a:gd name="connsiteY32" fmla="*/ 208690 h 464400"/>
              <a:gd name="connsiteX33" fmla="*/ 75441 w 417874"/>
              <a:gd name="connsiteY33" fmla="*/ 232200 h 464400"/>
              <a:gd name="connsiteX34" fmla="*/ 100626 w 417874"/>
              <a:gd name="connsiteY34" fmla="*/ 255710 h 464400"/>
              <a:gd name="connsiteX35" fmla="*/ 100626 w 417874"/>
              <a:gd name="connsiteY35" fmla="*/ 208690 h 464400"/>
              <a:gd name="connsiteX36" fmla="*/ 208936 w 417874"/>
              <a:gd name="connsiteY36" fmla="*/ 191383 h 464400"/>
              <a:gd name="connsiteX37" fmla="*/ 249753 w 417874"/>
              <a:gd name="connsiteY37" fmla="*/ 232199 h 464400"/>
              <a:gd name="connsiteX38" fmla="*/ 208936 w 417874"/>
              <a:gd name="connsiteY38" fmla="*/ 273016 h 464400"/>
              <a:gd name="connsiteX39" fmla="*/ 168120 w 417874"/>
              <a:gd name="connsiteY39" fmla="*/ 232199 h 464400"/>
              <a:gd name="connsiteX40" fmla="*/ 208936 w 417874"/>
              <a:gd name="connsiteY40" fmla="*/ 191383 h 464400"/>
              <a:gd name="connsiteX41" fmla="*/ 208936 w 417874"/>
              <a:gd name="connsiteY41" fmla="*/ 140418 h 464400"/>
              <a:gd name="connsiteX42" fmla="*/ 129450 w 417874"/>
              <a:gd name="connsiteY42" fmla="*/ 186309 h 464400"/>
              <a:gd name="connsiteX43" fmla="*/ 129450 w 417874"/>
              <a:gd name="connsiteY43" fmla="*/ 278091 h 464400"/>
              <a:gd name="connsiteX44" fmla="*/ 208936 w 417874"/>
              <a:gd name="connsiteY44" fmla="*/ 323983 h 464400"/>
              <a:gd name="connsiteX45" fmla="*/ 288422 w 417874"/>
              <a:gd name="connsiteY45" fmla="*/ 278091 h 464400"/>
              <a:gd name="connsiteX46" fmla="*/ 288422 w 417874"/>
              <a:gd name="connsiteY46" fmla="*/ 186309 h 464400"/>
              <a:gd name="connsiteX47" fmla="*/ 208936 w 417874"/>
              <a:gd name="connsiteY47" fmla="*/ 140418 h 464400"/>
              <a:gd name="connsiteX48" fmla="*/ 142189 w 417874"/>
              <a:gd name="connsiteY48" fmla="*/ 116591 h 464400"/>
              <a:gd name="connsiteX49" fmla="*/ 134421 w 417874"/>
              <a:gd name="connsiteY49" fmla="*/ 150155 h 464400"/>
              <a:gd name="connsiteX50" fmla="*/ 175141 w 417874"/>
              <a:gd name="connsiteY50" fmla="*/ 126646 h 464400"/>
              <a:gd name="connsiteX51" fmla="*/ 142189 w 417874"/>
              <a:gd name="connsiteY51" fmla="*/ 116591 h 464400"/>
              <a:gd name="connsiteX52" fmla="*/ 275684 w 417874"/>
              <a:gd name="connsiteY52" fmla="*/ 116590 h 464400"/>
              <a:gd name="connsiteX53" fmla="*/ 242731 w 417874"/>
              <a:gd name="connsiteY53" fmla="*/ 126645 h 464400"/>
              <a:gd name="connsiteX54" fmla="*/ 283452 w 417874"/>
              <a:gd name="connsiteY54" fmla="*/ 150154 h 464400"/>
              <a:gd name="connsiteX55" fmla="*/ 275684 w 417874"/>
              <a:gd name="connsiteY55" fmla="*/ 116590 h 464400"/>
              <a:gd name="connsiteX56" fmla="*/ 68379 w 417874"/>
              <a:gd name="connsiteY56" fmla="*/ 110067 h 464400"/>
              <a:gd name="connsiteX57" fmla="*/ 31410 w 417874"/>
              <a:gd name="connsiteY57" fmla="*/ 129705 h 464400"/>
              <a:gd name="connsiteX58" fmla="*/ 57400 w 417874"/>
              <a:gd name="connsiteY58" fmla="*/ 211742 h 464400"/>
              <a:gd name="connsiteX59" fmla="*/ 103706 w 417874"/>
              <a:gd name="connsiteY59" fmla="*/ 171445 h 464400"/>
              <a:gd name="connsiteX60" fmla="*/ 115451 w 417874"/>
              <a:gd name="connsiteY60" fmla="*/ 111196 h 464400"/>
              <a:gd name="connsiteX61" fmla="*/ 68379 w 417874"/>
              <a:gd name="connsiteY61" fmla="*/ 110067 h 464400"/>
              <a:gd name="connsiteX62" fmla="*/ 349427 w 417874"/>
              <a:gd name="connsiteY62" fmla="*/ 110043 h 464400"/>
              <a:gd name="connsiteX63" fmla="*/ 302421 w 417874"/>
              <a:gd name="connsiteY63" fmla="*/ 111196 h 464400"/>
              <a:gd name="connsiteX64" fmla="*/ 314166 w 417874"/>
              <a:gd name="connsiteY64" fmla="*/ 171445 h 464400"/>
              <a:gd name="connsiteX65" fmla="*/ 360472 w 417874"/>
              <a:gd name="connsiteY65" fmla="*/ 211742 h 464400"/>
              <a:gd name="connsiteX66" fmla="*/ 386462 w 417874"/>
              <a:gd name="connsiteY66" fmla="*/ 129705 h 464400"/>
              <a:gd name="connsiteX67" fmla="*/ 349427 w 417874"/>
              <a:gd name="connsiteY67" fmla="*/ 110043 h 464400"/>
              <a:gd name="connsiteX68" fmla="*/ 208936 w 417874"/>
              <a:gd name="connsiteY68" fmla="*/ 27211 h 464400"/>
              <a:gd name="connsiteX69" fmla="*/ 150886 w 417874"/>
              <a:gd name="connsiteY69" fmla="*/ 90737 h 464400"/>
              <a:gd name="connsiteX70" fmla="*/ 208936 w 417874"/>
              <a:gd name="connsiteY70" fmla="*/ 110690 h 464400"/>
              <a:gd name="connsiteX71" fmla="*/ 266986 w 417874"/>
              <a:gd name="connsiteY71" fmla="*/ 90737 h 464400"/>
              <a:gd name="connsiteX72" fmla="*/ 208936 w 417874"/>
              <a:gd name="connsiteY72" fmla="*/ 27211 h 464400"/>
              <a:gd name="connsiteX73" fmla="*/ 208936 w 417874"/>
              <a:gd name="connsiteY73" fmla="*/ 0 h 464400"/>
              <a:gd name="connsiteX74" fmla="*/ 293926 w 417874"/>
              <a:gd name="connsiteY74" fmla="*/ 84994 h 464400"/>
              <a:gd name="connsiteX75" fmla="*/ 410028 w 417874"/>
              <a:gd name="connsiteY75" fmla="*/ 116100 h 464400"/>
              <a:gd name="connsiteX76" fmla="*/ 378916 w 417874"/>
              <a:gd name="connsiteY76" fmla="*/ 232200 h 464400"/>
              <a:gd name="connsiteX77" fmla="*/ 410028 w 417874"/>
              <a:gd name="connsiteY77" fmla="*/ 348300 h 464400"/>
              <a:gd name="connsiteX78" fmla="*/ 293926 w 417874"/>
              <a:gd name="connsiteY78" fmla="*/ 379406 h 464400"/>
              <a:gd name="connsiteX79" fmla="*/ 208936 w 417874"/>
              <a:gd name="connsiteY79" fmla="*/ 464400 h 464400"/>
              <a:gd name="connsiteX80" fmla="*/ 123947 w 417874"/>
              <a:gd name="connsiteY80" fmla="*/ 379406 h 464400"/>
              <a:gd name="connsiteX81" fmla="*/ 7846 w 417874"/>
              <a:gd name="connsiteY81" fmla="*/ 348300 h 464400"/>
              <a:gd name="connsiteX82" fmla="*/ 38958 w 417874"/>
              <a:gd name="connsiteY82" fmla="*/ 232200 h 464400"/>
              <a:gd name="connsiteX83" fmla="*/ 7846 w 417874"/>
              <a:gd name="connsiteY83" fmla="*/ 116100 h 464400"/>
              <a:gd name="connsiteX84" fmla="*/ 123947 w 417874"/>
              <a:gd name="connsiteY84" fmla="*/ 84994 h 464400"/>
              <a:gd name="connsiteX85" fmla="*/ 208936 w 417874"/>
              <a:gd name="connsiteY85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417874" h="464400">
                <a:moveTo>
                  <a:pt x="208936" y="353710"/>
                </a:moveTo>
                <a:cubicBezTo>
                  <a:pt x="189235" y="362096"/>
                  <a:pt x="169708" y="368810"/>
                  <a:pt x="150886" y="373662"/>
                </a:cubicBezTo>
                <a:cubicBezTo>
                  <a:pt x="160921" y="399112"/>
                  <a:pt x="181596" y="437189"/>
                  <a:pt x="208936" y="437189"/>
                </a:cubicBezTo>
                <a:cubicBezTo>
                  <a:pt x="236283" y="437189"/>
                  <a:pt x="256961" y="399089"/>
                  <a:pt x="266986" y="373662"/>
                </a:cubicBezTo>
                <a:cubicBezTo>
                  <a:pt x="248165" y="368810"/>
                  <a:pt x="228639" y="362096"/>
                  <a:pt x="208936" y="353710"/>
                </a:cubicBezTo>
                <a:close/>
                <a:moveTo>
                  <a:pt x="283452" y="314245"/>
                </a:moveTo>
                <a:cubicBezTo>
                  <a:pt x="270180" y="322728"/>
                  <a:pt x="256692" y="330514"/>
                  <a:pt x="242731" y="337755"/>
                </a:cubicBezTo>
                <a:cubicBezTo>
                  <a:pt x="253921" y="341752"/>
                  <a:pt x="264944" y="345117"/>
                  <a:pt x="275684" y="347810"/>
                </a:cubicBezTo>
                <a:cubicBezTo>
                  <a:pt x="278721" y="337162"/>
                  <a:pt x="281319" y="325934"/>
                  <a:pt x="283452" y="314245"/>
                </a:cubicBezTo>
                <a:close/>
                <a:moveTo>
                  <a:pt x="134421" y="314245"/>
                </a:moveTo>
                <a:cubicBezTo>
                  <a:pt x="136553" y="325934"/>
                  <a:pt x="139151" y="337162"/>
                  <a:pt x="142189" y="347810"/>
                </a:cubicBezTo>
                <a:cubicBezTo>
                  <a:pt x="152930" y="345117"/>
                  <a:pt x="163951" y="341753"/>
                  <a:pt x="175141" y="337755"/>
                </a:cubicBezTo>
                <a:cubicBezTo>
                  <a:pt x="161158" y="330503"/>
                  <a:pt x="147672" y="322715"/>
                  <a:pt x="134421" y="314245"/>
                </a:cubicBezTo>
                <a:close/>
                <a:moveTo>
                  <a:pt x="360472" y="252658"/>
                </a:moveTo>
                <a:cubicBezTo>
                  <a:pt x="346859" y="266532"/>
                  <a:pt x="331280" y="280086"/>
                  <a:pt x="314166" y="292955"/>
                </a:cubicBezTo>
                <a:cubicBezTo>
                  <a:pt x="311579" y="314210"/>
                  <a:pt x="307629" y="334478"/>
                  <a:pt x="302421" y="353204"/>
                </a:cubicBezTo>
                <a:cubicBezTo>
                  <a:pt x="329486" y="357238"/>
                  <a:pt x="372792" y="358371"/>
                  <a:pt x="386462" y="334695"/>
                </a:cubicBezTo>
                <a:cubicBezTo>
                  <a:pt x="400137" y="311010"/>
                  <a:pt x="377478" y="274053"/>
                  <a:pt x="360472" y="252658"/>
                </a:cubicBezTo>
                <a:close/>
                <a:moveTo>
                  <a:pt x="57400" y="252658"/>
                </a:moveTo>
                <a:cubicBezTo>
                  <a:pt x="40380" y="274071"/>
                  <a:pt x="17740" y="311016"/>
                  <a:pt x="31410" y="334695"/>
                </a:cubicBezTo>
                <a:cubicBezTo>
                  <a:pt x="45085" y="358379"/>
                  <a:pt x="88411" y="357234"/>
                  <a:pt x="115451" y="353204"/>
                </a:cubicBezTo>
                <a:cubicBezTo>
                  <a:pt x="110243" y="334478"/>
                  <a:pt x="106295" y="314210"/>
                  <a:pt x="103706" y="292955"/>
                </a:cubicBezTo>
                <a:cubicBezTo>
                  <a:pt x="86591" y="280086"/>
                  <a:pt x="71014" y="266532"/>
                  <a:pt x="57400" y="252658"/>
                </a:cubicBezTo>
                <a:close/>
                <a:moveTo>
                  <a:pt x="208936" y="218594"/>
                </a:moveTo>
                <a:cubicBezTo>
                  <a:pt x="201434" y="218594"/>
                  <a:pt x="195331" y="224697"/>
                  <a:pt x="195331" y="232199"/>
                </a:cubicBezTo>
                <a:cubicBezTo>
                  <a:pt x="195331" y="239701"/>
                  <a:pt x="201434" y="245805"/>
                  <a:pt x="208936" y="245805"/>
                </a:cubicBezTo>
                <a:cubicBezTo>
                  <a:pt x="216438" y="245805"/>
                  <a:pt x="222542" y="239701"/>
                  <a:pt x="222542" y="232199"/>
                </a:cubicBezTo>
                <a:cubicBezTo>
                  <a:pt x="222542" y="224697"/>
                  <a:pt x="216438" y="218594"/>
                  <a:pt x="208936" y="218594"/>
                </a:cubicBezTo>
                <a:close/>
                <a:moveTo>
                  <a:pt x="317247" y="208690"/>
                </a:moveTo>
                <a:cubicBezTo>
                  <a:pt x="317958" y="224425"/>
                  <a:pt x="317957" y="239990"/>
                  <a:pt x="317247" y="255710"/>
                </a:cubicBezTo>
                <a:cubicBezTo>
                  <a:pt x="326303" y="248018"/>
                  <a:pt x="334729" y="240156"/>
                  <a:pt x="342431" y="232200"/>
                </a:cubicBezTo>
                <a:cubicBezTo>
                  <a:pt x="334729" y="224244"/>
                  <a:pt x="326304" y="216381"/>
                  <a:pt x="317247" y="208690"/>
                </a:cubicBezTo>
                <a:close/>
                <a:moveTo>
                  <a:pt x="100626" y="208690"/>
                </a:moveTo>
                <a:cubicBezTo>
                  <a:pt x="91569" y="216382"/>
                  <a:pt x="83144" y="224244"/>
                  <a:pt x="75441" y="232200"/>
                </a:cubicBezTo>
                <a:cubicBezTo>
                  <a:pt x="83144" y="240156"/>
                  <a:pt x="91568" y="248019"/>
                  <a:pt x="100626" y="255710"/>
                </a:cubicBezTo>
                <a:cubicBezTo>
                  <a:pt x="99915" y="239975"/>
                  <a:pt x="99916" y="224410"/>
                  <a:pt x="100626" y="208690"/>
                </a:cubicBezTo>
                <a:close/>
                <a:moveTo>
                  <a:pt x="208936" y="191383"/>
                </a:moveTo>
                <a:cubicBezTo>
                  <a:pt x="231443" y="191383"/>
                  <a:pt x="249753" y="209693"/>
                  <a:pt x="249753" y="232199"/>
                </a:cubicBezTo>
                <a:cubicBezTo>
                  <a:pt x="249753" y="254706"/>
                  <a:pt x="231443" y="273016"/>
                  <a:pt x="208936" y="273016"/>
                </a:cubicBezTo>
                <a:cubicBezTo>
                  <a:pt x="186430" y="273016"/>
                  <a:pt x="168120" y="254706"/>
                  <a:pt x="168120" y="232199"/>
                </a:cubicBezTo>
                <a:cubicBezTo>
                  <a:pt x="168120" y="209693"/>
                  <a:pt x="186430" y="191383"/>
                  <a:pt x="208936" y="191383"/>
                </a:cubicBezTo>
                <a:close/>
                <a:moveTo>
                  <a:pt x="208936" y="140418"/>
                </a:moveTo>
                <a:cubicBezTo>
                  <a:pt x="181445" y="152983"/>
                  <a:pt x="154070" y="168789"/>
                  <a:pt x="129450" y="186309"/>
                </a:cubicBezTo>
                <a:cubicBezTo>
                  <a:pt x="126587" y="216400"/>
                  <a:pt x="126587" y="248008"/>
                  <a:pt x="129450" y="278091"/>
                </a:cubicBezTo>
                <a:cubicBezTo>
                  <a:pt x="154078" y="295617"/>
                  <a:pt x="181454" y="311421"/>
                  <a:pt x="208936" y="323983"/>
                </a:cubicBezTo>
                <a:cubicBezTo>
                  <a:pt x="236428" y="311417"/>
                  <a:pt x="263803" y="295611"/>
                  <a:pt x="288422" y="278091"/>
                </a:cubicBezTo>
                <a:cubicBezTo>
                  <a:pt x="291287" y="248001"/>
                  <a:pt x="291286" y="216392"/>
                  <a:pt x="288422" y="186309"/>
                </a:cubicBezTo>
                <a:cubicBezTo>
                  <a:pt x="263794" y="168783"/>
                  <a:pt x="236418" y="152979"/>
                  <a:pt x="208936" y="140418"/>
                </a:cubicBezTo>
                <a:close/>
                <a:moveTo>
                  <a:pt x="142189" y="116591"/>
                </a:moveTo>
                <a:cubicBezTo>
                  <a:pt x="139151" y="127238"/>
                  <a:pt x="136553" y="138466"/>
                  <a:pt x="134421" y="150155"/>
                </a:cubicBezTo>
                <a:cubicBezTo>
                  <a:pt x="147693" y="141672"/>
                  <a:pt x="161177" y="133888"/>
                  <a:pt x="175141" y="126646"/>
                </a:cubicBezTo>
                <a:cubicBezTo>
                  <a:pt x="163951" y="122649"/>
                  <a:pt x="152929" y="119284"/>
                  <a:pt x="142189" y="116591"/>
                </a:cubicBezTo>
                <a:close/>
                <a:moveTo>
                  <a:pt x="275684" y="116590"/>
                </a:moveTo>
                <a:cubicBezTo>
                  <a:pt x="264943" y="119283"/>
                  <a:pt x="253921" y="122647"/>
                  <a:pt x="242731" y="126645"/>
                </a:cubicBezTo>
                <a:cubicBezTo>
                  <a:pt x="256714" y="133897"/>
                  <a:pt x="270197" y="141683"/>
                  <a:pt x="283452" y="150154"/>
                </a:cubicBezTo>
                <a:cubicBezTo>
                  <a:pt x="281319" y="138466"/>
                  <a:pt x="278721" y="127238"/>
                  <a:pt x="275684" y="116590"/>
                </a:cubicBezTo>
                <a:close/>
                <a:moveTo>
                  <a:pt x="68379" y="110067"/>
                </a:moveTo>
                <a:cubicBezTo>
                  <a:pt x="52466" y="112244"/>
                  <a:pt x="38236" y="117882"/>
                  <a:pt x="31410" y="129705"/>
                </a:cubicBezTo>
                <a:cubicBezTo>
                  <a:pt x="17736" y="153390"/>
                  <a:pt x="40394" y="190347"/>
                  <a:pt x="57400" y="211742"/>
                </a:cubicBezTo>
                <a:cubicBezTo>
                  <a:pt x="71014" y="197868"/>
                  <a:pt x="86592" y="184314"/>
                  <a:pt x="103706" y="171445"/>
                </a:cubicBezTo>
                <a:cubicBezTo>
                  <a:pt x="106294" y="150190"/>
                  <a:pt x="110243" y="129922"/>
                  <a:pt x="115451" y="111196"/>
                </a:cubicBezTo>
                <a:cubicBezTo>
                  <a:pt x="101890" y="109174"/>
                  <a:pt x="84293" y="107890"/>
                  <a:pt x="68379" y="110067"/>
                </a:cubicBezTo>
                <a:close/>
                <a:moveTo>
                  <a:pt x="349427" y="110043"/>
                </a:moveTo>
                <a:cubicBezTo>
                  <a:pt x="333503" y="107879"/>
                  <a:pt x="315918" y="109183"/>
                  <a:pt x="302421" y="111196"/>
                </a:cubicBezTo>
                <a:cubicBezTo>
                  <a:pt x="307629" y="129922"/>
                  <a:pt x="311578" y="150190"/>
                  <a:pt x="314166" y="171445"/>
                </a:cubicBezTo>
                <a:cubicBezTo>
                  <a:pt x="331281" y="184314"/>
                  <a:pt x="346859" y="197868"/>
                  <a:pt x="360472" y="211742"/>
                </a:cubicBezTo>
                <a:cubicBezTo>
                  <a:pt x="377493" y="190329"/>
                  <a:pt x="400133" y="153384"/>
                  <a:pt x="386462" y="129705"/>
                </a:cubicBezTo>
                <a:cubicBezTo>
                  <a:pt x="379613" y="117841"/>
                  <a:pt x="365351" y="112208"/>
                  <a:pt x="349427" y="110043"/>
                </a:cubicBezTo>
                <a:close/>
                <a:moveTo>
                  <a:pt x="208936" y="27211"/>
                </a:moveTo>
                <a:cubicBezTo>
                  <a:pt x="181588" y="27211"/>
                  <a:pt x="160912" y="65312"/>
                  <a:pt x="150886" y="90737"/>
                </a:cubicBezTo>
                <a:cubicBezTo>
                  <a:pt x="169708" y="95589"/>
                  <a:pt x="189234" y="102303"/>
                  <a:pt x="208936" y="110690"/>
                </a:cubicBezTo>
                <a:cubicBezTo>
                  <a:pt x="228638" y="102303"/>
                  <a:pt x="248165" y="95589"/>
                  <a:pt x="266986" y="90737"/>
                </a:cubicBezTo>
                <a:cubicBezTo>
                  <a:pt x="256953" y="65290"/>
                  <a:pt x="236278" y="27211"/>
                  <a:pt x="208936" y="27211"/>
                </a:cubicBezTo>
                <a:close/>
                <a:moveTo>
                  <a:pt x="208936" y="0"/>
                </a:moveTo>
                <a:cubicBezTo>
                  <a:pt x="251185" y="0"/>
                  <a:pt x="279059" y="45358"/>
                  <a:pt x="293926" y="84994"/>
                </a:cubicBezTo>
                <a:cubicBezTo>
                  <a:pt x="335699" y="78049"/>
                  <a:pt x="388897" y="79499"/>
                  <a:pt x="410028" y="116100"/>
                </a:cubicBezTo>
                <a:cubicBezTo>
                  <a:pt x="431152" y="152688"/>
                  <a:pt x="405807" y="199506"/>
                  <a:pt x="378916" y="232200"/>
                </a:cubicBezTo>
                <a:cubicBezTo>
                  <a:pt x="405810" y="264897"/>
                  <a:pt x="431161" y="311699"/>
                  <a:pt x="410028" y="348300"/>
                </a:cubicBezTo>
                <a:cubicBezTo>
                  <a:pt x="388925" y="384852"/>
                  <a:pt x="335702" y="386350"/>
                  <a:pt x="293926" y="379406"/>
                </a:cubicBezTo>
                <a:cubicBezTo>
                  <a:pt x="279057" y="419046"/>
                  <a:pt x="251200" y="464400"/>
                  <a:pt x="208936" y="464400"/>
                </a:cubicBezTo>
                <a:cubicBezTo>
                  <a:pt x="166688" y="464400"/>
                  <a:pt x="138815" y="419042"/>
                  <a:pt x="123947" y="379406"/>
                </a:cubicBezTo>
                <a:cubicBezTo>
                  <a:pt x="82125" y="386358"/>
                  <a:pt x="28940" y="384837"/>
                  <a:pt x="7846" y="348300"/>
                </a:cubicBezTo>
                <a:cubicBezTo>
                  <a:pt x="-13279" y="311712"/>
                  <a:pt x="12065" y="264894"/>
                  <a:pt x="38958" y="232200"/>
                </a:cubicBezTo>
                <a:cubicBezTo>
                  <a:pt x="12063" y="199503"/>
                  <a:pt x="-13287" y="152701"/>
                  <a:pt x="7846" y="116100"/>
                </a:cubicBezTo>
                <a:cubicBezTo>
                  <a:pt x="28970" y="79512"/>
                  <a:pt x="82186" y="78051"/>
                  <a:pt x="123947" y="84994"/>
                </a:cubicBezTo>
                <a:cubicBezTo>
                  <a:pt x="138816" y="45354"/>
                  <a:pt x="166672" y="0"/>
                  <a:pt x="208936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xmlns="" id="{85CDEB0A-09EF-40A0-BB1B-3E058221CC47}"/>
              </a:ext>
            </a:extLst>
          </p:cNvPr>
          <p:cNvSpPr/>
          <p:nvPr/>
        </p:nvSpPr>
        <p:spPr>
          <a:xfrm>
            <a:off x="9738761" y="3352392"/>
            <a:ext cx="463825" cy="464400"/>
          </a:xfrm>
          <a:custGeom>
            <a:avLst/>
            <a:gdLst>
              <a:gd name="connsiteX0" fmla="*/ 363719 w 463825"/>
              <a:gd name="connsiteY0" fmla="*/ 368254 h 464400"/>
              <a:gd name="connsiteX1" fmla="*/ 377325 w 463825"/>
              <a:gd name="connsiteY1" fmla="*/ 381859 h 464400"/>
              <a:gd name="connsiteX2" fmla="*/ 363719 w 463825"/>
              <a:gd name="connsiteY2" fmla="*/ 395465 h 464400"/>
              <a:gd name="connsiteX3" fmla="*/ 350114 w 463825"/>
              <a:gd name="connsiteY3" fmla="*/ 381859 h 464400"/>
              <a:gd name="connsiteX4" fmla="*/ 363719 w 463825"/>
              <a:gd name="connsiteY4" fmla="*/ 368254 h 464400"/>
              <a:gd name="connsiteX5" fmla="*/ 309297 w 463825"/>
              <a:gd name="connsiteY5" fmla="*/ 368254 h 464400"/>
              <a:gd name="connsiteX6" fmla="*/ 322903 w 463825"/>
              <a:gd name="connsiteY6" fmla="*/ 381859 h 464400"/>
              <a:gd name="connsiteX7" fmla="*/ 309297 w 463825"/>
              <a:gd name="connsiteY7" fmla="*/ 395465 h 464400"/>
              <a:gd name="connsiteX8" fmla="*/ 295692 w 463825"/>
              <a:gd name="connsiteY8" fmla="*/ 381859 h 464400"/>
              <a:gd name="connsiteX9" fmla="*/ 309297 w 463825"/>
              <a:gd name="connsiteY9" fmla="*/ 368254 h 464400"/>
              <a:gd name="connsiteX10" fmla="*/ 236403 w 463825"/>
              <a:gd name="connsiteY10" fmla="*/ 326531 h 464400"/>
              <a:gd name="connsiteX11" fmla="*/ 236403 w 463825"/>
              <a:gd name="connsiteY11" fmla="*/ 437189 h 464400"/>
              <a:gd name="connsiteX12" fmla="*/ 436614 w 463825"/>
              <a:gd name="connsiteY12" fmla="*/ 437189 h 464400"/>
              <a:gd name="connsiteX13" fmla="*/ 436614 w 463825"/>
              <a:gd name="connsiteY13" fmla="*/ 326531 h 464400"/>
              <a:gd name="connsiteX14" fmla="*/ 236403 w 463825"/>
              <a:gd name="connsiteY14" fmla="*/ 272109 h 464400"/>
              <a:gd name="connsiteX15" fmla="*/ 236403 w 463825"/>
              <a:gd name="connsiteY15" fmla="*/ 299320 h 464400"/>
              <a:gd name="connsiteX16" fmla="*/ 332863 w 463825"/>
              <a:gd name="connsiteY16" fmla="*/ 299320 h 464400"/>
              <a:gd name="connsiteX17" fmla="*/ 312802 w 463825"/>
              <a:gd name="connsiteY17" fmla="*/ 272109 h 464400"/>
              <a:gd name="connsiteX18" fmla="*/ 254633 w 463825"/>
              <a:gd name="connsiteY18" fmla="*/ 150567 h 464400"/>
              <a:gd name="connsiteX19" fmla="*/ 254633 w 463825"/>
              <a:gd name="connsiteY19" fmla="*/ 205896 h 464400"/>
              <a:gd name="connsiteX20" fmla="*/ 241027 w 463825"/>
              <a:gd name="connsiteY20" fmla="*/ 219502 h 464400"/>
              <a:gd name="connsiteX21" fmla="*/ 113711 w 463825"/>
              <a:gd name="connsiteY21" fmla="*/ 219502 h 464400"/>
              <a:gd name="connsiteX22" fmla="*/ 113711 w 463825"/>
              <a:gd name="connsiteY22" fmla="*/ 368255 h 464400"/>
              <a:gd name="connsiteX23" fmla="*/ 209192 w 463825"/>
              <a:gd name="connsiteY23" fmla="*/ 368255 h 464400"/>
              <a:gd name="connsiteX24" fmla="*/ 209192 w 463825"/>
              <a:gd name="connsiteY24" fmla="*/ 312926 h 464400"/>
              <a:gd name="connsiteX25" fmla="*/ 209192 w 463825"/>
              <a:gd name="connsiteY25" fmla="*/ 258504 h 464400"/>
              <a:gd name="connsiteX26" fmla="*/ 222798 w 463825"/>
              <a:gd name="connsiteY26" fmla="*/ 244898 h 464400"/>
              <a:gd name="connsiteX27" fmla="*/ 319674 w 463825"/>
              <a:gd name="connsiteY27" fmla="*/ 244898 h 464400"/>
              <a:gd name="connsiteX28" fmla="*/ 330625 w 463825"/>
              <a:gd name="connsiteY28" fmla="*/ 250430 h 464400"/>
              <a:gd name="connsiteX29" fmla="*/ 366670 w 463825"/>
              <a:gd name="connsiteY29" fmla="*/ 299320 h 464400"/>
              <a:gd name="connsiteX30" fmla="*/ 404536 w 463825"/>
              <a:gd name="connsiteY30" fmla="*/ 299320 h 464400"/>
              <a:gd name="connsiteX31" fmla="*/ 404536 w 463825"/>
              <a:gd name="connsiteY31" fmla="*/ 150567 h 464400"/>
              <a:gd name="connsiteX32" fmla="*/ 154527 w 463825"/>
              <a:gd name="connsiteY32" fmla="*/ 123356 h 464400"/>
              <a:gd name="connsiteX33" fmla="*/ 168133 w 463825"/>
              <a:gd name="connsiteY33" fmla="*/ 136961 h 464400"/>
              <a:gd name="connsiteX34" fmla="*/ 154527 w 463825"/>
              <a:gd name="connsiteY34" fmla="*/ 150567 h 464400"/>
              <a:gd name="connsiteX35" fmla="*/ 140922 w 463825"/>
              <a:gd name="connsiteY35" fmla="*/ 136961 h 464400"/>
              <a:gd name="connsiteX36" fmla="*/ 154527 w 463825"/>
              <a:gd name="connsiteY36" fmla="*/ 123356 h 464400"/>
              <a:gd name="connsiteX37" fmla="*/ 100105 w 463825"/>
              <a:gd name="connsiteY37" fmla="*/ 123356 h 464400"/>
              <a:gd name="connsiteX38" fmla="*/ 113711 w 463825"/>
              <a:gd name="connsiteY38" fmla="*/ 136961 h 464400"/>
              <a:gd name="connsiteX39" fmla="*/ 100105 w 463825"/>
              <a:gd name="connsiteY39" fmla="*/ 150567 h 464400"/>
              <a:gd name="connsiteX40" fmla="*/ 86500 w 463825"/>
              <a:gd name="connsiteY40" fmla="*/ 136961 h 464400"/>
              <a:gd name="connsiteX41" fmla="*/ 100105 w 463825"/>
              <a:gd name="connsiteY41" fmla="*/ 123356 h 464400"/>
              <a:gd name="connsiteX42" fmla="*/ 27211 w 463825"/>
              <a:gd name="connsiteY42" fmla="*/ 81633 h 464400"/>
              <a:gd name="connsiteX43" fmla="*/ 27211 w 463825"/>
              <a:gd name="connsiteY43" fmla="*/ 192291 h 464400"/>
              <a:gd name="connsiteX44" fmla="*/ 227422 w 463825"/>
              <a:gd name="connsiteY44" fmla="*/ 192291 h 464400"/>
              <a:gd name="connsiteX45" fmla="*/ 227422 w 463825"/>
              <a:gd name="connsiteY45" fmla="*/ 81633 h 464400"/>
              <a:gd name="connsiteX46" fmla="*/ 27211 w 463825"/>
              <a:gd name="connsiteY46" fmla="*/ 27211 h 464400"/>
              <a:gd name="connsiteX47" fmla="*/ 27211 w 463825"/>
              <a:gd name="connsiteY47" fmla="*/ 54422 h 464400"/>
              <a:gd name="connsiteX48" fmla="*/ 123671 w 463825"/>
              <a:gd name="connsiteY48" fmla="*/ 54422 h 464400"/>
              <a:gd name="connsiteX49" fmla="*/ 103609 w 463825"/>
              <a:gd name="connsiteY49" fmla="*/ 27211 h 464400"/>
              <a:gd name="connsiteX50" fmla="*/ 13605 w 463825"/>
              <a:gd name="connsiteY50" fmla="*/ 0 h 464400"/>
              <a:gd name="connsiteX51" fmla="*/ 110482 w 463825"/>
              <a:gd name="connsiteY51" fmla="*/ 0 h 464400"/>
              <a:gd name="connsiteX52" fmla="*/ 121432 w 463825"/>
              <a:gd name="connsiteY52" fmla="*/ 5532 h 464400"/>
              <a:gd name="connsiteX53" fmla="*/ 157478 w 463825"/>
              <a:gd name="connsiteY53" fmla="*/ 54422 h 464400"/>
              <a:gd name="connsiteX54" fmla="*/ 241027 w 463825"/>
              <a:gd name="connsiteY54" fmla="*/ 54422 h 464400"/>
              <a:gd name="connsiteX55" fmla="*/ 254633 w 463825"/>
              <a:gd name="connsiteY55" fmla="*/ 68027 h 464400"/>
              <a:gd name="connsiteX56" fmla="*/ 254633 w 463825"/>
              <a:gd name="connsiteY56" fmla="*/ 123356 h 464400"/>
              <a:gd name="connsiteX57" fmla="*/ 418141 w 463825"/>
              <a:gd name="connsiteY57" fmla="*/ 123356 h 464400"/>
              <a:gd name="connsiteX58" fmla="*/ 431747 w 463825"/>
              <a:gd name="connsiteY58" fmla="*/ 136962 h 464400"/>
              <a:gd name="connsiteX59" fmla="*/ 431747 w 463825"/>
              <a:gd name="connsiteY59" fmla="*/ 299320 h 464400"/>
              <a:gd name="connsiteX60" fmla="*/ 432360 w 463825"/>
              <a:gd name="connsiteY60" fmla="*/ 299320 h 464400"/>
              <a:gd name="connsiteX61" fmla="*/ 450220 w 463825"/>
              <a:gd name="connsiteY61" fmla="*/ 299320 h 464400"/>
              <a:gd name="connsiteX62" fmla="*/ 463825 w 463825"/>
              <a:gd name="connsiteY62" fmla="*/ 312926 h 464400"/>
              <a:gd name="connsiteX63" fmla="*/ 463825 w 463825"/>
              <a:gd name="connsiteY63" fmla="*/ 450795 h 464400"/>
              <a:gd name="connsiteX64" fmla="*/ 450220 w 463825"/>
              <a:gd name="connsiteY64" fmla="*/ 464400 h 464400"/>
              <a:gd name="connsiteX65" fmla="*/ 222798 w 463825"/>
              <a:gd name="connsiteY65" fmla="*/ 464400 h 464400"/>
              <a:gd name="connsiteX66" fmla="*/ 209192 w 463825"/>
              <a:gd name="connsiteY66" fmla="*/ 450795 h 464400"/>
              <a:gd name="connsiteX67" fmla="*/ 209192 w 463825"/>
              <a:gd name="connsiteY67" fmla="*/ 395466 h 464400"/>
              <a:gd name="connsiteX68" fmla="*/ 100105 w 463825"/>
              <a:gd name="connsiteY68" fmla="*/ 395466 h 464400"/>
              <a:gd name="connsiteX69" fmla="*/ 86500 w 463825"/>
              <a:gd name="connsiteY69" fmla="*/ 381860 h 464400"/>
              <a:gd name="connsiteX70" fmla="*/ 86500 w 463825"/>
              <a:gd name="connsiteY70" fmla="*/ 219502 h 464400"/>
              <a:gd name="connsiteX71" fmla="*/ 13605 w 463825"/>
              <a:gd name="connsiteY71" fmla="*/ 219502 h 464400"/>
              <a:gd name="connsiteX72" fmla="*/ 0 w 463825"/>
              <a:gd name="connsiteY72" fmla="*/ 205896 h 464400"/>
              <a:gd name="connsiteX73" fmla="*/ 0 w 463825"/>
              <a:gd name="connsiteY73" fmla="*/ 13605 h 464400"/>
              <a:gd name="connsiteX74" fmla="*/ 13605 w 463825"/>
              <a:gd name="connsiteY74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3825" h="464400">
                <a:moveTo>
                  <a:pt x="363719" y="368254"/>
                </a:moveTo>
                <a:cubicBezTo>
                  <a:pt x="371234" y="368254"/>
                  <a:pt x="377325" y="374345"/>
                  <a:pt x="377325" y="381859"/>
                </a:cubicBezTo>
                <a:cubicBezTo>
                  <a:pt x="377325" y="389374"/>
                  <a:pt x="371234" y="395465"/>
                  <a:pt x="363719" y="395465"/>
                </a:cubicBezTo>
                <a:cubicBezTo>
                  <a:pt x="356205" y="395465"/>
                  <a:pt x="350114" y="389374"/>
                  <a:pt x="350114" y="381859"/>
                </a:cubicBezTo>
                <a:cubicBezTo>
                  <a:pt x="350114" y="374345"/>
                  <a:pt x="356205" y="368254"/>
                  <a:pt x="363719" y="368254"/>
                </a:cubicBezTo>
                <a:close/>
                <a:moveTo>
                  <a:pt x="309297" y="368254"/>
                </a:moveTo>
                <a:cubicBezTo>
                  <a:pt x="316812" y="368254"/>
                  <a:pt x="322903" y="374345"/>
                  <a:pt x="322903" y="381859"/>
                </a:cubicBezTo>
                <a:cubicBezTo>
                  <a:pt x="322903" y="389374"/>
                  <a:pt x="316812" y="395465"/>
                  <a:pt x="309297" y="395465"/>
                </a:cubicBezTo>
                <a:cubicBezTo>
                  <a:pt x="301783" y="395465"/>
                  <a:pt x="295692" y="389374"/>
                  <a:pt x="295692" y="381859"/>
                </a:cubicBezTo>
                <a:cubicBezTo>
                  <a:pt x="295692" y="374345"/>
                  <a:pt x="301783" y="368254"/>
                  <a:pt x="309297" y="368254"/>
                </a:cubicBezTo>
                <a:close/>
                <a:moveTo>
                  <a:pt x="236403" y="326531"/>
                </a:moveTo>
                <a:cubicBezTo>
                  <a:pt x="236403" y="335620"/>
                  <a:pt x="236403" y="432814"/>
                  <a:pt x="236403" y="437189"/>
                </a:cubicBezTo>
                <a:lnTo>
                  <a:pt x="436614" y="437189"/>
                </a:lnTo>
                <a:lnTo>
                  <a:pt x="436614" y="326531"/>
                </a:lnTo>
                <a:close/>
                <a:moveTo>
                  <a:pt x="236403" y="272109"/>
                </a:moveTo>
                <a:lnTo>
                  <a:pt x="236403" y="299320"/>
                </a:lnTo>
                <a:lnTo>
                  <a:pt x="332863" y="299320"/>
                </a:lnTo>
                <a:lnTo>
                  <a:pt x="312802" y="272109"/>
                </a:lnTo>
                <a:close/>
                <a:moveTo>
                  <a:pt x="254633" y="150567"/>
                </a:moveTo>
                <a:lnTo>
                  <a:pt x="254633" y="205896"/>
                </a:lnTo>
                <a:cubicBezTo>
                  <a:pt x="254633" y="213410"/>
                  <a:pt x="248541" y="219502"/>
                  <a:pt x="241027" y="219502"/>
                </a:cubicBezTo>
                <a:lnTo>
                  <a:pt x="113711" y="219502"/>
                </a:lnTo>
                <a:lnTo>
                  <a:pt x="113711" y="368255"/>
                </a:lnTo>
                <a:lnTo>
                  <a:pt x="209192" y="368255"/>
                </a:lnTo>
                <a:lnTo>
                  <a:pt x="209192" y="312926"/>
                </a:lnTo>
                <a:lnTo>
                  <a:pt x="209192" y="258504"/>
                </a:lnTo>
                <a:cubicBezTo>
                  <a:pt x="209192" y="250990"/>
                  <a:pt x="215284" y="244898"/>
                  <a:pt x="222798" y="244898"/>
                </a:cubicBezTo>
                <a:lnTo>
                  <a:pt x="319674" y="244898"/>
                </a:lnTo>
                <a:cubicBezTo>
                  <a:pt x="323995" y="244898"/>
                  <a:pt x="328061" y="246952"/>
                  <a:pt x="330625" y="250430"/>
                </a:cubicBezTo>
                <a:lnTo>
                  <a:pt x="366670" y="299320"/>
                </a:lnTo>
                <a:lnTo>
                  <a:pt x="404536" y="299320"/>
                </a:lnTo>
                <a:lnTo>
                  <a:pt x="404536" y="150567"/>
                </a:lnTo>
                <a:close/>
                <a:moveTo>
                  <a:pt x="154527" y="123356"/>
                </a:moveTo>
                <a:cubicBezTo>
                  <a:pt x="162042" y="123356"/>
                  <a:pt x="168133" y="129447"/>
                  <a:pt x="168133" y="136961"/>
                </a:cubicBezTo>
                <a:cubicBezTo>
                  <a:pt x="168133" y="144476"/>
                  <a:pt x="162042" y="150567"/>
                  <a:pt x="154527" y="150567"/>
                </a:cubicBezTo>
                <a:cubicBezTo>
                  <a:pt x="147013" y="150567"/>
                  <a:pt x="140922" y="144476"/>
                  <a:pt x="140922" y="136961"/>
                </a:cubicBezTo>
                <a:cubicBezTo>
                  <a:pt x="140922" y="129447"/>
                  <a:pt x="147013" y="123356"/>
                  <a:pt x="154527" y="123356"/>
                </a:cubicBezTo>
                <a:close/>
                <a:moveTo>
                  <a:pt x="100105" y="123356"/>
                </a:moveTo>
                <a:cubicBezTo>
                  <a:pt x="107620" y="123356"/>
                  <a:pt x="113711" y="129447"/>
                  <a:pt x="113711" y="136961"/>
                </a:cubicBezTo>
                <a:cubicBezTo>
                  <a:pt x="113711" y="144476"/>
                  <a:pt x="107620" y="150567"/>
                  <a:pt x="100105" y="150567"/>
                </a:cubicBezTo>
                <a:cubicBezTo>
                  <a:pt x="92591" y="150567"/>
                  <a:pt x="86500" y="144476"/>
                  <a:pt x="86500" y="136961"/>
                </a:cubicBezTo>
                <a:cubicBezTo>
                  <a:pt x="86500" y="129447"/>
                  <a:pt x="92591" y="123356"/>
                  <a:pt x="100105" y="123356"/>
                </a:cubicBezTo>
                <a:close/>
                <a:moveTo>
                  <a:pt x="27211" y="81633"/>
                </a:moveTo>
                <a:lnTo>
                  <a:pt x="27211" y="192291"/>
                </a:lnTo>
                <a:lnTo>
                  <a:pt x="227422" y="192291"/>
                </a:lnTo>
                <a:lnTo>
                  <a:pt x="227422" y="81633"/>
                </a:lnTo>
                <a:close/>
                <a:moveTo>
                  <a:pt x="27211" y="27211"/>
                </a:moveTo>
                <a:lnTo>
                  <a:pt x="27211" y="54422"/>
                </a:lnTo>
                <a:lnTo>
                  <a:pt x="123671" y="54422"/>
                </a:lnTo>
                <a:lnTo>
                  <a:pt x="103609" y="27211"/>
                </a:lnTo>
                <a:close/>
                <a:moveTo>
                  <a:pt x="13605" y="0"/>
                </a:moveTo>
                <a:lnTo>
                  <a:pt x="110482" y="0"/>
                </a:lnTo>
                <a:cubicBezTo>
                  <a:pt x="114804" y="0"/>
                  <a:pt x="118868" y="2054"/>
                  <a:pt x="121432" y="5532"/>
                </a:cubicBezTo>
                <a:lnTo>
                  <a:pt x="157478" y="54422"/>
                </a:lnTo>
                <a:cubicBezTo>
                  <a:pt x="165453" y="54422"/>
                  <a:pt x="232518" y="54422"/>
                  <a:pt x="241027" y="54422"/>
                </a:cubicBezTo>
                <a:cubicBezTo>
                  <a:pt x="248541" y="54422"/>
                  <a:pt x="254633" y="60514"/>
                  <a:pt x="254633" y="68027"/>
                </a:cubicBezTo>
                <a:lnTo>
                  <a:pt x="254633" y="123356"/>
                </a:lnTo>
                <a:lnTo>
                  <a:pt x="418141" y="123356"/>
                </a:lnTo>
                <a:cubicBezTo>
                  <a:pt x="425655" y="123356"/>
                  <a:pt x="431747" y="129448"/>
                  <a:pt x="431747" y="136962"/>
                </a:cubicBezTo>
                <a:lnTo>
                  <a:pt x="431747" y="299320"/>
                </a:lnTo>
                <a:lnTo>
                  <a:pt x="432360" y="299320"/>
                </a:lnTo>
                <a:lnTo>
                  <a:pt x="450220" y="299320"/>
                </a:lnTo>
                <a:cubicBezTo>
                  <a:pt x="457733" y="299320"/>
                  <a:pt x="463825" y="305412"/>
                  <a:pt x="463825" y="312926"/>
                </a:cubicBezTo>
                <a:lnTo>
                  <a:pt x="463825" y="450795"/>
                </a:lnTo>
                <a:cubicBezTo>
                  <a:pt x="463825" y="458308"/>
                  <a:pt x="457733" y="464400"/>
                  <a:pt x="450220" y="464400"/>
                </a:cubicBezTo>
                <a:lnTo>
                  <a:pt x="222798" y="464400"/>
                </a:lnTo>
                <a:cubicBezTo>
                  <a:pt x="215284" y="464400"/>
                  <a:pt x="209192" y="458308"/>
                  <a:pt x="209192" y="450795"/>
                </a:cubicBezTo>
                <a:lnTo>
                  <a:pt x="209192" y="395466"/>
                </a:lnTo>
                <a:lnTo>
                  <a:pt x="100105" y="395466"/>
                </a:lnTo>
                <a:cubicBezTo>
                  <a:pt x="92592" y="395466"/>
                  <a:pt x="86500" y="389374"/>
                  <a:pt x="86500" y="381860"/>
                </a:cubicBezTo>
                <a:lnTo>
                  <a:pt x="86500" y="219502"/>
                </a:lnTo>
                <a:lnTo>
                  <a:pt x="13605" y="219502"/>
                </a:lnTo>
                <a:cubicBezTo>
                  <a:pt x="6092" y="219502"/>
                  <a:pt x="0" y="213410"/>
                  <a:pt x="0" y="205896"/>
                </a:cubicBezTo>
                <a:lnTo>
                  <a:pt x="0" y="13605"/>
                </a:lnTo>
                <a:cubicBezTo>
                  <a:pt x="0" y="6092"/>
                  <a:pt x="6092" y="0"/>
                  <a:pt x="1360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0" name="Graphic 176">
            <a:extLst>
              <a:ext uri="{FF2B5EF4-FFF2-40B4-BE49-F238E27FC236}">
                <a16:creationId xmlns:a16="http://schemas.microsoft.com/office/drawing/2014/main" xmlns="" id="{8543979F-3F05-4049-A0EA-31D6BB834CDF}"/>
              </a:ext>
            </a:extLst>
          </p:cNvPr>
          <p:cNvSpPr/>
          <p:nvPr/>
        </p:nvSpPr>
        <p:spPr>
          <a:xfrm>
            <a:off x="2122485" y="4499309"/>
            <a:ext cx="464400" cy="464400"/>
          </a:xfrm>
          <a:custGeom>
            <a:avLst/>
            <a:gdLst>
              <a:gd name="connsiteX0" fmla="*/ 378686 w 464400"/>
              <a:gd name="connsiteY0" fmla="*/ 280862 h 464400"/>
              <a:gd name="connsiteX1" fmla="*/ 464400 w 464400"/>
              <a:gd name="connsiteY1" fmla="*/ 195148 h 464400"/>
              <a:gd name="connsiteX2" fmla="*/ 415998 w 464400"/>
              <a:gd name="connsiteY2" fmla="*/ 117982 h 464400"/>
              <a:gd name="connsiteX3" fmla="*/ 396061 w 464400"/>
              <a:gd name="connsiteY3" fmla="*/ 72136 h 464400"/>
              <a:gd name="connsiteX4" fmla="*/ 322021 w 464400"/>
              <a:gd name="connsiteY4" fmla="*/ 51186 h 464400"/>
              <a:gd name="connsiteX5" fmla="*/ 232200 w 464400"/>
              <a:gd name="connsiteY5" fmla="*/ 0 h 464400"/>
              <a:gd name="connsiteX6" fmla="*/ 142379 w 464400"/>
              <a:gd name="connsiteY6" fmla="*/ 51187 h 464400"/>
              <a:gd name="connsiteX7" fmla="*/ 68348 w 464400"/>
              <a:gd name="connsiteY7" fmla="*/ 72131 h 464400"/>
              <a:gd name="connsiteX8" fmla="*/ 48404 w 464400"/>
              <a:gd name="connsiteY8" fmla="*/ 117982 h 464400"/>
              <a:gd name="connsiteX9" fmla="*/ 0 w 464400"/>
              <a:gd name="connsiteY9" fmla="*/ 195148 h 464400"/>
              <a:gd name="connsiteX10" fmla="*/ 85714 w 464400"/>
              <a:gd name="connsiteY10" fmla="*/ 280862 h 464400"/>
              <a:gd name="connsiteX11" fmla="*/ 179762 w 464400"/>
              <a:gd name="connsiteY11" fmla="*/ 280862 h 464400"/>
              <a:gd name="connsiteX12" fmla="*/ 179761 w 464400"/>
              <a:gd name="connsiteY12" fmla="*/ 296540 h 464400"/>
              <a:gd name="connsiteX13" fmla="*/ 135420 w 464400"/>
              <a:gd name="connsiteY13" fmla="*/ 296540 h 464400"/>
              <a:gd name="connsiteX14" fmla="*/ 124212 w 464400"/>
              <a:gd name="connsiteY14" fmla="*/ 317857 h 464400"/>
              <a:gd name="connsiteX15" fmla="*/ 206314 w 464400"/>
              <a:gd name="connsiteY15" fmla="*/ 437189 h 464400"/>
              <a:gd name="connsiteX16" fmla="*/ 59047 w 464400"/>
              <a:gd name="connsiteY16" fmla="*/ 437189 h 464400"/>
              <a:gd name="connsiteX17" fmla="*/ 59047 w 464400"/>
              <a:gd name="connsiteY17" fmla="*/ 400790 h 464400"/>
              <a:gd name="connsiteX18" fmla="*/ 45441 w 464400"/>
              <a:gd name="connsiteY18" fmla="*/ 387184 h 464400"/>
              <a:gd name="connsiteX19" fmla="*/ 31836 w 464400"/>
              <a:gd name="connsiteY19" fmla="*/ 400790 h 464400"/>
              <a:gd name="connsiteX20" fmla="*/ 31836 w 464400"/>
              <a:gd name="connsiteY20" fmla="*/ 450795 h 464400"/>
              <a:gd name="connsiteX21" fmla="*/ 45441 w 464400"/>
              <a:gd name="connsiteY21" fmla="*/ 464400 h 464400"/>
              <a:gd name="connsiteX22" fmla="*/ 418937 w 464400"/>
              <a:gd name="connsiteY22" fmla="*/ 464400 h 464400"/>
              <a:gd name="connsiteX23" fmla="*/ 432542 w 464400"/>
              <a:gd name="connsiteY23" fmla="*/ 450795 h 464400"/>
              <a:gd name="connsiteX24" fmla="*/ 432542 w 464400"/>
              <a:gd name="connsiteY24" fmla="*/ 400790 h 464400"/>
              <a:gd name="connsiteX25" fmla="*/ 418937 w 464400"/>
              <a:gd name="connsiteY25" fmla="*/ 387184 h 464400"/>
              <a:gd name="connsiteX26" fmla="*/ 405331 w 464400"/>
              <a:gd name="connsiteY26" fmla="*/ 400790 h 464400"/>
              <a:gd name="connsiteX27" fmla="*/ 405331 w 464400"/>
              <a:gd name="connsiteY27" fmla="*/ 437189 h 464400"/>
              <a:gd name="connsiteX28" fmla="*/ 258068 w 464400"/>
              <a:gd name="connsiteY28" fmla="*/ 437189 h 464400"/>
              <a:gd name="connsiteX29" fmla="*/ 340189 w 464400"/>
              <a:gd name="connsiteY29" fmla="*/ 317848 h 464400"/>
              <a:gd name="connsiteX30" fmla="*/ 328978 w 464400"/>
              <a:gd name="connsiteY30" fmla="*/ 296530 h 464400"/>
              <a:gd name="connsiteX31" fmla="*/ 284630 w 464400"/>
              <a:gd name="connsiteY31" fmla="*/ 296538 h 464400"/>
              <a:gd name="connsiteX32" fmla="*/ 284631 w 464400"/>
              <a:gd name="connsiteY32" fmla="*/ 280863 h 464400"/>
              <a:gd name="connsiteX33" fmla="*/ 378686 w 464400"/>
              <a:gd name="connsiteY33" fmla="*/ 280863 h 464400"/>
              <a:gd name="connsiteX34" fmla="*/ 85714 w 464400"/>
              <a:gd name="connsiteY34" fmla="*/ 253651 h 464400"/>
              <a:gd name="connsiteX35" fmla="*/ 27211 w 464400"/>
              <a:gd name="connsiteY35" fmla="*/ 195148 h 464400"/>
              <a:gd name="connsiteX36" fmla="*/ 66464 w 464400"/>
              <a:gd name="connsiteY36" fmla="*/ 139904 h 464400"/>
              <a:gd name="connsiteX37" fmla="*/ 75563 w 464400"/>
              <a:gd name="connsiteY37" fmla="*/ 126171 h 464400"/>
              <a:gd name="connsiteX38" fmla="*/ 88205 w 464400"/>
              <a:gd name="connsiteY38" fmla="*/ 90734 h 464400"/>
              <a:gd name="connsiteX39" fmla="*/ 143095 w 464400"/>
              <a:gd name="connsiteY39" fmla="*/ 80389 h 464400"/>
              <a:gd name="connsiteX40" fmla="*/ 161442 w 464400"/>
              <a:gd name="connsiteY40" fmla="*/ 73558 h 464400"/>
              <a:gd name="connsiteX41" fmla="*/ 232200 w 464400"/>
              <a:gd name="connsiteY41" fmla="*/ 27211 h 464400"/>
              <a:gd name="connsiteX42" fmla="*/ 302958 w 464400"/>
              <a:gd name="connsiteY42" fmla="*/ 73558 h 464400"/>
              <a:gd name="connsiteX43" fmla="*/ 321305 w 464400"/>
              <a:gd name="connsiteY43" fmla="*/ 80389 h 464400"/>
              <a:gd name="connsiteX44" fmla="*/ 376199 w 464400"/>
              <a:gd name="connsiteY44" fmla="*/ 90737 h 464400"/>
              <a:gd name="connsiteX45" fmla="*/ 388839 w 464400"/>
              <a:gd name="connsiteY45" fmla="*/ 126166 h 464400"/>
              <a:gd name="connsiteX46" fmla="*/ 397937 w 464400"/>
              <a:gd name="connsiteY46" fmla="*/ 139904 h 464400"/>
              <a:gd name="connsiteX47" fmla="*/ 437189 w 464400"/>
              <a:gd name="connsiteY47" fmla="*/ 195148 h 464400"/>
              <a:gd name="connsiteX48" fmla="*/ 378686 w 464400"/>
              <a:gd name="connsiteY48" fmla="*/ 253651 h 464400"/>
              <a:gd name="connsiteX49" fmla="*/ 284632 w 464400"/>
              <a:gd name="connsiteY49" fmla="*/ 253651 h 464400"/>
              <a:gd name="connsiteX50" fmla="*/ 284637 w 464400"/>
              <a:gd name="connsiteY50" fmla="*/ 145600 h 464400"/>
              <a:gd name="connsiteX51" fmla="*/ 271031 w 464400"/>
              <a:gd name="connsiteY51" fmla="*/ 131994 h 464400"/>
              <a:gd name="connsiteX52" fmla="*/ 193374 w 464400"/>
              <a:gd name="connsiteY52" fmla="*/ 131998 h 464400"/>
              <a:gd name="connsiteX53" fmla="*/ 179769 w 464400"/>
              <a:gd name="connsiteY53" fmla="*/ 145603 h 464400"/>
              <a:gd name="connsiteX54" fmla="*/ 179763 w 464400"/>
              <a:gd name="connsiteY54" fmla="*/ 253651 h 464400"/>
              <a:gd name="connsiteX55" fmla="*/ 303099 w 464400"/>
              <a:gd name="connsiteY55" fmla="*/ 323746 h 464400"/>
              <a:gd name="connsiteX56" fmla="*/ 232190 w 464400"/>
              <a:gd name="connsiteY56" fmla="*/ 426793 h 464400"/>
              <a:gd name="connsiteX57" fmla="*/ 161296 w 464400"/>
              <a:gd name="connsiteY57" fmla="*/ 323751 h 464400"/>
              <a:gd name="connsiteX58" fmla="*/ 193365 w 464400"/>
              <a:gd name="connsiteY58" fmla="*/ 323751 h 464400"/>
              <a:gd name="connsiteX59" fmla="*/ 206971 w 464400"/>
              <a:gd name="connsiteY59" fmla="*/ 310147 h 464400"/>
              <a:gd name="connsiteX60" fmla="*/ 206979 w 464400"/>
              <a:gd name="connsiteY60" fmla="*/ 159208 h 464400"/>
              <a:gd name="connsiteX61" fmla="*/ 257425 w 464400"/>
              <a:gd name="connsiteY61" fmla="*/ 159206 h 464400"/>
              <a:gd name="connsiteX62" fmla="*/ 257417 w 464400"/>
              <a:gd name="connsiteY62" fmla="*/ 310145 h 464400"/>
              <a:gd name="connsiteX63" fmla="*/ 271025 w 464400"/>
              <a:gd name="connsiteY63" fmla="*/ 323751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64400" h="464400">
                <a:moveTo>
                  <a:pt x="378686" y="280862"/>
                </a:moveTo>
                <a:cubicBezTo>
                  <a:pt x="425948" y="280862"/>
                  <a:pt x="464400" y="242410"/>
                  <a:pt x="464400" y="195148"/>
                </a:cubicBezTo>
                <a:cubicBezTo>
                  <a:pt x="464400" y="162040"/>
                  <a:pt x="445306" y="132153"/>
                  <a:pt x="415998" y="117982"/>
                </a:cubicBezTo>
                <a:cubicBezTo>
                  <a:pt x="414890" y="100874"/>
                  <a:pt x="407987" y="84873"/>
                  <a:pt x="396061" y="72136"/>
                </a:cubicBezTo>
                <a:cubicBezTo>
                  <a:pt x="377395" y="52205"/>
                  <a:pt x="348821" y="43840"/>
                  <a:pt x="322021" y="51186"/>
                </a:cubicBezTo>
                <a:cubicBezTo>
                  <a:pt x="303389" y="19724"/>
                  <a:pt x="269384" y="0"/>
                  <a:pt x="232200" y="0"/>
                </a:cubicBezTo>
                <a:cubicBezTo>
                  <a:pt x="195016" y="0"/>
                  <a:pt x="161011" y="19724"/>
                  <a:pt x="142379" y="51187"/>
                </a:cubicBezTo>
                <a:cubicBezTo>
                  <a:pt x="115590" y="43843"/>
                  <a:pt x="87019" y="52201"/>
                  <a:pt x="68348" y="72131"/>
                </a:cubicBezTo>
                <a:cubicBezTo>
                  <a:pt x="56421" y="84861"/>
                  <a:pt x="49516" y="100865"/>
                  <a:pt x="48404" y="117982"/>
                </a:cubicBezTo>
                <a:cubicBezTo>
                  <a:pt x="19097" y="132151"/>
                  <a:pt x="0" y="162040"/>
                  <a:pt x="0" y="195148"/>
                </a:cubicBezTo>
                <a:cubicBezTo>
                  <a:pt x="0" y="242410"/>
                  <a:pt x="38452" y="280862"/>
                  <a:pt x="85714" y="280862"/>
                </a:cubicBezTo>
                <a:lnTo>
                  <a:pt x="179762" y="280862"/>
                </a:lnTo>
                <a:lnTo>
                  <a:pt x="179761" y="296540"/>
                </a:lnTo>
                <a:lnTo>
                  <a:pt x="135420" y="296540"/>
                </a:lnTo>
                <a:cubicBezTo>
                  <a:pt x="124479" y="296540"/>
                  <a:pt x="118011" y="308846"/>
                  <a:pt x="124212" y="317857"/>
                </a:cubicBezTo>
                <a:lnTo>
                  <a:pt x="206314" y="437189"/>
                </a:lnTo>
                <a:lnTo>
                  <a:pt x="59047" y="437189"/>
                </a:lnTo>
                <a:lnTo>
                  <a:pt x="59047" y="400790"/>
                </a:lnTo>
                <a:cubicBezTo>
                  <a:pt x="59047" y="393276"/>
                  <a:pt x="52955" y="387184"/>
                  <a:pt x="45441" y="387184"/>
                </a:cubicBezTo>
                <a:cubicBezTo>
                  <a:pt x="37928" y="387184"/>
                  <a:pt x="31836" y="393276"/>
                  <a:pt x="31836" y="400790"/>
                </a:cubicBezTo>
                <a:lnTo>
                  <a:pt x="31836" y="450795"/>
                </a:lnTo>
                <a:cubicBezTo>
                  <a:pt x="31836" y="458308"/>
                  <a:pt x="37928" y="464400"/>
                  <a:pt x="45441" y="464400"/>
                </a:cubicBezTo>
                <a:lnTo>
                  <a:pt x="418937" y="464400"/>
                </a:lnTo>
                <a:cubicBezTo>
                  <a:pt x="426451" y="464400"/>
                  <a:pt x="432542" y="458308"/>
                  <a:pt x="432542" y="450795"/>
                </a:cubicBezTo>
                <a:lnTo>
                  <a:pt x="432542" y="400790"/>
                </a:lnTo>
                <a:cubicBezTo>
                  <a:pt x="432542" y="393276"/>
                  <a:pt x="426451" y="387184"/>
                  <a:pt x="418937" y="387184"/>
                </a:cubicBezTo>
                <a:cubicBezTo>
                  <a:pt x="411423" y="387184"/>
                  <a:pt x="405331" y="393276"/>
                  <a:pt x="405331" y="400790"/>
                </a:cubicBezTo>
                <a:lnTo>
                  <a:pt x="405331" y="437189"/>
                </a:lnTo>
                <a:lnTo>
                  <a:pt x="258068" y="437189"/>
                </a:lnTo>
                <a:lnTo>
                  <a:pt x="340189" y="317848"/>
                </a:lnTo>
                <a:cubicBezTo>
                  <a:pt x="346392" y="308834"/>
                  <a:pt x="339918" y="296528"/>
                  <a:pt x="328978" y="296530"/>
                </a:cubicBezTo>
                <a:lnTo>
                  <a:pt x="284630" y="296538"/>
                </a:lnTo>
                <a:lnTo>
                  <a:pt x="284631" y="280863"/>
                </a:lnTo>
                <a:lnTo>
                  <a:pt x="378686" y="280863"/>
                </a:lnTo>
                <a:close/>
                <a:moveTo>
                  <a:pt x="85714" y="253651"/>
                </a:moveTo>
                <a:cubicBezTo>
                  <a:pt x="53456" y="253651"/>
                  <a:pt x="27211" y="227406"/>
                  <a:pt x="27211" y="195148"/>
                </a:cubicBezTo>
                <a:cubicBezTo>
                  <a:pt x="27211" y="170287"/>
                  <a:pt x="42985" y="148086"/>
                  <a:pt x="66464" y="139904"/>
                </a:cubicBezTo>
                <a:cubicBezTo>
                  <a:pt x="72239" y="137892"/>
                  <a:pt x="75961" y="132273"/>
                  <a:pt x="75563" y="126171"/>
                </a:cubicBezTo>
                <a:cubicBezTo>
                  <a:pt x="74699" y="112942"/>
                  <a:pt x="79189" y="100357"/>
                  <a:pt x="88205" y="90734"/>
                </a:cubicBezTo>
                <a:cubicBezTo>
                  <a:pt x="103023" y="74916"/>
                  <a:pt x="125410" y="71920"/>
                  <a:pt x="143095" y="80389"/>
                </a:cubicBezTo>
                <a:cubicBezTo>
                  <a:pt x="150036" y="83711"/>
                  <a:pt x="158362" y="80618"/>
                  <a:pt x="161442" y="73558"/>
                </a:cubicBezTo>
                <a:cubicBezTo>
                  <a:pt x="173724" y="45403"/>
                  <a:pt x="201498" y="27211"/>
                  <a:pt x="232200" y="27211"/>
                </a:cubicBezTo>
                <a:cubicBezTo>
                  <a:pt x="262902" y="27211"/>
                  <a:pt x="290676" y="45403"/>
                  <a:pt x="302958" y="73558"/>
                </a:cubicBezTo>
                <a:cubicBezTo>
                  <a:pt x="306036" y="80611"/>
                  <a:pt x="314356" y="83714"/>
                  <a:pt x="321305" y="80389"/>
                </a:cubicBezTo>
                <a:cubicBezTo>
                  <a:pt x="339006" y="71914"/>
                  <a:pt x="361396" y="74928"/>
                  <a:pt x="376199" y="90737"/>
                </a:cubicBezTo>
                <a:cubicBezTo>
                  <a:pt x="385217" y="100366"/>
                  <a:pt x="389707" y="112948"/>
                  <a:pt x="388839" y="126166"/>
                </a:cubicBezTo>
                <a:cubicBezTo>
                  <a:pt x="388439" y="132270"/>
                  <a:pt x="392160" y="137892"/>
                  <a:pt x="397937" y="139904"/>
                </a:cubicBezTo>
                <a:cubicBezTo>
                  <a:pt x="421414" y="148086"/>
                  <a:pt x="437189" y="170287"/>
                  <a:pt x="437189" y="195148"/>
                </a:cubicBezTo>
                <a:cubicBezTo>
                  <a:pt x="437189" y="227406"/>
                  <a:pt x="410944" y="253651"/>
                  <a:pt x="378686" y="253651"/>
                </a:cubicBezTo>
                <a:lnTo>
                  <a:pt x="284632" y="253651"/>
                </a:lnTo>
                <a:lnTo>
                  <a:pt x="284637" y="145600"/>
                </a:lnTo>
                <a:cubicBezTo>
                  <a:pt x="284637" y="138090"/>
                  <a:pt x="278545" y="131994"/>
                  <a:pt x="271031" y="131994"/>
                </a:cubicBezTo>
                <a:lnTo>
                  <a:pt x="193374" y="131998"/>
                </a:lnTo>
                <a:cubicBezTo>
                  <a:pt x="185860" y="131998"/>
                  <a:pt x="179769" y="138090"/>
                  <a:pt x="179769" y="145603"/>
                </a:cubicBezTo>
                <a:lnTo>
                  <a:pt x="179763" y="253651"/>
                </a:lnTo>
                <a:close/>
                <a:moveTo>
                  <a:pt x="303099" y="323746"/>
                </a:moveTo>
                <a:lnTo>
                  <a:pt x="232190" y="426793"/>
                </a:lnTo>
                <a:lnTo>
                  <a:pt x="161296" y="323751"/>
                </a:lnTo>
                <a:lnTo>
                  <a:pt x="193365" y="323751"/>
                </a:lnTo>
                <a:cubicBezTo>
                  <a:pt x="200879" y="323751"/>
                  <a:pt x="206971" y="317661"/>
                  <a:pt x="206971" y="310147"/>
                </a:cubicBezTo>
                <a:cubicBezTo>
                  <a:pt x="206972" y="295216"/>
                  <a:pt x="206978" y="174017"/>
                  <a:pt x="206979" y="159208"/>
                </a:cubicBezTo>
                <a:lnTo>
                  <a:pt x="257425" y="159206"/>
                </a:lnTo>
                <a:cubicBezTo>
                  <a:pt x="257425" y="173988"/>
                  <a:pt x="257418" y="295254"/>
                  <a:pt x="257417" y="310145"/>
                </a:cubicBezTo>
                <a:cubicBezTo>
                  <a:pt x="257417" y="317654"/>
                  <a:pt x="263510" y="323753"/>
                  <a:pt x="271025" y="323751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xmlns="" id="{63E099CF-4C5E-4D5F-ABFD-12CF06CDBF98}"/>
              </a:ext>
            </a:extLst>
          </p:cNvPr>
          <p:cNvSpPr/>
          <p:nvPr/>
        </p:nvSpPr>
        <p:spPr>
          <a:xfrm>
            <a:off x="10837714" y="3352391"/>
            <a:ext cx="443276" cy="464438"/>
          </a:xfrm>
          <a:custGeom>
            <a:avLst/>
            <a:gdLst>
              <a:gd name="connsiteX0" fmla="*/ 304064 w 443276"/>
              <a:gd name="connsiteY0" fmla="*/ 200893 h 464438"/>
              <a:gd name="connsiteX1" fmla="*/ 262461 w 443276"/>
              <a:gd name="connsiteY1" fmla="*/ 252453 h 464438"/>
              <a:gd name="connsiteX2" fmla="*/ 276509 w 443276"/>
              <a:gd name="connsiteY2" fmla="*/ 252446 h 464438"/>
              <a:gd name="connsiteX3" fmla="*/ 276515 w 443276"/>
              <a:gd name="connsiteY3" fmla="*/ 252446 h 464438"/>
              <a:gd name="connsiteX4" fmla="*/ 290282 w 443276"/>
              <a:gd name="connsiteY4" fmla="*/ 266213 h 464438"/>
              <a:gd name="connsiteX5" fmla="*/ 290282 w 443276"/>
              <a:gd name="connsiteY5" fmla="*/ 381836 h 464438"/>
              <a:gd name="connsiteX6" fmla="*/ 317815 w 443276"/>
              <a:gd name="connsiteY6" fmla="*/ 381836 h 464438"/>
              <a:gd name="connsiteX7" fmla="*/ 317815 w 443276"/>
              <a:gd name="connsiteY7" fmla="*/ 266213 h 464438"/>
              <a:gd name="connsiteX8" fmla="*/ 331582 w 443276"/>
              <a:gd name="connsiteY8" fmla="*/ 252446 h 464438"/>
              <a:gd name="connsiteX9" fmla="*/ 345650 w 443276"/>
              <a:gd name="connsiteY9" fmla="*/ 252446 h 464438"/>
              <a:gd name="connsiteX10" fmla="*/ 125461 w 443276"/>
              <a:gd name="connsiteY10" fmla="*/ 192735 h 464438"/>
              <a:gd name="connsiteX11" fmla="*/ 125461 w 443276"/>
              <a:gd name="connsiteY11" fmla="*/ 308357 h 464438"/>
              <a:gd name="connsiteX12" fmla="*/ 111694 w 443276"/>
              <a:gd name="connsiteY12" fmla="*/ 322124 h 464438"/>
              <a:gd name="connsiteX13" fmla="*/ 97626 w 443276"/>
              <a:gd name="connsiteY13" fmla="*/ 322124 h 464438"/>
              <a:gd name="connsiteX14" fmla="*/ 139212 w 443276"/>
              <a:gd name="connsiteY14" fmla="*/ 373678 h 464438"/>
              <a:gd name="connsiteX15" fmla="*/ 180815 w 443276"/>
              <a:gd name="connsiteY15" fmla="*/ 322118 h 464438"/>
              <a:gd name="connsiteX16" fmla="*/ 166767 w 443276"/>
              <a:gd name="connsiteY16" fmla="*/ 322124 h 464438"/>
              <a:gd name="connsiteX17" fmla="*/ 166761 w 443276"/>
              <a:gd name="connsiteY17" fmla="*/ 322124 h 464438"/>
              <a:gd name="connsiteX18" fmla="*/ 152994 w 443276"/>
              <a:gd name="connsiteY18" fmla="*/ 308357 h 464438"/>
              <a:gd name="connsiteX19" fmla="*/ 152994 w 443276"/>
              <a:gd name="connsiteY19" fmla="*/ 192735 h 464438"/>
              <a:gd name="connsiteX20" fmla="*/ 303746 w 443276"/>
              <a:gd name="connsiteY20" fmla="*/ 165328 h 464438"/>
              <a:gd name="connsiteX21" fmla="*/ 314781 w 443276"/>
              <a:gd name="connsiteY21" fmla="*/ 170324 h 464438"/>
              <a:gd name="connsiteX22" fmla="*/ 385157 w 443276"/>
              <a:gd name="connsiteY22" fmla="*/ 257569 h 464438"/>
              <a:gd name="connsiteX23" fmla="*/ 374442 w 443276"/>
              <a:gd name="connsiteY23" fmla="*/ 279980 h 464438"/>
              <a:gd name="connsiteX24" fmla="*/ 345348 w 443276"/>
              <a:gd name="connsiteY24" fmla="*/ 279980 h 464438"/>
              <a:gd name="connsiteX25" fmla="*/ 345348 w 443276"/>
              <a:gd name="connsiteY25" fmla="*/ 395603 h 464438"/>
              <a:gd name="connsiteX26" fmla="*/ 331581 w 443276"/>
              <a:gd name="connsiteY26" fmla="*/ 409370 h 464438"/>
              <a:gd name="connsiteX27" fmla="*/ 276514 w 443276"/>
              <a:gd name="connsiteY27" fmla="*/ 409370 h 464438"/>
              <a:gd name="connsiteX28" fmla="*/ 262747 w 443276"/>
              <a:gd name="connsiteY28" fmla="*/ 395603 h 464438"/>
              <a:gd name="connsiteX29" fmla="*/ 262747 w 443276"/>
              <a:gd name="connsiteY29" fmla="*/ 279985 h 464438"/>
              <a:gd name="connsiteX30" fmla="*/ 233659 w 443276"/>
              <a:gd name="connsiteY30" fmla="*/ 279997 h 464438"/>
              <a:gd name="connsiteX31" fmla="*/ 233653 w 443276"/>
              <a:gd name="connsiteY31" fmla="*/ 279997 h 464438"/>
              <a:gd name="connsiteX32" fmla="*/ 222939 w 443276"/>
              <a:gd name="connsiteY32" fmla="*/ 257585 h 464438"/>
              <a:gd name="connsiteX33" fmla="*/ 293352 w 443276"/>
              <a:gd name="connsiteY33" fmla="*/ 170323 h 464438"/>
              <a:gd name="connsiteX34" fmla="*/ 303746 w 443276"/>
              <a:gd name="connsiteY34" fmla="*/ 165328 h 464438"/>
              <a:gd name="connsiteX35" fmla="*/ 111695 w 443276"/>
              <a:gd name="connsiteY35" fmla="*/ 165201 h 464438"/>
              <a:gd name="connsiteX36" fmla="*/ 166762 w 443276"/>
              <a:gd name="connsiteY36" fmla="*/ 165201 h 464438"/>
              <a:gd name="connsiteX37" fmla="*/ 180529 w 443276"/>
              <a:gd name="connsiteY37" fmla="*/ 178968 h 464438"/>
              <a:gd name="connsiteX38" fmla="*/ 180529 w 443276"/>
              <a:gd name="connsiteY38" fmla="*/ 294586 h 464438"/>
              <a:gd name="connsiteX39" fmla="*/ 209617 w 443276"/>
              <a:gd name="connsiteY39" fmla="*/ 294573 h 464438"/>
              <a:gd name="connsiteX40" fmla="*/ 209623 w 443276"/>
              <a:gd name="connsiteY40" fmla="*/ 294573 h 464438"/>
              <a:gd name="connsiteX41" fmla="*/ 220338 w 443276"/>
              <a:gd name="connsiteY41" fmla="*/ 316985 h 464438"/>
              <a:gd name="connsiteX42" fmla="*/ 149925 w 443276"/>
              <a:gd name="connsiteY42" fmla="*/ 404248 h 464438"/>
              <a:gd name="connsiteX43" fmla="*/ 128496 w 443276"/>
              <a:gd name="connsiteY43" fmla="*/ 404247 h 464438"/>
              <a:gd name="connsiteX44" fmla="*/ 58119 w 443276"/>
              <a:gd name="connsiteY44" fmla="*/ 317001 h 464438"/>
              <a:gd name="connsiteX45" fmla="*/ 68834 w 443276"/>
              <a:gd name="connsiteY45" fmla="*/ 294591 h 464438"/>
              <a:gd name="connsiteX46" fmla="*/ 97928 w 443276"/>
              <a:gd name="connsiteY46" fmla="*/ 294591 h 464438"/>
              <a:gd name="connsiteX47" fmla="*/ 97928 w 443276"/>
              <a:gd name="connsiteY47" fmla="*/ 178968 h 464438"/>
              <a:gd name="connsiteX48" fmla="*/ 111695 w 443276"/>
              <a:gd name="connsiteY48" fmla="*/ 165201 h 464438"/>
              <a:gd name="connsiteX49" fmla="*/ 256844 w 443276"/>
              <a:gd name="connsiteY49" fmla="*/ 100957 h 464438"/>
              <a:gd name="connsiteX50" fmla="*/ 235452 w 443276"/>
              <a:gd name="connsiteY50" fmla="*/ 108459 h 464438"/>
              <a:gd name="connsiteX51" fmla="*/ 217688 w 443276"/>
              <a:gd name="connsiteY51" fmla="*/ 122659 h 464438"/>
              <a:gd name="connsiteX52" fmla="*/ 174904 w 443276"/>
              <a:gd name="connsiteY52" fmla="*/ 137669 h 464438"/>
              <a:gd name="connsiteX53" fmla="*/ 27534 w 443276"/>
              <a:gd name="connsiteY53" fmla="*/ 137669 h 464438"/>
              <a:gd name="connsiteX54" fmla="*/ 27534 w 443276"/>
              <a:gd name="connsiteY54" fmla="*/ 436903 h 464438"/>
              <a:gd name="connsiteX55" fmla="*/ 415743 w 443276"/>
              <a:gd name="connsiteY55" fmla="*/ 436903 h 464438"/>
              <a:gd name="connsiteX56" fmla="*/ 415743 w 443276"/>
              <a:gd name="connsiteY56" fmla="*/ 100957 h 464438"/>
              <a:gd name="connsiteX57" fmla="*/ 178969 w 443276"/>
              <a:gd name="connsiteY57" fmla="*/ 55067 h 464438"/>
              <a:gd name="connsiteX58" fmla="*/ 192736 w 443276"/>
              <a:gd name="connsiteY58" fmla="*/ 68834 h 464438"/>
              <a:gd name="connsiteX59" fmla="*/ 178969 w 443276"/>
              <a:gd name="connsiteY59" fmla="*/ 82601 h 464438"/>
              <a:gd name="connsiteX60" fmla="*/ 165202 w 443276"/>
              <a:gd name="connsiteY60" fmla="*/ 68834 h 464438"/>
              <a:gd name="connsiteX61" fmla="*/ 178969 w 443276"/>
              <a:gd name="connsiteY61" fmla="*/ 55067 h 464438"/>
              <a:gd name="connsiteX62" fmla="*/ 123902 w 443276"/>
              <a:gd name="connsiteY62" fmla="*/ 55067 h 464438"/>
              <a:gd name="connsiteX63" fmla="*/ 137669 w 443276"/>
              <a:gd name="connsiteY63" fmla="*/ 68834 h 464438"/>
              <a:gd name="connsiteX64" fmla="*/ 123902 w 443276"/>
              <a:gd name="connsiteY64" fmla="*/ 82601 h 464438"/>
              <a:gd name="connsiteX65" fmla="*/ 110135 w 443276"/>
              <a:gd name="connsiteY65" fmla="*/ 68834 h 464438"/>
              <a:gd name="connsiteX66" fmla="*/ 123902 w 443276"/>
              <a:gd name="connsiteY66" fmla="*/ 55067 h 464438"/>
              <a:gd name="connsiteX67" fmla="*/ 68835 w 443276"/>
              <a:gd name="connsiteY67" fmla="*/ 55067 h 464438"/>
              <a:gd name="connsiteX68" fmla="*/ 82602 w 443276"/>
              <a:gd name="connsiteY68" fmla="*/ 68834 h 464438"/>
              <a:gd name="connsiteX69" fmla="*/ 68835 w 443276"/>
              <a:gd name="connsiteY69" fmla="*/ 82601 h 464438"/>
              <a:gd name="connsiteX70" fmla="*/ 55068 w 443276"/>
              <a:gd name="connsiteY70" fmla="*/ 68834 h 464438"/>
              <a:gd name="connsiteX71" fmla="*/ 68835 w 443276"/>
              <a:gd name="connsiteY71" fmla="*/ 55067 h 464438"/>
              <a:gd name="connsiteX72" fmla="*/ 27534 w 443276"/>
              <a:gd name="connsiteY72" fmla="*/ 27534 h 464438"/>
              <a:gd name="connsiteX73" fmla="*/ 27534 w 443276"/>
              <a:gd name="connsiteY73" fmla="*/ 110135 h 464438"/>
              <a:gd name="connsiteX74" fmla="*/ 174904 w 443276"/>
              <a:gd name="connsiteY74" fmla="*/ 110135 h 464438"/>
              <a:gd name="connsiteX75" fmla="*/ 200490 w 443276"/>
              <a:gd name="connsiteY75" fmla="*/ 101158 h 464438"/>
              <a:gd name="connsiteX76" fmla="*/ 218246 w 443276"/>
              <a:gd name="connsiteY76" fmla="*/ 86964 h 464438"/>
              <a:gd name="connsiteX77" fmla="*/ 256845 w 443276"/>
              <a:gd name="connsiteY77" fmla="*/ 73424 h 464438"/>
              <a:gd name="connsiteX78" fmla="*/ 415744 w 443276"/>
              <a:gd name="connsiteY78" fmla="*/ 73424 h 464438"/>
              <a:gd name="connsiteX79" fmla="*/ 415744 w 443276"/>
              <a:gd name="connsiteY79" fmla="*/ 27534 h 464438"/>
              <a:gd name="connsiteX80" fmla="*/ 13767 w 443276"/>
              <a:gd name="connsiteY80" fmla="*/ 0 h 464438"/>
              <a:gd name="connsiteX81" fmla="*/ 429510 w 443276"/>
              <a:gd name="connsiteY81" fmla="*/ 0 h 464438"/>
              <a:gd name="connsiteX82" fmla="*/ 443276 w 443276"/>
              <a:gd name="connsiteY82" fmla="*/ 13767 h 464438"/>
              <a:gd name="connsiteX83" fmla="*/ 443276 w 443276"/>
              <a:gd name="connsiteY83" fmla="*/ 450671 h 464438"/>
              <a:gd name="connsiteX84" fmla="*/ 429509 w 443276"/>
              <a:gd name="connsiteY84" fmla="*/ 464438 h 464438"/>
              <a:gd name="connsiteX85" fmla="*/ 13767 w 443276"/>
              <a:gd name="connsiteY85" fmla="*/ 464438 h 464438"/>
              <a:gd name="connsiteX86" fmla="*/ 0 w 443276"/>
              <a:gd name="connsiteY86" fmla="*/ 450671 h 464438"/>
              <a:gd name="connsiteX87" fmla="*/ 0 w 443276"/>
              <a:gd name="connsiteY87" fmla="*/ 13767 h 464438"/>
              <a:gd name="connsiteX88" fmla="*/ 13767 w 443276"/>
              <a:gd name="connsiteY88" fmla="*/ 0 h 46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443276" h="464438">
                <a:moveTo>
                  <a:pt x="304064" y="200893"/>
                </a:moveTo>
                <a:lnTo>
                  <a:pt x="262461" y="252453"/>
                </a:lnTo>
                <a:lnTo>
                  <a:pt x="276509" y="252446"/>
                </a:lnTo>
                <a:cubicBezTo>
                  <a:pt x="276511" y="252446"/>
                  <a:pt x="276513" y="252446"/>
                  <a:pt x="276515" y="252446"/>
                </a:cubicBezTo>
                <a:cubicBezTo>
                  <a:pt x="284120" y="252446"/>
                  <a:pt x="290282" y="258618"/>
                  <a:pt x="290282" y="266213"/>
                </a:cubicBezTo>
                <a:lnTo>
                  <a:pt x="290282" y="381836"/>
                </a:lnTo>
                <a:lnTo>
                  <a:pt x="317815" y="381836"/>
                </a:lnTo>
                <a:lnTo>
                  <a:pt x="317815" y="266213"/>
                </a:lnTo>
                <a:cubicBezTo>
                  <a:pt x="317815" y="258610"/>
                  <a:pt x="323979" y="252446"/>
                  <a:pt x="331582" y="252446"/>
                </a:cubicBezTo>
                <a:lnTo>
                  <a:pt x="345650" y="252446"/>
                </a:lnTo>
                <a:close/>
                <a:moveTo>
                  <a:pt x="125461" y="192735"/>
                </a:moveTo>
                <a:lnTo>
                  <a:pt x="125461" y="308357"/>
                </a:lnTo>
                <a:cubicBezTo>
                  <a:pt x="125461" y="315960"/>
                  <a:pt x="119297" y="322124"/>
                  <a:pt x="111694" y="322124"/>
                </a:cubicBezTo>
                <a:lnTo>
                  <a:pt x="97626" y="322124"/>
                </a:lnTo>
                <a:lnTo>
                  <a:pt x="139212" y="373678"/>
                </a:lnTo>
                <a:lnTo>
                  <a:pt x="180815" y="322118"/>
                </a:lnTo>
                <a:lnTo>
                  <a:pt x="166767" y="322124"/>
                </a:lnTo>
                <a:lnTo>
                  <a:pt x="166761" y="322124"/>
                </a:lnTo>
                <a:cubicBezTo>
                  <a:pt x="159156" y="322124"/>
                  <a:pt x="152994" y="315953"/>
                  <a:pt x="152994" y="308357"/>
                </a:cubicBezTo>
                <a:lnTo>
                  <a:pt x="152994" y="192735"/>
                </a:lnTo>
                <a:close/>
                <a:moveTo>
                  <a:pt x="303746" y="165328"/>
                </a:moveTo>
                <a:cubicBezTo>
                  <a:pt x="307738" y="165320"/>
                  <a:pt x="311837" y="166976"/>
                  <a:pt x="314781" y="170324"/>
                </a:cubicBezTo>
                <a:lnTo>
                  <a:pt x="385157" y="257569"/>
                </a:lnTo>
                <a:cubicBezTo>
                  <a:pt x="392409" y="266562"/>
                  <a:pt x="385987" y="279980"/>
                  <a:pt x="374442" y="279980"/>
                </a:cubicBezTo>
                <a:lnTo>
                  <a:pt x="345348" y="279980"/>
                </a:lnTo>
                <a:lnTo>
                  <a:pt x="345348" y="395603"/>
                </a:lnTo>
                <a:cubicBezTo>
                  <a:pt x="345348" y="403206"/>
                  <a:pt x="339184" y="409370"/>
                  <a:pt x="331581" y="409370"/>
                </a:cubicBezTo>
                <a:lnTo>
                  <a:pt x="276514" y="409370"/>
                </a:lnTo>
                <a:cubicBezTo>
                  <a:pt x="268911" y="409370"/>
                  <a:pt x="262747" y="403206"/>
                  <a:pt x="262747" y="395603"/>
                </a:cubicBezTo>
                <a:lnTo>
                  <a:pt x="262747" y="279985"/>
                </a:lnTo>
                <a:lnTo>
                  <a:pt x="233659" y="279997"/>
                </a:lnTo>
                <a:lnTo>
                  <a:pt x="233653" y="279997"/>
                </a:lnTo>
                <a:cubicBezTo>
                  <a:pt x="222099" y="279997"/>
                  <a:pt x="215689" y="266572"/>
                  <a:pt x="222939" y="257585"/>
                </a:cubicBezTo>
                <a:lnTo>
                  <a:pt x="293352" y="170323"/>
                </a:lnTo>
                <a:cubicBezTo>
                  <a:pt x="295868" y="167011"/>
                  <a:pt x="299754" y="165337"/>
                  <a:pt x="303746" y="165328"/>
                </a:cubicBezTo>
                <a:close/>
                <a:moveTo>
                  <a:pt x="111695" y="165201"/>
                </a:moveTo>
                <a:lnTo>
                  <a:pt x="166762" y="165201"/>
                </a:lnTo>
                <a:cubicBezTo>
                  <a:pt x="174365" y="165201"/>
                  <a:pt x="180529" y="171365"/>
                  <a:pt x="180529" y="178968"/>
                </a:cubicBezTo>
                <a:lnTo>
                  <a:pt x="180529" y="294586"/>
                </a:lnTo>
                <a:lnTo>
                  <a:pt x="209617" y="294573"/>
                </a:lnTo>
                <a:cubicBezTo>
                  <a:pt x="209618" y="294573"/>
                  <a:pt x="209621" y="294573"/>
                  <a:pt x="209623" y="294573"/>
                </a:cubicBezTo>
                <a:cubicBezTo>
                  <a:pt x="221176" y="294573"/>
                  <a:pt x="227587" y="307998"/>
                  <a:pt x="220338" y="316985"/>
                </a:cubicBezTo>
                <a:lnTo>
                  <a:pt x="149925" y="404248"/>
                </a:lnTo>
                <a:cubicBezTo>
                  <a:pt x="144414" y="411078"/>
                  <a:pt x="134003" y="411075"/>
                  <a:pt x="128496" y="404247"/>
                </a:cubicBezTo>
                <a:lnTo>
                  <a:pt x="58119" y="317001"/>
                </a:lnTo>
                <a:cubicBezTo>
                  <a:pt x="50867" y="308009"/>
                  <a:pt x="57289" y="294591"/>
                  <a:pt x="68834" y="294591"/>
                </a:cubicBezTo>
                <a:lnTo>
                  <a:pt x="97928" y="294591"/>
                </a:lnTo>
                <a:lnTo>
                  <a:pt x="97928" y="178968"/>
                </a:lnTo>
                <a:cubicBezTo>
                  <a:pt x="97928" y="171365"/>
                  <a:pt x="104092" y="165201"/>
                  <a:pt x="111695" y="165201"/>
                </a:cubicBezTo>
                <a:close/>
                <a:moveTo>
                  <a:pt x="256844" y="100957"/>
                </a:moveTo>
                <a:cubicBezTo>
                  <a:pt x="249085" y="100957"/>
                  <a:pt x="241487" y="103621"/>
                  <a:pt x="235452" y="108459"/>
                </a:cubicBezTo>
                <a:lnTo>
                  <a:pt x="217688" y="122659"/>
                </a:lnTo>
                <a:cubicBezTo>
                  <a:pt x="205597" y="132337"/>
                  <a:pt x="190400" y="137669"/>
                  <a:pt x="174904" y="137669"/>
                </a:cubicBezTo>
                <a:lnTo>
                  <a:pt x="27534" y="137669"/>
                </a:lnTo>
                <a:lnTo>
                  <a:pt x="27534" y="436903"/>
                </a:lnTo>
                <a:lnTo>
                  <a:pt x="415743" y="436903"/>
                </a:lnTo>
                <a:lnTo>
                  <a:pt x="415743" y="100957"/>
                </a:lnTo>
                <a:close/>
                <a:moveTo>
                  <a:pt x="178969" y="55067"/>
                </a:moveTo>
                <a:cubicBezTo>
                  <a:pt x="186572" y="55067"/>
                  <a:pt x="192736" y="61231"/>
                  <a:pt x="192736" y="68834"/>
                </a:cubicBezTo>
                <a:cubicBezTo>
                  <a:pt x="192736" y="76437"/>
                  <a:pt x="186572" y="82601"/>
                  <a:pt x="178969" y="82601"/>
                </a:cubicBezTo>
                <a:cubicBezTo>
                  <a:pt x="171366" y="82601"/>
                  <a:pt x="165202" y="76437"/>
                  <a:pt x="165202" y="68834"/>
                </a:cubicBezTo>
                <a:cubicBezTo>
                  <a:pt x="165202" y="61231"/>
                  <a:pt x="171366" y="55067"/>
                  <a:pt x="178969" y="55067"/>
                </a:cubicBezTo>
                <a:close/>
                <a:moveTo>
                  <a:pt x="123902" y="55067"/>
                </a:moveTo>
                <a:cubicBezTo>
                  <a:pt x="131505" y="55067"/>
                  <a:pt x="137669" y="61231"/>
                  <a:pt x="137669" y="68834"/>
                </a:cubicBezTo>
                <a:cubicBezTo>
                  <a:pt x="137669" y="76437"/>
                  <a:pt x="131505" y="82601"/>
                  <a:pt x="123902" y="82601"/>
                </a:cubicBezTo>
                <a:cubicBezTo>
                  <a:pt x="116299" y="82601"/>
                  <a:pt x="110135" y="76437"/>
                  <a:pt x="110135" y="68834"/>
                </a:cubicBezTo>
                <a:cubicBezTo>
                  <a:pt x="110135" y="61231"/>
                  <a:pt x="116299" y="55067"/>
                  <a:pt x="123902" y="55067"/>
                </a:cubicBezTo>
                <a:close/>
                <a:moveTo>
                  <a:pt x="68835" y="55067"/>
                </a:moveTo>
                <a:cubicBezTo>
                  <a:pt x="76438" y="55067"/>
                  <a:pt x="82602" y="61231"/>
                  <a:pt x="82602" y="68834"/>
                </a:cubicBezTo>
                <a:cubicBezTo>
                  <a:pt x="82602" y="76437"/>
                  <a:pt x="76438" y="82601"/>
                  <a:pt x="68835" y="82601"/>
                </a:cubicBezTo>
                <a:cubicBezTo>
                  <a:pt x="61232" y="82601"/>
                  <a:pt x="55068" y="76437"/>
                  <a:pt x="55068" y="68834"/>
                </a:cubicBezTo>
                <a:cubicBezTo>
                  <a:pt x="55068" y="61231"/>
                  <a:pt x="61232" y="55067"/>
                  <a:pt x="68835" y="55067"/>
                </a:cubicBezTo>
                <a:close/>
                <a:moveTo>
                  <a:pt x="27534" y="27534"/>
                </a:moveTo>
                <a:lnTo>
                  <a:pt x="27534" y="110135"/>
                </a:lnTo>
                <a:lnTo>
                  <a:pt x="174904" y="110135"/>
                </a:lnTo>
                <a:cubicBezTo>
                  <a:pt x="184170" y="110135"/>
                  <a:pt x="193256" y="106948"/>
                  <a:pt x="200490" y="101158"/>
                </a:cubicBezTo>
                <a:lnTo>
                  <a:pt x="218246" y="86964"/>
                </a:lnTo>
                <a:cubicBezTo>
                  <a:pt x="229136" y="78237"/>
                  <a:pt x="242848" y="73424"/>
                  <a:pt x="256845" y="73424"/>
                </a:cubicBezTo>
                <a:lnTo>
                  <a:pt x="415744" y="73424"/>
                </a:lnTo>
                <a:lnTo>
                  <a:pt x="415744" y="27534"/>
                </a:lnTo>
                <a:close/>
                <a:moveTo>
                  <a:pt x="13767" y="0"/>
                </a:moveTo>
                <a:lnTo>
                  <a:pt x="429510" y="0"/>
                </a:lnTo>
                <a:cubicBezTo>
                  <a:pt x="437113" y="0"/>
                  <a:pt x="443277" y="6164"/>
                  <a:pt x="443276" y="13767"/>
                </a:cubicBezTo>
                <a:lnTo>
                  <a:pt x="443276" y="450671"/>
                </a:lnTo>
                <a:cubicBezTo>
                  <a:pt x="443276" y="458274"/>
                  <a:pt x="437112" y="464438"/>
                  <a:pt x="429509" y="464438"/>
                </a:cubicBezTo>
                <a:lnTo>
                  <a:pt x="13767" y="464438"/>
                </a:lnTo>
                <a:cubicBezTo>
                  <a:pt x="6164" y="464438"/>
                  <a:pt x="0" y="458274"/>
                  <a:pt x="0" y="450671"/>
                </a:cubicBezTo>
                <a:lnTo>
                  <a:pt x="0" y="13767"/>
                </a:lnTo>
                <a:cubicBezTo>
                  <a:pt x="0" y="6164"/>
                  <a:pt x="6164" y="0"/>
                  <a:pt x="13767" y="0"/>
                </a:cubicBezTo>
                <a:close/>
              </a:path>
            </a:pathLst>
          </a:custGeom>
          <a:solidFill>
            <a:schemeClr val="accent3"/>
          </a:solidFill>
          <a:ln w="90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xmlns="" id="{2F9190D8-7E37-4105-9E51-C464FC3647BA}"/>
              </a:ext>
            </a:extLst>
          </p:cNvPr>
          <p:cNvSpPr/>
          <p:nvPr/>
        </p:nvSpPr>
        <p:spPr>
          <a:xfrm>
            <a:off x="4309035" y="4499309"/>
            <a:ext cx="464400" cy="464401"/>
          </a:xfrm>
          <a:custGeom>
            <a:avLst/>
            <a:gdLst>
              <a:gd name="connsiteX0" fmla="*/ 330573 w 464400"/>
              <a:gd name="connsiteY0" fmla="*/ 382767 h 464401"/>
              <a:gd name="connsiteX1" fmla="*/ 377875 w 464400"/>
              <a:gd name="connsiteY1" fmla="*/ 382767 h 464401"/>
              <a:gd name="connsiteX2" fmla="*/ 391481 w 464400"/>
              <a:gd name="connsiteY2" fmla="*/ 396372 h 464401"/>
              <a:gd name="connsiteX3" fmla="*/ 377875 w 464400"/>
              <a:gd name="connsiteY3" fmla="*/ 409978 h 464401"/>
              <a:gd name="connsiteX4" fmla="*/ 330573 w 464400"/>
              <a:gd name="connsiteY4" fmla="*/ 409978 h 464401"/>
              <a:gd name="connsiteX5" fmla="*/ 316968 w 464400"/>
              <a:gd name="connsiteY5" fmla="*/ 396372 h 464401"/>
              <a:gd name="connsiteX6" fmla="*/ 330573 w 464400"/>
              <a:gd name="connsiteY6" fmla="*/ 382767 h 464401"/>
              <a:gd name="connsiteX7" fmla="*/ 403492 w 464400"/>
              <a:gd name="connsiteY7" fmla="*/ 238516 h 464401"/>
              <a:gd name="connsiteX8" fmla="*/ 450794 w 464400"/>
              <a:gd name="connsiteY8" fmla="*/ 238516 h 464401"/>
              <a:gd name="connsiteX9" fmla="*/ 464400 w 464400"/>
              <a:gd name="connsiteY9" fmla="*/ 252121 h 464401"/>
              <a:gd name="connsiteX10" fmla="*/ 450794 w 464400"/>
              <a:gd name="connsiteY10" fmla="*/ 265727 h 464401"/>
              <a:gd name="connsiteX11" fmla="*/ 403492 w 464400"/>
              <a:gd name="connsiteY11" fmla="*/ 265727 h 464401"/>
              <a:gd name="connsiteX12" fmla="*/ 389887 w 464400"/>
              <a:gd name="connsiteY12" fmla="*/ 252121 h 464401"/>
              <a:gd name="connsiteX13" fmla="*/ 403492 w 464400"/>
              <a:gd name="connsiteY13" fmla="*/ 238516 h 464401"/>
              <a:gd name="connsiteX14" fmla="*/ 290085 w 464400"/>
              <a:gd name="connsiteY14" fmla="*/ 137327 h 464401"/>
              <a:gd name="connsiteX15" fmla="*/ 195083 w 464400"/>
              <a:gd name="connsiteY15" fmla="*/ 232429 h 464401"/>
              <a:gd name="connsiteX16" fmla="*/ 290085 w 464400"/>
              <a:gd name="connsiteY16" fmla="*/ 327532 h 464401"/>
              <a:gd name="connsiteX17" fmla="*/ 324491 w 464400"/>
              <a:gd name="connsiteY17" fmla="*/ 232429 h 464401"/>
              <a:gd name="connsiteX18" fmla="*/ 290085 w 464400"/>
              <a:gd name="connsiteY18" fmla="*/ 137327 h 464401"/>
              <a:gd name="connsiteX19" fmla="*/ 61618 w 464400"/>
              <a:gd name="connsiteY19" fmla="*/ 137326 h 464401"/>
              <a:gd name="connsiteX20" fmla="*/ 27211 w 464400"/>
              <a:gd name="connsiteY20" fmla="*/ 232429 h 464401"/>
              <a:gd name="connsiteX21" fmla="*/ 175853 w 464400"/>
              <a:gd name="connsiteY21" fmla="*/ 381241 h 464401"/>
              <a:gd name="connsiteX22" fmla="*/ 270857 w 464400"/>
              <a:gd name="connsiteY22" fmla="*/ 346784 h 464401"/>
              <a:gd name="connsiteX23" fmla="*/ 166227 w 464400"/>
              <a:gd name="connsiteY23" fmla="*/ 242045 h 464401"/>
              <a:gd name="connsiteX24" fmla="*/ 175852 w 464400"/>
              <a:gd name="connsiteY24" fmla="*/ 83619 h 464401"/>
              <a:gd name="connsiteX25" fmla="*/ 80847 w 464400"/>
              <a:gd name="connsiteY25" fmla="*/ 118074 h 464401"/>
              <a:gd name="connsiteX26" fmla="*/ 175852 w 464400"/>
              <a:gd name="connsiteY26" fmla="*/ 213179 h 464401"/>
              <a:gd name="connsiteX27" fmla="*/ 270856 w 464400"/>
              <a:gd name="connsiteY27" fmla="*/ 118075 h 464401"/>
              <a:gd name="connsiteX28" fmla="*/ 175852 w 464400"/>
              <a:gd name="connsiteY28" fmla="*/ 83619 h 464401"/>
              <a:gd name="connsiteX29" fmla="*/ 310096 w 464400"/>
              <a:gd name="connsiteY29" fmla="*/ 54421 h 464401"/>
              <a:gd name="connsiteX30" fmla="*/ 357398 w 464400"/>
              <a:gd name="connsiteY30" fmla="*/ 54421 h 464401"/>
              <a:gd name="connsiteX31" fmla="*/ 371004 w 464400"/>
              <a:gd name="connsiteY31" fmla="*/ 68026 h 464401"/>
              <a:gd name="connsiteX32" fmla="*/ 357398 w 464400"/>
              <a:gd name="connsiteY32" fmla="*/ 81632 h 464401"/>
              <a:gd name="connsiteX33" fmla="*/ 310096 w 464400"/>
              <a:gd name="connsiteY33" fmla="*/ 81632 h 464401"/>
              <a:gd name="connsiteX34" fmla="*/ 296491 w 464400"/>
              <a:gd name="connsiteY34" fmla="*/ 68026 h 464401"/>
              <a:gd name="connsiteX35" fmla="*/ 310096 w 464400"/>
              <a:gd name="connsiteY35" fmla="*/ 54421 h 464401"/>
              <a:gd name="connsiteX36" fmla="*/ 274452 w 464400"/>
              <a:gd name="connsiteY36" fmla="*/ 0 h 464401"/>
              <a:gd name="connsiteX37" fmla="*/ 357398 w 464400"/>
              <a:gd name="connsiteY37" fmla="*/ 0 h 464401"/>
              <a:gd name="connsiteX38" fmla="*/ 371004 w 464400"/>
              <a:gd name="connsiteY38" fmla="*/ 13605 h 464401"/>
              <a:gd name="connsiteX39" fmla="*/ 357398 w 464400"/>
              <a:gd name="connsiteY39" fmla="*/ 27211 h 464401"/>
              <a:gd name="connsiteX40" fmla="*/ 280092 w 464400"/>
              <a:gd name="connsiteY40" fmla="*/ 27211 h 464401"/>
              <a:gd name="connsiteX41" fmla="*/ 239139 w 464400"/>
              <a:gd name="connsiteY41" fmla="*/ 68207 h 464401"/>
              <a:gd name="connsiteX42" fmla="*/ 350498 w 464400"/>
              <a:gd name="connsiteY42" fmla="*/ 211880 h 464401"/>
              <a:gd name="connsiteX43" fmla="*/ 374267 w 464400"/>
              <a:gd name="connsiteY43" fmla="*/ 188085 h 464401"/>
              <a:gd name="connsiteX44" fmla="*/ 383893 w 464400"/>
              <a:gd name="connsiteY44" fmla="*/ 184095 h 464401"/>
              <a:gd name="connsiteX45" fmla="*/ 450795 w 464400"/>
              <a:gd name="connsiteY45" fmla="*/ 184095 h 464401"/>
              <a:gd name="connsiteX46" fmla="*/ 464400 w 464400"/>
              <a:gd name="connsiteY46" fmla="*/ 197701 h 464401"/>
              <a:gd name="connsiteX47" fmla="*/ 450795 w 464400"/>
              <a:gd name="connsiteY47" fmla="*/ 211307 h 464401"/>
              <a:gd name="connsiteX48" fmla="*/ 389533 w 464400"/>
              <a:gd name="connsiteY48" fmla="*/ 211307 h 464401"/>
              <a:gd name="connsiteX49" fmla="*/ 350823 w 464400"/>
              <a:gd name="connsiteY49" fmla="*/ 250056 h 464401"/>
              <a:gd name="connsiteX50" fmla="*/ 242556 w 464400"/>
              <a:gd name="connsiteY50" fmla="*/ 395286 h 464401"/>
              <a:gd name="connsiteX51" fmla="*/ 284415 w 464400"/>
              <a:gd name="connsiteY51" fmla="*/ 437190 h 464401"/>
              <a:gd name="connsiteX52" fmla="*/ 377876 w 464400"/>
              <a:gd name="connsiteY52" fmla="*/ 437190 h 464401"/>
              <a:gd name="connsiteX53" fmla="*/ 391481 w 464400"/>
              <a:gd name="connsiteY53" fmla="*/ 450795 h 464401"/>
              <a:gd name="connsiteX54" fmla="*/ 377876 w 464400"/>
              <a:gd name="connsiteY54" fmla="*/ 464401 h 464401"/>
              <a:gd name="connsiteX55" fmla="*/ 278775 w 464400"/>
              <a:gd name="connsiteY55" fmla="*/ 464401 h 464401"/>
              <a:gd name="connsiteX56" fmla="*/ 269150 w 464400"/>
              <a:gd name="connsiteY56" fmla="*/ 460411 h 464401"/>
              <a:gd name="connsiteX57" fmla="*/ 213234 w 464400"/>
              <a:gd name="connsiteY57" fmla="*/ 404435 h 464401"/>
              <a:gd name="connsiteX58" fmla="*/ 175851 w 464400"/>
              <a:gd name="connsiteY58" fmla="*/ 408452 h 464401"/>
              <a:gd name="connsiteX59" fmla="*/ 0 w 464400"/>
              <a:gd name="connsiteY59" fmla="*/ 232429 h 464401"/>
              <a:gd name="connsiteX60" fmla="*/ 175852 w 464400"/>
              <a:gd name="connsiteY60" fmla="*/ 56408 h 464401"/>
              <a:gd name="connsiteX61" fmla="*/ 209266 w 464400"/>
              <a:gd name="connsiteY61" fmla="*/ 59610 h 464401"/>
              <a:gd name="connsiteX62" fmla="*/ 264827 w 464400"/>
              <a:gd name="connsiteY62" fmla="*/ 3990 h 464401"/>
              <a:gd name="connsiteX63" fmla="*/ 274452 w 464400"/>
              <a:gd name="connsiteY63" fmla="*/ 0 h 46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64400" h="464401">
                <a:moveTo>
                  <a:pt x="330573" y="382767"/>
                </a:moveTo>
                <a:lnTo>
                  <a:pt x="377875" y="382767"/>
                </a:lnTo>
                <a:cubicBezTo>
                  <a:pt x="385390" y="382767"/>
                  <a:pt x="391481" y="388859"/>
                  <a:pt x="391481" y="396372"/>
                </a:cubicBezTo>
                <a:cubicBezTo>
                  <a:pt x="391481" y="403886"/>
                  <a:pt x="385389" y="409978"/>
                  <a:pt x="377875" y="409978"/>
                </a:cubicBezTo>
                <a:lnTo>
                  <a:pt x="330573" y="409978"/>
                </a:lnTo>
                <a:cubicBezTo>
                  <a:pt x="323060" y="409978"/>
                  <a:pt x="316968" y="403886"/>
                  <a:pt x="316968" y="396372"/>
                </a:cubicBezTo>
                <a:cubicBezTo>
                  <a:pt x="316968" y="388859"/>
                  <a:pt x="323060" y="382767"/>
                  <a:pt x="330573" y="382767"/>
                </a:cubicBezTo>
                <a:close/>
                <a:moveTo>
                  <a:pt x="403492" y="238516"/>
                </a:moveTo>
                <a:lnTo>
                  <a:pt x="450794" y="238516"/>
                </a:lnTo>
                <a:cubicBezTo>
                  <a:pt x="458308" y="238516"/>
                  <a:pt x="464400" y="244608"/>
                  <a:pt x="464400" y="252121"/>
                </a:cubicBezTo>
                <a:cubicBezTo>
                  <a:pt x="464400" y="259635"/>
                  <a:pt x="458308" y="265727"/>
                  <a:pt x="450794" y="265727"/>
                </a:cubicBezTo>
                <a:lnTo>
                  <a:pt x="403492" y="265727"/>
                </a:lnTo>
                <a:cubicBezTo>
                  <a:pt x="395979" y="265727"/>
                  <a:pt x="389887" y="259635"/>
                  <a:pt x="389887" y="252121"/>
                </a:cubicBezTo>
                <a:cubicBezTo>
                  <a:pt x="389887" y="244608"/>
                  <a:pt x="395979" y="238516"/>
                  <a:pt x="403492" y="238516"/>
                </a:cubicBezTo>
                <a:close/>
                <a:moveTo>
                  <a:pt x="290085" y="137327"/>
                </a:moveTo>
                <a:lnTo>
                  <a:pt x="195083" y="232429"/>
                </a:lnTo>
                <a:lnTo>
                  <a:pt x="290085" y="327532"/>
                </a:lnTo>
                <a:cubicBezTo>
                  <a:pt x="311556" y="301726"/>
                  <a:pt x="324491" y="268563"/>
                  <a:pt x="324491" y="232429"/>
                </a:cubicBezTo>
                <a:cubicBezTo>
                  <a:pt x="324491" y="196296"/>
                  <a:pt x="311556" y="163133"/>
                  <a:pt x="290085" y="137327"/>
                </a:cubicBezTo>
                <a:close/>
                <a:moveTo>
                  <a:pt x="61618" y="137326"/>
                </a:moveTo>
                <a:cubicBezTo>
                  <a:pt x="40146" y="163133"/>
                  <a:pt x="27211" y="196296"/>
                  <a:pt x="27211" y="232429"/>
                </a:cubicBezTo>
                <a:cubicBezTo>
                  <a:pt x="27211" y="314484"/>
                  <a:pt x="93890" y="381241"/>
                  <a:pt x="175853" y="381241"/>
                </a:cubicBezTo>
                <a:cubicBezTo>
                  <a:pt x="211950" y="381241"/>
                  <a:pt x="245079" y="368286"/>
                  <a:pt x="270857" y="346784"/>
                </a:cubicBezTo>
                <a:lnTo>
                  <a:pt x="166227" y="242045"/>
                </a:lnTo>
                <a:close/>
                <a:moveTo>
                  <a:pt x="175852" y="83619"/>
                </a:moveTo>
                <a:cubicBezTo>
                  <a:pt x="139754" y="83619"/>
                  <a:pt x="106625" y="96573"/>
                  <a:pt x="80847" y="118074"/>
                </a:cubicBezTo>
                <a:lnTo>
                  <a:pt x="175852" y="213179"/>
                </a:lnTo>
                <a:lnTo>
                  <a:pt x="270856" y="118075"/>
                </a:lnTo>
                <a:cubicBezTo>
                  <a:pt x="245077" y="96573"/>
                  <a:pt x="211949" y="83619"/>
                  <a:pt x="175852" y="83619"/>
                </a:cubicBezTo>
                <a:close/>
                <a:moveTo>
                  <a:pt x="310096" y="54421"/>
                </a:moveTo>
                <a:lnTo>
                  <a:pt x="357398" y="54421"/>
                </a:lnTo>
                <a:cubicBezTo>
                  <a:pt x="364912" y="54421"/>
                  <a:pt x="371004" y="60513"/>
                  <a:pt x="371004" y="68026"/>
                </a:cubicBezTo>
                <a:cubicBezTo>
                  <a:pt x="371004" y="75540"/>
                  <a:pt x="364912" y="81632"/>
                  <a:pt x="357398" y="81632"/>
                </a:cubicBezTo>
                <a:lnTo>
                  <a:pt x="310096" y="81632"/>
                </a:lnTo>
                <a:cubicBezTo>
                  <a:pt x="302583" y="81632"/>
                  <a:pt x="296491" y="75540"/>
                  <a:pt x="296491" y="68026"/>
                </a:cubicBezTo>
                <a:cubicBezTo>
                  <a:pt x="296491" y="60513"/>
                  <a:pt x="302583" y="54421"/>
                  <a:pt x="310096" y="54421"/>
                </a:cubicBezTo>
                <a:close/>
                <a:moveTo>
                  <a:pt x="274452" y="0"/>
                </a:moveTo>
                <a:lnTo>
                  <a:pt x="357398" y="0"/>
                </a:lnTo>
                <a:cubicBezTo>
                  <a:pt x="364912" y="0"/>
                  <a:pt x="371004" y="6092"/>
                  <a:pt x="371004" y="13605"/>
                </a:cubicBezTo>
                <a:cubicBezTo>
                  <a:pt x="371004" y="21119"/>
                  <a:pt x="364912" y="27211"/>
                  <a:pt x="357398" y="27211"/>
                </a:cubicBezTo>
                <a:lnTo>
                  <a:pt x="280092" y="27211"/>
                </a:lnTo>
                <a:lnTo>
                  <a:pt x="239139" y="68207"/>
                </a:lnTo>
                <a:cubicBezTo>
                  <a:pt x="298805" y="91324"/>
                  <a:pt x="342823" y="146123"/>
                  <a:pt x="350498" y="211880"/>
                </a:cubicBezTo>
                <a:lnTo>
                  <a:pt x="374267" y="188085"/>
                </a:lnTo>
                <a:cubicBezTo>
                  <a:pt x="376819" y="185531"/>
                  <a:pt x="380283" y="184095"/>
                  <a:pt x="383893" y="184095"/>
                </a:cubicBezTo>
                <a:lnTo>
                  <a:pt x="450795" y="184095"/>
                </a:lnTo>
                <a:cubicBezTo>
                  <a:pt x="458308" y="184095"/>
                  <a:pt x="464400" y="190187"/>
                  <a:pt x="464400" y="197701"/>
                </a:cubicBezTo>
                <a:cubicBezTo>
                  <a:pt x="464400" y="205215"/>
                  <a:pt x="458308" y="211307"/>
                  <a:pt x="450795" y="211307"/>
                </a:cubicBezTo>
                <a:lnTo>
                  <a:pt x="389533" y="211307"/>
                </a:lnTo>
                <a:lnTo>
                  <a:pt x="350823" y="250056"/>
                </a:lnTo>
                <a:cubicBezTo>
                  <a:pt x="344376" y="314672"/>
                  <a:pt x="302504" y="370593"/>
                  <a:pt x="242556" y="395286"/>
                </a:cubicBezTo>
                <a:lnTo>
                  <a:pt x="284415" y="437190"/>
                </a:lnTo>
                <a:lnTo>
                  <a:pt x="377876" y="437190"/>
                </a:lnTo>
                <a:cubicBezTo>
                  <a:pt x="385389" y="437190"/>
                  <a:pt x="391481" y="443282"/>
                  <a:pt x="391481" y="450795"/>
                </a:cubicBezTo>
                <a:cubicBezTo>
                  <a:pt x="391481" y="458309"/>
                  <a:pt x="385389" y="464401"/>
                  <a:pt x="377876" y="464401"/>
                </a:cubicBezTo>
                <a:lnTo>
                  <a:pt x="278775" y="464401"/>
                </a:lnTo>
                <a:cubicBezTo>
                  <a:pt x="275164" y="464401"/>
                  <a:pt x="271701" y="462965"/>
                  <a:pt x="269150" y="460411"/>
                </a:cubicBezTo>
                <a:lnTo>
                  <a:pt x="213234" y="404435"/>
                </a:lnTo>
                <a:cubicBezTo>
                  <a:pt x="201181" y="407057"/>
                  <a:pt x="188676" y="408452"/>
                  <a:pt x="175851" y="408452"/>
                </a:cubicBezTo>
                <a:cubicBezTo>
                  <a:pt x="78886" y="408452"/>
                  <a:pt x="0" y="329488"/>
                  <a:pt x="0" y="232429"/>
                </a:cubicBezTo>
                <a:cubicBezTo>
                  <a:pt x="0" y="135455"/>
                  <a:pt x="78813" y="56408"/>
                  <a:pt x="175852" y="56408"/>
                </a:cubicBezTo>
                <a:cubicBezTo>
                  <a:pt x="187276" y="56408"/>
                  <a:pt x="198443" y="57518"/>
                  <a:pt x="209266" y="59610"/>
                </a:cubicBezTo>
                <a:lnTo>
                  <a:pt x="264827" y="3990"/>
                </a:lnTo>
                <a:cubicBezTo>
                  <a:pt x="267378" y="1436"/>
                  <a:pt x="270842" y="0"/>
                  <a:pt x="274452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xmlns="" id="{2AE43DC6-0E2F-4D44-B79D-19707BAE6AF7}"/>
              </a:ext>
            </a:extLst>
          </p:cNvPr>
          <p:cNvSpPr/>
          <p:nvPr/>
        </p:nvSpPr>
        <p:spPr>
          <a:xfrm>
            <a:off x="3215760" y="4518356"/>
            <a:ext cx="464400" cy="426305"/>
          </a:xfrm>
          <a:custGeom>
            <a:avLst/>
            <a:gdLst>
              <a:gd name="connsiteX0" fmla="*/ 218595 w 464400"/>
              <a:gd name="connsiteY0" fmla="*/ 353742 h 426305"/>
              <a:gd name="connsiteX1" fmla="*/ 218595 w 464400"/>
              <a:gd name="connsiteY1" fmla="*/ 399094 h 426305"/>
              <a:gd name="connsiteX2" fmla="*/ 245805 w 464400"/>
              <a:gd name="connsiteY2" fmla="*/ 399094 h 426305"/>
              <a:gd name="connsiteX3" fmla="*/ 245805 w 464400"/>
              <a:gd name="connsiteY3" fmla="*/ 353742 h 426305"/>
              <a:gd name="connsiteX4" fmla="*/ 232199 w 464400"/>
              <a:gd name="connsiteY4" fmla="*/ 181937 h 426305"/>
              <a:gd name="connsiteX5" fmla="*/ 218594 w 464400"/>
              <a:gd name="connsiteY5" fmla="*/ 195543 h 426305"/>
              <a:gd name="connsiteX6" fmla="*/ 232199 w 464400"/>
              <a:gd name="connsiteY6" fmla="*/ 209148 h 426305"/>
              <a:gd name="connsiteX7" fmla="*/ 245805 w 464400"/>
              <a:gd name="connsiteY7" fmla="*/ 195543 h 426305"/>
              <a:gd name="connsiteX8" fmla="*/ 232199 w 464400"/>
              <a:gd name="connsiteY8" fmla="*/ 181937 h 426305"/>
              <a:gd name="connsiteX9" fmla="*/ 267584 w 464400"/>
              <a:gd name="connsiteY9" fmla="*/ 146558 h 426305"/>
              <a:gd name="connsiteX10" fmla="*/ 277204 w 464400"/>
              <a:gd name="connsiteY10" fmla="*/ 150542 h 426305"/>
              <a:gd name="connsiteX11" fmla="*/ 277204 w 464400"/>
              <a:gd name="connsiteY11" fmla="*/ 169783 h 426305"/>
              <a:gd name="connsiteX12" fmla="*/ 269029 w 464400"/>
              <a:gd name="connsiteY12" fmla="*/ 177958 h 426305"/>
              <a:gd name="connsiteX13" fmla="*/ 273016 w 464400"/>
              <a:gd name="connsiteY13" fmla="*/ 195543 h 426305"/>
              <a:gd name="connsiteX14" fmla="*/ 232199 w 464400"/>
              <a:gd name="connsiteY14" fmla="*/ 236359 h 426305"/>
              <a:gd name="connsiteX15" fmla="*/ 191384 w 464400"/>
              <a:gd name="connsiteY15" fmla="*/ 195542 h 426305"/>
              <a:gd name="connsiteX16" fmla="*/ 232200 w 464400"/>
              <a:gd name="connsiteY16" fmla="*/ 154726 h 426305"/>
              <a:gd name="connsiteX17" fmla="*/ 249790 w 464400"/>
              <a:gd name="connsiteY17" fmla="*/ 158716 h 426305"/>
              <a:gd name="connsiteX18" fmla="*/ 257963 w 464400"/>
              <a:gd name="connsiteY18" fmla="*/ 150542 h 426305"/>
              <a:gd name="connsiteX19" fmla="*/ 267584 w 464400"/>
              <a:gd name="connsiteY19" fmla="*/ 146558 h 426305"/>
              <a:gd name="connsiteX20" fmla="*/ 232199 w 464400"/>
              <a:gd name="connsiteY20" fmla="*/ 54422 h 426305"/>
              <a:gd name="connsiteX21" fmla="*/ 373319 w 464400"/>
              <a:gd name="connsiteY21" fmla="*/ 195497 h 426305"/>
              <a:gd name="connsiteX22" fmla="*/ 373322 w 464400"/>
              <a:gd name="connsiteY22" fmla="*/ 195542 h 426305"/>
              <a:gd name="connsiteX23" fmla="*/ 373319 w 464400"/>
              <a:gd name="connsiteY23" fmla="*/ 195590 h 426305"/>
              <a:gd name="connsiteX24" fmla="*/ 331992 w 464400"/>
              <a:gd name="connsiteY24" fmla="*/ 295329 h 426305"/>
              <a:gd name="connsiteX25" fmla="*/ 312746 w 464400"/>
              <a:gd name="connsiteY25" fmla="*/ 295330 h 426305"/>
              <a:gd name="connsiteX26" fmla="*/ 291464 w 464400"/>
              <a:gd name="connsiteY26" fmla="*/ 274047 h 426305"/>
              <a:gd name="connsiteX27" fmla="*/ 291464 w 464400"/>
              <a:gd name="connsiteY27" fmla="*/ 254806 h 426305"/>
              <a:gd name="connsiteX28" fmla="*/ 310705 w 464400"/>
              <a:gd name="connsiteY28" fmla="*/ 254806 h 426305"/>
              <a:gd name="connsiteX29" fmla="*/ 321797 w 464400"/>
              <a:gd name="connsiteY29" fmla="*/ 265899 h 426305"/>
              <a:gd name="connsiteX30" fmla="*/ 345303 w 464400"/>
              <a:gd name="connsiteY30" fmla="*/ 209148 h 426305"/>
              <a:gd name="connsiteX31" fmla="*/ 325334 w 464400"/>
              <a:gd name="connsiteY31" fmla="*/ 209148 h 426305"/>
              <a:gd name="connsiteX32" fmla="*/ 311729 w 464400"/>
              <a:gd name="connsiteY32" fmla="*/ 195542 h 426305"/>
              <a:gd name="connsiteX33" fmla="*/ 325334 w 464400"/>
              <a:gd name="connsiteY33" fmla="*/ 181937 h 426305"/>
              <a:gd name="connsiteX34" fmla="*/ 345304 w 464400"/>
              <a:gd name="connsiteY34" fmla="*/ 181937 h 426305"/>
              <a:gd name="connsiteX35" fmla="*/ 321799 w 464400"/>
              <a:gd name="connsiteY35" fmla="*/ 125184 h 426305"/>
              <a:gd name="connsiteX36" fmla="*/ 310705 w 464400"/>
              <a:gd name="connsiteY36" fmla="*/ 136278 h 426305"/>
              <a:gd name="connsiteX37" fmla="*/ 291464 w 464400"/>
              <a:gd name="connsiteY37" fmla="*/ 136278 h 426305"/>
              <a:gd name="connsiteX38" fmla="*/ 291464 w 464400"/>
              <a:gd name="connsiteY38" fmla="*/ 117037 h 426305"/>
              <a:gd name="connsiteX39" fmla="*/ 302561 w 464400"/>
              <a:gd name="connsiteY39" fmla="*/ 105940 h 426305"/>
              <a:gd name="connsiteX40" fmla="*/ 245805 w 464400"/>
              <a:gd name="connsiteY40" fmla="*/ 82436 h 426305"/>
              <a:gd name="connsiteX41" fmla="*/ 245805 w 464400"/>
              <a:gd name="connsiteY41" fmla="*/ 102408 h 426305"/>
              <a:gd name="connsiteX42" fmla="*/ 232199 w 464400"/>
              <a:gd name="connsiteY42" fmla="*/ 116013 h 426305"/>
              <a:gd name="connsiteX43" fmla="*/ 218594 w 464400"/>
              <a:gd name="connsiteY43" fmla="*/ 102408 h 426305"/>
              <a:gd name="connsiteX44" fmla="*/ 218594 w 464400"/>
              <a:gd name="connsiteY44" fmla="*/ 82436 h 426305"/>
              <a:gd name="connsiteX45" fmla="*/ 161838 w 464400"/>
              <a:gd name="connsiteY45" fmla="*/ 105941 h 426305"/>
              <a:gd name="connsiteX46" fmla="*/ 172935 w 464400"/>
              <a:gd name="connsiteY46" fmla="*/ 117038 h 426305"/>
              <a:gd name="connsiteX47" fmla="*/ 172935 w 464400"/>
              <a:gd name="connsiteY47" fmla="*/ 136279 h 426305"/>
              <a:gd name="connsiteX48" fmla="*/ 153694 w 464400"/>
              <a:gd name="connsiteY48" fmla="*/ 136279 h 426305"/>
              <a:gd name="connsiteX49" fmla="*/ 142600 w 464400"/>
              <a:gd name="connsiteY49" fmla="*/ 125185 h 426305"/>
              <a:gd name="connsiteX50" fmla="*/ 119095 w 464400"/>
              <a:gd name="connsiteY50" fmla="*/ 181938 h 426305"/>
              <a:gd name="connsiteX51" fmla="*/ 139065 w 464400"/>
              <a:gd name="connsiteY51" fmla="*/ 181938 h 426305"/>
              <a:gd name="connsiteX52" fmla="*/ 152671 w 464400"/>
              <a:gd name="connsiteY52" fmla="*/ 195543 h 426305"/>
              <a:gd name="connsiteX53" fmla="*/ 139065 w 464400"/>
              <a:gd name="connsiteY53" fmla="*/ 209149 h 426305"/>
              <a:gd name="connsiteX54" fmla="*/ 119096 w 464400"/>
              <a:gd name="connsiteY54" fmla="*/ 209149 h 426305"/>
              <a:gd name="connsiteX55" fmla="*/ 142603 w 464400"/>
              <a:gd name="connsiteY55" fmla="*/ 265900 h 426305"/>
              <a:gd name="connsiteX56" fmla="*/ 153695 w 464400"/>
              <a:gd name="connsiteY56" fmla="*/ 254807 h 426305"/>
              <a:gd name="connsiteX57" fmla="*/ 172936 w 464400"/>
              <a:gd name="connsiteY57" fmla="*/ 254807 h 426305"/>
              <a:gd name="connsiteX58" fmla="*/ 172936 w 464400"/>
              <a:gd name="connsiteY58" fmla="*/ 274048 h 426305"/>
              <a:gd name="connsiteX59" fmla="*/ 151653 w 464400"/>
              <a:gd name="connsiteY59" fmla="*/ 295331 h 426305"/>
              <a:gd name="connsiteX60" fmla="*/ 132408 w 464400"/>
              <a:gd name="connsiteY60" fmla="*/ 295330 h 426305"/>
              <a:gd name="connsiteX61" fmla="*/ 91081 w 464400"/>
              <a:gd name="connsiteY61" fmla="*/ 195591 h 426305"/>
              <a:gd name="connsiteX62" fmla="*/ 91078 w 464400"/>
              <a:gd name="connsiteY62" fmla="*/ 195543 h 426305"/>
              <a:gd name="connsiteX63" fmla="*/ 91081 w 464400"/>
              <a:gd name="connsiteY63" fmla="*/ 195498 h 426305"/>
              <a:gd name="connsiteX64" fmla="*/ 232199 w 464400"/>
              <a:gd name="connsiteY64" fmla="*/ 54422 h 426305"/>
              <a:gd name="connsiteX65" fmla="*/ 27211 w 464400"/>
              <a:gd name="connsiteY65" fmla="*/ 27211 h 426305"/>
              <a:gd name="connsiteX66" fmla="*/ 27211 w 464400"/>
              <a:gd name="connsiteY66" fmla="*/ 326531 h 426305"/>
              <a:gd name="connsiteX67" fmla="*/ 437189 w 464400"/>
              <a:gd name="connsiteY67" fmla="*/ 326531 h 426305"/>
              <a:gd name="connsiteX68" fmla="*/ 437189 w 464400"/>
              <a:gd name="connsiteY68" fmla="*/ 27211 h 426305"/>
              <a:gd name="connsiteX69" fmla="*/ 13605 w 464400"/>
              <a:gd name="connsiteY69" fmla="*/ 0 h 426305"/>
              <a:gd name="connsiteX70" fmla="*/ 450795 w 464400"/>
              <a:gd name="connsiteY70" fmla="*/ 0 h 426305"/>
              <a:gd name="connsiteX71" fmla="*/ 464400 w 464400"/>
              <a:gd name="connsiteY71" fmla="*/ 13605 h 426305"/>
              <a:gd name="connsiteX72" fmla="*/ 464400 w 464400"/>
              <a:gd name="connsiteY72" fmla="*/ 340137 h 426305"/>
              <a:gd name="connsiteX73" fmla="*/ 450795 w 464400"/>
              <a:gd name="connsiteY73" fmla="*/ 353742 h 426305"/>
              <a:gd name="connsiteX74" fmla="*/ 273016 w 464400"/>
              <a:gd name="connsiteY74" fmla="*/ 353742 h 426305"/>
              <a:gd name="connsiteX75" fmla="*/ 273016 w 464400"/>
              <a:gd name="connsiteY75" fmla="*/ 399094 h 426305"/>
              <a:gd name="connsiteX76" fmla="*/ 315316 w 464400"/>
              <a:gd name="connsiteY76" fmla="*/ 399094 h 426305"/>
              <a:gd name="connsiteX77" fmla="*/ 328921 w 464400"/>
              <a:gd name="connsiteY77" fmla="*/ 412699 h 426305"/>
              <a:gd name="connsiteX78" fmla="*/ 315316 w 464400"/>
              <a:gd name="connsiteY78" fmla="*/ 426305 h 426305"/>
              <a:gd name="connsiteX79" fmla="*/ 149084 w 464400"/>
              <a:gd name="connsiteY79" fmla="*/ 426305 h 426305"/>
              <a:gd name="connsiteX80" fmla="*/ 135479 w 464400"/>
              <a:gd name="connsiteY80" fmla="*/ 412699 h 426305"/>
              <a:gd name="connsiteX81" fmla="*/ 149084 w 464400"/>
              <a:gd name="connsiteY81" fmla="*/ 399094 h 426305"/>
              <a:gd name="connsiteX82" fmla="*/ 191384 w 464400"/>
              <a:gd name="connsiteY82" fmla="*/ 399094 h 426305"/>
              <a:gd name="connsiteX83" fmla="*/ 191384 w 464400"/>
              <a:gd name="connsiteY83" fmla="*/ 353742 h 426305"/>
              <a:gd name="connsiteX84" fmla="*/ 13605 w 464400"/>
              <a:gd name="connsiteY84" fmla="*/ 353742 h 426305"/>
              <a:gd name="connsiteX85" fmla="*/ 0 w 464400"/>
              <a:gd name="connsiteY85" fmla="*/ 340137 h 426305"/>
              <a:gd name="connsiteX86" fmla="*/ 0 w 464400"/>
              <a:gd name="connsiteY86" fmla="*/ 13605 h 426305"/>
              <a:gd name="connsiteX87" fmla="*/ 13605 w 464400"/>
              <a:gd name="connsiteY87" fmla="*/ 0 h 426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464400" h="426305">
                <a:moveTo>
                  <a:pt x="218595" y="353742"/>
                </a:moveTo>
                <a:lnTo>
                  <a:pt x="218595" y="399094"/>
                </a:lnTo>
                <a:lnTo>
                  <a:pt x="245805" y="399094"/>
                </a:lnTo>
                <a:lnTo>
                  <a:pt x="245805" y="353742"/>
                </a:lnTo>
                <a:close/>
                <a:moveTo>
                  <a:pt x="232199" y="181937"/>
                </a:moveTo>
                <a:cubicBezTo>
                  <a:pt x="224697" y="181937"/>
                  <a:pt x="218594" y="188041"/>
                  <a:pt x="218594" y="195543"/>
                </a:cubicBezTo>
                <a:cubicBezTo>
                  <a:pt x="218594" y="203045"/>
                  <a:pt x="224697" y="209148"/>
                  <a:pt x="232199" y="209148"/>
                </a:cubicBezTo>
                <a:cubicBezTo>
                  <a:pt x="239702" y="209148"/>
                  <a:pt x="245805" y="203045"/>
                  <a:pt x="245805" y="195543"/>
                </a:cubicBezTo>
                <a:cubicBezTo>
                  <a:pt x="245805" y="188042"/>
                  <a:pt x="239702" y="181937"/>
                  <a:pt x="232199" y="181937"/>
                </a:cubicBezTo>
                <a:close/>
                <a:moveTo>
                  <a:pt x="267584" y="146558"/>
                </a:moveTo>
                <a:cubicBezTo>
                  <a:pt x="271066" y="146558"/>
                  <a:pt x="274548" y="147886"/>
                  <a:pt x="277204" y="150542"/>
                </a:cubicBezTo>
                <a:cubicBezTo>
                  <a:pt x="282517" y="155856"/>
                  <a:pt x="282517" y="164471"/>
                  <a:pt x="277204" y="169783"/>
                </a:cubicBezTo>
                <a:lnTo>
                  <a:pt x="269029" y="177958"/>
                </a:lnTo>
                <a:cubicBezTo>
                  <a:pt x="271583" y="183287"/>
                  <a:pt x="273016" y="189250"/>
                  <a:pt x="273016" y="195543"/>
                </a:cubicBezTo>
                <a:cubicBezTo>
                  <a:pt x="273016" y="218049"/>
                  <a:pt x="254706" y="236359"/>
                  <a:pt x="232199" y="236359"/>
                </a:cubicBezTo>
                <a:cubicBezTo>
                  <a:pt x="209693" y="236359"/>
                  <a:pt x="191384" y="218048"/>
                  <a:pt x="191384" y="195542"/>
                </a:cubicBezTo>
                <a:cubicBezTo>
                  <a:pt x="191384" y="173036"/>
                  <a:pt x="209694" y="154726"/>
                  <a:pt x="232200" y="154726"/>
                </a:cubicBezTo>
                <a:cubicBezTo>
                  <a:pt x="238495" y="154726"/>
                  <a:pt x="244460" y="156160"/>
                  <a:pt x="249790" y="158716"/>
                </a:cubicBezTo>
                <a:lnTo>
                  <a:pt x="257963" y="150542"/>
                </a:lnTo>
                <a:cubicBezTo>
                  <a:pt x="260620" y="147886"/>
                  <a:pt x="264102" y="146558"/>
                  <a:pt x="267584" y="146558"/>
                </a:cubicBezTo>
                <a:close/>
                <a:moveTo>
                  <a:pt x="232199" y="54422"/>
                </a:moveTo>
                <a:cubicBezTo>
                  <a:pt x="310211" y="54422"/>
                  <a:pt x="373294" y="117537"/>
                  <a:pt x="373319" y="195497"/>
                </a:cubicBezTo>
                <a:cubicBezTo>
                  <a:pt x="373320" y="195513"/>
                  <a:pt x="373322" y="195527"/>
                  <a:pt x="373322" y="195542"/>
                </a:cubicBezTo>
                <a:cubicBezTo>
                  <a:pt x="373322" y="195559"/>
                  <a:pt x="373319" y="195574"/>
                  <a:pt x="373319" y="195590"/>
                </a:cubicBezTo>
                <a:cubicBezTo>
                  <a:pt x="373306" y="233258"/>
                  <a:pt x="358630" y="268676"/>
                  <a:pt x="331992" y="295329"/>
                </a:cubicBezTo>
                <a:cubicBezTo>
                  <a:pt x="326677" y="300644"/>
                  <a:pt x="318059" y="300645"/>
                  <a:pt x="312746" y="295330"/>
                </a:cubicBezTo>
                <a:lnTo>
                  <a:pt x="291464" y="274047"/>
                </a:lnTo>
                <a:cubicBezTo>
                  <a:pt x="286150" y="268733"/>
                  <a:pt x="286150" y="260119"/>
                  <a:pt x="291464" y="254806"/>
                </a:cubicBezTo>
                <a:cubicBezTo>
                  <a:pt x="296777" y="249494"/>
                  <a:pt x="305392" y="249492"/>
                  <a:pt x="310705" y="254806"/>
                </a:cubicBezTo>
                <a:lnTo>
                  <a:pt x="321797" y="265899"/>
                </a:lnTo>
                <a:cubicBezTo>
                  <a:pt x="334760" y="249453"/>
                  <a:pt x="342844" y="229938"/>
                  <a:pt x="345303" y="209148"/>
                </a:cubicBezTo>
                <a:lnTo>
                  <a:pt x="325334" y="209148"/>
                </a:lnTo>
                <a:cubicBezTo>
                  <a:pt x="317820" y="209148"/>
                  <a:pt x="311729" y="203056"/>
                  <a:pt x="311729" y="195542"/>
                </a:cubicBezTo>
                <a:cubicBezTo>
                  <a:pt x="311729" y="188029"/>
                  <a:pt x="317820" y="181937"/>
                  <a:pt x="325334" y="181937"/>
                </a:cubicBezTo>
                <a:lnTo>
                  <a:pt x="345304" y="181937"/>
                </a:lnTo>
                <a:cubicBezTo>
                  <a:pt x="342844" y="161147"/>
                  <a:pt x="334762" y="141631"/>
                  <a:pt x="321799" y="125184"/>
                </a:cubicBezTo>
                <a:lnTo>
                  <a:pt x="310705" y="136278"/>
                </a:lnTo>
                <a:cubicBezTo>
                  <a:pt x="305391" y="141591"/>
                  <a:pt x="296777" y="141591"/>
                  <a:pt x="291464" y="136278"/>
                </a:cubicBezTo>
                <a:cubicBezTo>
                  <a:pt x="286150" y="130965"/>
                  <a:pt x="286150" y="122350"/>
                  <a:pt x="291464" y="117037"/>
                </a:cubicBezTo>
                <a:lnTo>
                  <a:pt x="302561" y="105940"/>
                </a:lnTo>
                <a:cubicBezTo>
                  <a:pt x="286119" y="92978"/>
                  <a:pt x="266602" y="84895"/>
                  <a:pt x="245805" y="82436"/>
                </a:cubicBezTo>
                <a:lnTo>
                  <a:pt x="245805" y="102408"/>
                </a:lnTo>
                <a:cubicBezTo>
                  <a:pt x="245805" y="109921"/>
                  <a:pt x="239713" y="116013"/>
                  <a:pt x="232199" y="116013"/>
                </a:cubicBezTo>
                <a:cubicBezTo>
                  <a:pt x="224686" y="116013"/>
                  <a:pt x="218594" y="109921"/>
                  <a:pt x="218594" y="102408"/>
                </a:cubicBezTo>
                <a:lnTo>
                  <a:pt x="218594" y="82436"/>
                </a:lnTo>
                <a:cubicBezTo>
                  <a:pt x="197797" y="84896"/>
                  <a:pt x="178281" y="92978"/>
                  <a:pt x="161838" y="105941"/>
                </a:cubicBezTo>
                <a:lnTo>
                  <a:pt x="172935" y="117038"/>
                </a:lnTo>
                <a:cubicBezTo>
                  <a:pt x="178248" y="122351"/>
                  <a:pt x="178248" y="130966"/>
                  <a:pt x="172935" y="136279"/>
                </a:cubicBezTo>
                <a:cubicBezTo>
                  <a:pt x="167621" y="141592"/>
                  <a:pt x="159007" y="141592"/>
                  <a:pt x="153694" y="136279"/>
                </a:cubicBezTo>
                <a:lnTo>
                  <a:pt x="142600" y="125185"/>
                </a:lnTo>
                <a:cubicBezTo>
                  <a:pt x="129638" y="141631"/>
                  <a:pt x="121554" y="161148"/>
                  <a:pt x="119095" y="181938"/>
                </a:cubicBezTo>
                <a:lnTo>
                  <a:pt x="139065" y="181938"/>
                </a:lnTo>
                <a:cubicBezTo>
                  <a:pt x="146579" y="181938"/>
                  <a:pt x="152671" y="188030"/>
                  <a:pt x="152671" y="195543"/>
                </a:cubicBezTo>
                <a:cubicBezTo>
                  <a:pt x="152671" y="203057"/>
                  <a:pt x="146579" y="209149"/>
                  <a:pt x="139065" y="209149"/>
                </a:cubicBezTo>
                <a:lnTo>
                  <a:pt x="119096" y="209149"/>
                </a:lnTo>
                <a:cubicBezTo>
                  <a:pt x="121556" y="229939"/>
                  <a:pt x="129640" y="249454"/>
                  <a:pt x="142603" y="265900"/>
                </a:cubicBezTo>
                <a:lnTo>
                  <a:pt x="153695" y="254807"/>
                </a:lnTo>
                <a:cubicBezTo>
                  <a:pt x="159008" y="249494"/>
                  <a:pt x="167623" y="249493"/>
                  <a:pt x="172936" y="254807"/>
                </a:cubicBezTo>
                <a:cubicBezTo>
                  <a:pt x="178249" y="260120"/>
                  <a:pt x="178249" y="268734"/>
                  <a:pt x="172936" y="274048"/>
                </a:cubicBezTo>
                <a:lnTo>
                  <a:pt x="151653" y="295331"/>
                </a:lnTo>
                <a:cubicBezTo>
                  <a:pt x="146352" y="300632"/>
                  <a:pt x="137730" y="300654"/>
                  <a:pt x="132408" y="295330"/>
                </a:cubicBezTo>
                <a:cubicBezTo>
                  <a:pt x="105769" y="268677"/>
                  <a:pt x="91093" y="233259"/>
                  <a:pt x="91081" y="195591"/>
                </a:cubicBezTo>
                <a:cubicBezTo>
                  <a:pt x="91081" y="195574"/>
                  <a:pt x="91078" y="195559"/>
                  <a:pt x="91078" y="195543"/>
                </a:cubicBezTo>
                <a:cubicBezTo>
                  <a:pt x="91078" y="195528"/>
                  <a:pt x="91081" y="195513"/>
                  <a:pt x="91081" y="195498"/>
                </a:cubicBezTo>
                <a:cubicBezTo>
                  <a:pt x="91104" y="117486"/>
                  <a:pt x="154234" y="54422"/>
                  <a:pt x="232199" y="54422"/>
                </a:cubicBezTo>
                <a:close/>
                <a:moveTo>
                  <a:pt x="27211" y="27211"/>
                </a:moveTo>
                <a:lnTo>
                  <a:pt x="27211" y="326531"/>
                </a:lnTo>
                <a:cubicBezTo>
                  <a:pt x="44611" y="326531"/>
                  <a:pt x="413631" y="326531"/>
                  <a:pt x="437189" y="326531"/>
                </a:cubicBezTo>
                <a:lnTo>
                  <a:pt x="437189" y="27211"/>
                </a:lnTo>
                <a:close/>
                <a:moveTo>
                  <a:pt x="13605" y="0"/>
                </a:moveTo>
                <a:lnTo>
                  <a:pt x="450795" y="0"/>
                </a:lnTo>
                <a:cubicBezTo>
                  <a:pt x="458308" y="0"/>
                  <a:pt x="464400" y="6092"/>
                  <a:pt x="464400" y="13605"/>
                </a:cubicBezTo>
                <a:lnTo>
                  <a:pt x="464400" y="340137"/>
                </a:lnTo>
                <a:cubicBezTo>
                  <a:pt x="464400" y="347651"/>
                  <a:pt x="458308" y="353742"/>
                  <a:pt x="450795" y="353742"/>
                </a:cubicBezTo>
                <a:lnTo>
                  <a:pt x="273016" y="353742"/>
                </a:lnTo>
                <a:lnTo>
                  <a:pt x="273016" y="399094"/>
                </a:lnTo>
                <a:lnTo>
                  <a:pt x="315316" y="399094"/>
                </a:lnTo>
                <a:cubicBezTo>
                  <a:pt x="322830" y="399094"/>
                  <a:pt x="328921" y="405185"/>
                  <a:pt x="328921" y="412699"/>
                </a:cubicBezTo>
                <a:cubicBezTo>
                  <a:pt x="328921" y="420213"/>
                  <a:pt x="322830" y="426305"/>
                  <a:pt x="315316" y="426305"/>
                </a:cubicBezTo>
                <a:lnTo>
                  <a:pt x="149084" y="426305"/>
                </a:lnTo>
                <a:cubicBezTo>
                  <a:pt x="141570" y="426305"/>
                  <a:pt x="135479" y="420213"/>
                  <a:pt x="135479" y="412699"/>
                </a:cubicBezTo>
                <a:cubicBezTo>
                  <a:pt x="135479" y="405185"/>
                  <a:pt x="141570" y="399094"/>
                  <a:pt x="149084" y="399094"/>
                </a:cubicBezTo>
                <a:lnTo>
                  <a:pt x="191384" y="399094"/>
                </a:lnTo>
                <a:lnTo>
                  <a:pt x="191384" y="353742"/>
                </a:lnTo>
                <a:lnTo>
                  <a:pt x="13605" y="353742"/>
                </a:lnTo>
                <a:cubicBezTo>
                  <a:pt x="6092" y="353742"/>
                  <a:pt x="0" y="347651"/>
                  <a:pt x="0" y="340137"/>
                </a:cubicBezTo>
                <a:lnTo>
                  <a:pt x="0" y="13605"/>
                </a:lnTo>
                <a:cubicBezTo>
                  <a:pt x="0" y="6092"/>
                  <a:pt x="6092" y="0"/>
                  <a:pt x="1360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xmlns="" id="{4D8AB714-AFEA-4A3F-A0E4-2322AB654276}"/>
              </a:ext>
            </a:extLst>
          </p:cNvPr>
          <p:cNvSpPr/>
          <p:nvPr/>
        </p:nvSpPr>
        <p:spPr>
          <a:xfrm>
            <a:off x="6506166" y="4499309"/>
            <a:ext cx="443275" cy="464438"/>
          </a:xfrm>
          <a:custGeom>
            <a:avLst/>
            <a:gdLst>
              <a:gd name="connsiteX0" fmla="*/ 272576 w 443275"/>
              <a:gd name="connsiteY0" fmla="*/ 336866 h 464438"/>
              <a:gd name="connsiteX1" fmla="*/ 262235 w 443275"/>
              <a:gd name="connsiteY1" fmla="*/ 372709 h 464438"/>
              <a:gd name="connsiteX2" fmla="*/ 302354 w 443275"/>
              <a:gd name="connsiteY2" fmla="*/ 336866 h 464438"/>
              <a:gd name="connsiteX3" fmla="*/ 198712 w 443275"/>
              <a:gd name="connsiteY3" fmla="*/ 336866 h 464438"/>
              <a:gd name="connsiteX4" fmla="*/ 205062 w 443275"/>
              <a:gd name="connsiteY4" fmla="*/ 358828 h 464438"/>
              <a:gd name="connsiteX5" fmla="*/ 221601 w 443275"/>
              <a:gd name="connsiteY5" fmla="*/ 381835 h 464438"/>
              <a:gd name="connsiteX6" fmla="*/ 221638 w 443275"/>
              <a:gd name="connsiteY6" fmla="*/ 381835 h 464438"/>
              <a:gd name="connsiteX7" fmla="*/ 221673 w 443275"/>
              <a:gd name="connsiteY7" fmla="*/ 381835 h 464438"/>
              <a:gd name="connsiteX8" fmla="*/ 238212 w 443275"/>
              <a:gd name="connsiteY8" fmla="*/ 358828 h 464438"/>
              <a:gd name="connsiteX9" fmla="*/ 244561 w 443275"/>
              <a:gd name="connsiteY9" fmla="*/ 336866 h 464438"/>
              <a:gd name="connsiteX10" fmla="*/ 140921 w 443275"/>
              <a:gd name="connsiteY10" fmla="*/ 336866 h 464438"/>
              <a:gd name="connsiteX11" fmla="*/ 181038 w 443275"/>
              <a:gd name="connsiteY11" fmla="*/ 372708 h 464438"/>
              <a:gd name="connsiteX12" fmla="*/ 170698 w 443275"/>
              <a:gd name="connsiteY12" fmla="*/ 336866 h 464438"/>
              <a:gd name="connsiteX13" fmla="*/ 276157 w 443275"/>
              <a:gd name="connsiteY13" fmla="*/ 264355 h 464438"/>
              <a:gd name="connsiteX14" fmla="*/ 277027 w 443275"/>
              <a:gd name="connsiteY14" fmla="*/ 286845 h 464438"/>
              <a:gd name="connsiteX15" fmla="*/ 276158 w 443275"/>
              <a:gd name="connsiteY15" fmla="*/ 309332 h 464438"/>
              <a:gd name="connsiteX16" fmla="*/ 313930 w 443275"/>
              <a:gd name="connsiteY16" fmla="*/ 309332 h 464438"/>
              <a:gd name="connsiteX17" fmla="*/ 316627 w 443275"/>
              <a:gd name="connsiteY17" fmla="*/ 286845 h 464438"/>
              <a:gd name="connsiteX18" fmla="*/ 313929 w 443275"/>
              <a:gd name="connsiteY18" fmla="*/ 264355 h 464438"/>
              <a:gd name="connsiteX19" fmla="*/ 194718 w 443275"/>
              <a:gd name="connsiteY19" fmla="*/ 264355 h 464438"/>
              <a:gd name="connsiteX20" fmla="*/ 193780 w 443275"/>
              <a:gd name="connsiteY20" fmla="*/ 286845 h 464438"/>
              <a:gd name="connsiteX21" fmla="*/ 194718 w 443275"/>
              <a:gd name="connsiteY21" fmla="*/ 309332 h 464438"/>
              <a:gd name="connsiteX22" fmla="*/ 248555 w 443275"/>
              <a:gd name="connsiteY22" fmla="*/ 309332 h 464438"/>
              <a:gd name="connsiteX23" fmla="*/ 249493 w 443275"/>
              <a:gd name="connsiteY23" fmla="*/ 286845 h 464438"/>
              <a:gd name="connsiteX24" fmla="*/ 248555 w 443275"/>
              <a:gd name="connsiteY24" fmla="*/ 264355 h 464438"/>
              <a:gd name="connsiteX25" fmla="*/ 129345 w 443275"/>
              <a:gd name="connsiteY25" fmla="*/ 264355 h 464438"/>
              <a:gd name="connsiteX26" fmla="*/ 126648 w 443275"/>
              <a:gd name="connsiteY26" fmla="*/ 286845 h 464438"/>
              <a:gd name="connsiteX27" fmla="*/ 129344 w 443275"/>
              <a:gd name="connsiteY27" fmla="*/ 309332 h 464438"/>
              <a:gd name="connsiteX28" fmla="*/ 167115 w 443275"/>
              <a:gd name="connsiteY28" fmla="*/ 309332 h 464438"/>
              <a:gd name="connsiteX29" fmla="*/ 166246 w 443275"/>
              <a:gd name="connsiteY29" fmla="*/ 286845 h 464438"/>
              <a:gd name="connsiteX30" fmla="*/ 167116 w 443275"/>
              <a:gd name="connsiteY30" fmla="*/ 264355 h 464438"/>
              <a:gd name="connsiteX31" fmla="*/ 181038 w 443275"/>
              <a:gd name="connsiteY31" fmla="*/ 200983 h 464438"/>
              <a:gd name="connsiteX32" fmla="*/ 140923 w 443275"/>
              <a:gd name="connsiteY32" fmla="*/ 236822 h 464438"/>
              <a:gd name="connsiteX33" fmla="*/ 170698 w 443275"/>
              <a:gd name="connsiteY33" fmla="*/ 236822 h 464438"/>
              <a:gd name="connsiteX34" fmla="*/ 181038 w 443275"/>
              <a:gd name="connsiteY34" fmla="*/ 200983 h 464438"/>
              <a:gd name="connsiteX35" fmla="*/ 262235 w 443275"/>
              <a:gd name="connsiteY35" fmla="*/ 200982 h 464438"/>
              <a:gd name="connsiteX36" fmla="*/ 272575 w 443275"/>
              <a:gd name="connsiteY36" fmla="*/ 236822 h 464438"/>
              <a:gd name="connsiteX37" fmla="*/ 302351 w 443275"/>
              <a:gd name="connsiteY37" fmla="*/ 236822 h 464438"/>
              <a:gd name="connsiteX38" fmla="*/ 262235 w 443275"/>
              <a:gd name="connsiteY38" fmla="*/ 200982 h 464438"/>
              <a:gd name="connsiteX39" fmla="*/ 221601 w 443275"/>
              <a:gd name="connsiteY39" fmla="*/ 191856 h 464438"/>
              <a:gd name="connsiteX40" fmla="*/ 205062 w 443275"/>
              <a:gd name="connsiteY40" fmla="*/ 214863 h 464438"/>
              <a:gd name="connsiteX41" fmla="*/ 198713 w 443275"/>
              <a:gd name="connsiteY41" fmla="*/ 236822 h 464438"/>
              <a:gd name="connsiteX42" fmla="*/ 244560 w 443275"/>
              <a:gd name="connsiteY42" fmla="*/ 236822 h 464438"/>
              <a:gd name="connsiteX43" fmla="*/ 238212 w 443275"/>
              <a:gd name="connsiteY43" fmla="*/ 214863 h 464438"/>
              <a:gd name="connsiteX44" fmla="*/ 221673 w 443275"/>
              <a:gd name="connsiteY44" fmla="*/ 191856 h 464438"/>
              <a:gd name="connsiteX45" fmla="*/ 221638 w 443275"/>
              <a:gd name="connsiteY45" fmla="*/ 191856 h 464438"/>
              <a:gd name="connsiteX46" fmla="*/ 221637 w 443275"/>
              <a:gd name="connsiteY46" fmla="*/ 164321 h 464438"/>
              <a:gd name="connsiteX47" fmla="*/ 221766 w 443275"/>
              <a:gd name="connsiteY47" fmla="*/ 164325 h 464438"/>
              <a:gd name="connsiteX48" fmla="*/ 344160 w 443275"/>
              <a:gd name="connsiteY48" fmla="*/ 286845 h 464438"/>
              <a:gd name="connsiteX49" fmla="*/ 221766 w 443275"/>
              <a:gd name="connsiteY49" fmla="*/ 409366 h 464438"/>
              <a:gd name="connsiteX50" fmla="*/ 221637 w 443275"/>
              <a:gd name="connsiteY50" fmla="*/ 409370 h 464438"/>
              <a:gd name="connsiteX51" fmla="*/ 221507 w 443275"/>
              <a:gd name="connsiteY51" fmla="*/ 409366 h 464438"/>
              <a:gd name="connsiteX52" fmla="*/ 99115 w 443275"/>
              <a:gd name="connsiteY52" fmla="*/ 286845 h 464438"/>
              <a:gd name="connsiteX53" fmla="*/ 221507 w 443275"/>
              <a:gd name="connsiteY53" fmla="*/ 164325 h 464438"/>
              <a:gd name="connsiteX54" fmla="*/ 221637 w 443275"/>
              <a:gd name="connsiteY54" fmla="*/ 164321 h 464438"/>
              <a:gd name="connsiteX55" fmla="*/ 256843 w 443275"/>
              <a:gd name="connsiteY55" fmla="*/ 100957 h 464438"/>
              <a:gd name="connsiteX56" fmla="*/ 235452 w 443275"/>
              <a:gd name="connsiteY56" fmla="*/ 108459 h 464438"/>
              <a:gd name="connsiteX57" fmla="*/ 217688 w 443275"/>
              <a:gd name="connsiteY57" fmla="*/ 122659 h 464438"/>
              <a:gd name="connsiteX58" fmla="*/ 174904 w 443275"/>
              <a:gd name="connsiteY58" fmla="*/ 137669 h 464438"/>
              <a:gd name="connsiteX59" fmla="*/ 27534 w 443275"/>
              <a:gd name="connsiteY59" fmla="*/ 137669 h 464438"/>
              <a:gd name="connsiteX60" fmla="*/ 27534 w 443275"/>
              <a:gd name="connsiteY60" fmla="*/ 436903 h 464438"/>
              <a:gd name="connsiteX61" fmla="*/ 415742 w 443275"/>
              <a:gd name="connsiteY61" fmla="*/ 436903 h 464438"/>
              <a:gd name="connsiteX62" fmla="*/ 415742 w 443275"/>
              <a:gd name="connsiteY62" fmla="*/ 100957 h 464438"/>
              <a:gd name="connsiteX63" fmla="*/ 178968 w 443275"/>
              <a:gd name="connsiteY63" fmla="*/ 55067 h 464438"/>
              <a:gd name="connsiteX64" fmla="*/ 192735 w 443275"/>
              <a:gd name="connsiteY64" fmla="*/ 68834 h 464438"/>
              <a:gd name="connsiteX65" fmla="*/ 178968 w 443275"/>
              <a:gd name="connsiteY65" fmla="*/ 82601 h 464438"/>
              <a:gd name="connsiteX66" fmla="*/ 165201 w 443275"/>
              <a:gd name="connsiteY66" fmla="*/ 68834 h 464438"/>
              <a:gd name="connsiteX67" fmla="*/ 178968 w 443275"/>
              <a:gd name="connsiteY67" fmla="*/ 55067 h 464438"/>
              <a:gd name="connsiteX68" fmla="*/ 123901 w 443275"/>
              <a:gd name="connsiteY68" fmla="*/ 55067 h 464438"/>
              <a:gd name="connsiteX69" fmla="*/ 137668 w 443275"/>
              <a:gd name="connsiteY69" fmla="*/ 68834 h 464438"/>
              <a:gd name="connsiteX70" fmla="*/ 123901 w 443275"/>
              <a:gd name="connsiteY70" fmla="*/ 82601 h 464438"/>
              <a:gd name="connsiteX71" fmla="*/ 110134 w 443275"/>
              <a:gd name="connsiteY71" fmla="*/ 68834 h 464438"/>
              <a:gd name="connsiteX72" fmla="*/ 123901 w 443275"/>
              <a:gd name="connsiteY72" fmla="*/ 55067 h 464438"/>
              <a:gd name="connsiteX73" fmla="*/ 68834 w 443275"/>
              <a:gd name="connsiteY73" fmla="*/ 55067 h 464438"/>
              <a:gd name="connsiteX74" fmla="*/ 82601 w 443275"/>
              <a:gd name="connsiteY74" fmla="*/ 68834 h 464438"/>
              <a:gd name="connsiteX75" fmla="*/ 68834 w 443275"/>
              <a:gd name="connsiteY75" fmla="*/ 82601 h 464438"/>
              <a:gd name="connsiteX76" fmla="*/ 55067 w 443275"/>
              <a:gd name="connsiteY76" fmla="*/ 68834 h 464438"/>
              <a:gd name="connsiteX77" fmla="*/ 68834 w 443275"/>
              <a:gd name="connsiteY77" fmla="*/ 55067 h 464438"/>
              <a:gd name="connsiteX78" fmla="*/ 27534 w 443275"/>
              <a:gd name="connsiteY78" fmla="*/ 27534 h 464438"/>
              <a:gd name="connsiteX79" fmla="*/ 27534 w 443275"/>
              <a:gd name="connsiteY79" fmla="*/ 110135 h 464438"/>
              <a:gd name="connsiteX80" fmla="*/ 174904 w 443275"/>
              <a:gd name="connsiteY80" fmla="*/ 110135 h 464438"/>
              <a:gd name="connsiteX81" fmla="*/ 200489 w 443275"/>
              <a:gd name="connsiteY81" fmla="*/ 101158 h 464438"/>
              <a:gd name="connsiteX82" fmla="*/ 218245 w 443275"/>
              <a:gd name="connsiteY82" fmla="*/ 86964 h 464438"/>
              <a:gd name="connsiteX83" fmla="*/ 256843 w 443275"/>
              <a:gd name="connsiteY83" fmla="*/ 73424 h 464438"/>
              <a:gd name="connsiteX84" fmla="*/ 415742 w 443275"/>
              <a:gd name="connsiteY84" fmla="*/ 73424 h 464438"/>
              <a:gd name="connsiteX85" fmla="*/ 415742 w 443275"/>
              <a:gd name="connsiteY85" fmla="*/ 27534 h 464438"/>
              <a:gd name="connsiteX86" fmla="*/ 13767 w 443275"/>
              <a:gd name="connsiteY86" fmla="*/ 0 h 464438"/>
              <a:gd name="connsiteX87" fmla="*/ 429509 w 443275"/>
              <a:gd name="connsiteY87" fmla="*/ 0 h 464438"/>
              <a:gd name="connsiteX88" fmla="*/ 443275 w 443275"/>
              <a:gd name="connsiteY88" fmla="*/ 13767 h 464438"/>
              <a:gd name="connsiteX89" fmla="*/ 443275 w 443275"/>
              <a:gd name="connsiteY89" fmla="*/ 450671 h 464438"/>
              <a:gd name="connsiteX90" fmla="*/ 429509 w 443275"/>
              <a:gd name="connsiteY90" fmla="*/ 464438 h 464438"/>
              <a:gd name="connsiteX91" fmla="*/ 13767 w 443275"/>
              <a:gd name="connsiteY91" fmla="*/ 464438 h 464438"/>
              <a:gd name="connsiteX92" fmla="*/ 0 w 443275"/>
              <a:gd name="connsiteY92" fmla="*/ 450671 h 464438"/>
              <a:gd name="connsiteX93" fmla="*/ 0 w 443275"/>
              <a:gd name="connsiteY93" fmla="*/ 13767 h 464438"/>
              <a:gd name="connsiteX94" fmla="*/ 13767 w 443275"/>
              <a:gd name="connsiteY94" fmla="*/ 0 h 46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443275" h="464438">
                <a:moveTo>
                  <a:pt x="272576" y="336866"/>
                </a:moveTo>
                <a:cubicBezTo>
                  <a:pt x="270125" y="349981"/>
                  <a:pt x="266671" y="362188"/>
                  <a:pt x="262235" y="372709"/>
                </a:cubicBezTo>
                <a:cubicBezTo>
                  <a:pt x="278796" y="364847"/>
                  <a:pt x="292733" y="352334"/>
                  <a:pt x="302354" y="336866"/>
                </a:cubicBezTo>
                <a:close/>
                <a:moveTo>
                  <a:pt x="198712" y="336866"/>
                </a:moveTo>
                <a:cubicBezTo>
                  <a:pt x="200418" y="344840"/>
                  <a:pt x="202539" y="352235"/>
                  <a:pt x="205062" y="358828"/>
                </a:cubicBezTo>
                <a:cubicBezTo>
                  <a:pt x="211452" y="375527"/>
                  <a:pt x="218577" y="381787"/>
                  <a:pt x="221601" y="381835"/>
                </a:cubicBezTo>
                <a:cubicBezTo>
                  <a:pt x="221614" y="381835"/>
                  <a:pt x="221626" y="381835"/>
                  <a:pt x="221638" y="381835"/>
                </a:cubicBezTo>
                <a:cubicBezTo>
                  <a:pt x="221649" y="381835"/>
                  <a:pt x="221661" y="381835"/>
                  <a:pt x="221673" y="381835"/>
                </a:cubicBezTo>
                <a:cubicBezTo>
                  <a:pt x="224697" y="381787"/>
                  <a:pt x="231821" y="375527"/>
                  <a:pt x="238212" y="358828"/>
                </a:cubicBezTo>
                <a:cubicBezTo>
                  <a:pt x="240735" y="352235"/>
                  <a:pt x="242855" y="344840"/>
                  <a:pt x="244561" y="336866"/>
                </a:cubicBezTo>
                <a:close/>
                <a:moveTo>
                  <a:pt x="140921" y="336866"/>
                </a:moveTo>
                <a:cubicBezTo>
                  <a:pt x="150541" y="352333"/>
                  <a:pt x="164478" y="364847"/>
                  <a:pt x="181038" y="372708"/>
                </a:cubicBezTo>
                <a:cubicBezTo>
                  <a:pt x="176603" y="362188"/>
                  <a:pt x="173148" y="349981"/>
                  <a:pt x="170698" y="336866"/>
                </a:cubicBezTo>
                <a:close/>
                <a:moveTo>
                  <a:pt x="276157" y="264355"/>
                </a:moveTo>
                <a:cubicBezTo>
                  <a:pt x="276735" y="271786"/>
                  <a:pt x="277027" y="279321"/>
                  <a:pt x="277027" y="286845"/>
                </a:cubicBezTo>
                <a:cubicBezTo>
                  <a:pt x="277027" y="294369"/>
                  <a:pt x="276736" y="301904"/>
                  <a:pt x="276158" y="309332"/>
                </a:cubicBezTo>
                <a:lnTo>
                  <a:pt x="313930" y="309332"/>
                </a:lnTo>
                <a:cubicBezTo>
                  <a:pt x="315688" y="302120"/>
                  <a:pt x="316627" y="294591"/>
                  <a:pt x="316627" y="286845"/>
                </a:cubicBezTo>
                <a:cubicBezTo>
                  <a:pt x="316627" y="279098"/>
                  <a:pt x="315687" y="271568"/>
                  <a:pt x="313929" y="264355"/>
                </a:cubicBezTo>
                <a:close/>
                <a:moveTo>
                  <a:pt x="194718" y="264355"/>
                </a:moveTo>
                <a:cubicBezTo>
                  <a:pt x="194106" y="271641"/>
                  <a:pt x="193780" y="279166"/>
                  <a:pt x="193780" y="286845"/>
                </a:cubicBezTo>
                <a:cubicBezTo>
                  <a:pt x="193780" y="294524"/>
                  <a:pt x="194106" y="302047"/>
                  <a:pt x="194718" y="309332"/>
                </a:cubicBezTo>
                <a:lnTo>
                  <a:pt x="248555" y="309332"/>
                </a:lnTo>
                <a:cubicBezTo>
                  <a:pt x="249168" y="302047"/>
                  <a:pt x="249493" y="294524"/>
                  <a:pt x="249493" y="286845"/>
                </a:cubicBezTo>
                <a:cubicBezTo>
                  <a:pt x="249493" y="279166"/>
                  <a:pt x="249169" y="271641"/>
                  <a:pt x="248555" y="264355"/>
                </a:cubicBezTo>
                <a:close/>
                <a:moveTo>
                  <a:pt x="129345" y="264355"/>
                </a:moveTo>
                <a:cubicBezTo>
                  <a:pt x="127587" y="271568"/>
                  <a:pt x="126648" y="279098"/>
                  <a:pt x="126648" y="286845"/>
                </a:cubicBezTo>
                <a:cubicBezTo>
                  <a:pt x="126648" y="294591"/>
                  <a:pt x="127587" y="302120"/>
                  <a:pt x="129344" y="309332"/>
                </a:cubicBezTo>
                <a:lnTo>
                  <a:pt x="167115" y="309332"/>
                </a:lnTo>
                <a:cubicBezTo>
                  <a:pt x="166537" y="301904"/>
                  <a:pt x="166246" y="294369"/>
                  <a:pt x="166246" y="286845"/>
                </a:cubicBezTo>
                <a:cubicBezTo>
                  <a:pt x="166246" y="279321"/>
                  <a:pt x="166537" y="271785"/>
                  <a:pt x="167116" y="264355"/>
                </a:cubicBezTo>
                <a:close/>
                <a:moveTo>
                  <a:pt x="181038" y="200983"/>
                </a:moveTo>
                <a:cubicBezTo>
                  <a:pt x="164479" y="208844"/>
                  <a:pt x="150543" y="221356"/>
                  <a:pt x="140923" y="236822"/>
                </a:cubicBezTo>
                <a:lnTo>
                  <a:pt x="170698" y="236822"/>
                </a:lnTo>
                <a:cubicBezTo>
                  <a:pt x="173148" y="223708"/>
                  <a:pt x="176603" y="211502"/>
                  <a:pt x="181038" y="200983"/>
                </a:cubicBezTo>
                <a:close/>
                <a:moveTo>
                  <a:pt x="262235" y="200982"/>
                </a:moveTo>
                <a:cubicBezTo>
                  <a:pt x="266670" y="211501"/>
                  <a:pt x="270124" y="223707"/>
                  <a:pt x="272575" y="236822"/>
                </a:cubicBezTo>
                <a:lnTo>
                  <a:pt x="302351" y="236822"/>
                </a:lnTo>
                <a:cubicBezTo>
                  <a:pt x="292731" y="221355"/>
                  <a:pt x="278795" y="208843"/>
                  <a:pt x="262235" y="200982"/>
                </a:cubicBezTo>
                <a:close/>
                <a:moveTo>
                  <a:pt x="221601" y="191856"/>
                </a:moveTo>
                <a:cubicBezTo>
                  <a:pt x="218577" y="191904"/>
                  <a:pt x="211452" y="198165"/>
                  <a:pt x="205062" y="214863"/>
                </a:cubicBezTo>
                <a:cubicBezTo>
                  <a:pt x="202539" y="221455"/>
                  <a:pt x="200419" y="228850"/>
                  <a:pt x="198713" y="236822"/>
                </a:cubicBezTo>
                <a:lnTo>
                  <a:pt x="244560" y="236822"/>
                </a:lnTo>
                <a:cubicBezTo>
                  <a:pt x="242855" y="228850"/>
                  <a:pt x="240735" y="221455"/>
                  <a:pt x="238212" y="214863"/>
                </a:cubicBezTo>
                <a:cubicBezTo>
                  <a:pt x="231821" y="198164"/>
                  <a:pt x="224697" y="191904"/>
                  <a:pt x="221673" y="191856"/>
                </a:cubicBezTo>
                <a:lnTo>
                  <a:pt x="221638" y="191856"/>
                </a:lnTo>
                <a:close/>
                <a:moveTo>
                  <a:pt x="221637" y="164321"/>
                </a:moveTo>
                <a:cubicBezTo>
                  <a:pt x="221681" y="164321"/>
                  <a:pt x="221723" y="164325"/>
                  <a:pt x="221766" y="164325"/>
                </a:cubicBezTo>
                <a:cubicBezTo>
                  <a:pt x="289266" y="164394"/>
                  <a:pt x="344160" y="219329"/>
                  <a:pt x="344160" y="286845"/>
                </a:cubicBezTo>
                <a:cubicBezTo>
                  <a:pt x="344160" y="354362"/>
                  <a:pt x="289267" y="409297"/>
                  <a:pt x="221766" y="409366"/>
                </a:cubicBezTo>
                <a:cubicBezTo>
                  <a:pt x="221722" y="409367"/>
                  <a:pt x="221680" y="409370"/>
                  <a:pt x="221637" y="409370"/>
                </a:cubicBezTo>
                <a:cubicBezTo>
                  <a:pt x="221594" y="409370"/>
                  <a:pt x="221550" y="409366"/>
                  <a:pt x="221507" y="409366"/>
                </a:cubicBezTo>
                <a:cubicBezTo>
                  <a:pt x="154008" y="409296"/>
                  <a:pt x="99115" y="354362"/>
                  <a:pt x="99115" y="286845"/>
                </a:cubicBezTo>
                <a:cubicBezTo>
                  <a:pt x="99115" y="219329"/>
                  <a:pt x="154008" y="164395"/>
                  <a:pt x="221507" y="164325"/>
                </a:cubicBezTo>
                <a:cubicBezTo>
                  <a:pt x="221550" y="164325"/>
                  <a:pt x="221594" y="164321"/>
                  <a:pt x="221637" y="164321"/>
                </a:cubicBezTo>
                <a:close/>
                <a:moveTo>
                  <a:pt x="256843" y="100957"/>
                </a:moveTo>
                <a:cubicBezTo>
                  <a:pt x="249084" y="100957"/>
                  <a:pt x="241487" y="103621"/>
                  <a:pt x="235452" y="108459"/>
                </a:cubicBezTo>
                <a:lnTo>
                  <a:pt x="217688" y="122659"/>
                </a:lnTo>
                <a:cubicBezTo>
                  <a:pt x="205597" y="132337"/>
                  <a:pt x="190400" y="137669"/>
                  <a:pt x="174904" y="137669"/>
                </a:cubicBezTo>
                <a:lnTo>
                  <a:pt x="27534" y="137669"/>
                </a:lnTo>
                <a:lnTo>
                  <a:pt x="27534" y="436903"/>
                </a:lnTo>
                <a:lnTo>
                  <a:pt x="415742" y="436903"/>
                </a:lnTo>
                <a:lnTo>
                  <a:pt x="415742" y="100957"/>
                </a:lnTo>
                <a:close/>
                <a:moveTo>
                  <a:pt x="178968" y="55067"/>
                </a:moveTo>
                <a:cubicBezTo>
                  <a:pt x="186571" y="55067"/>
                  <a:pt x="192735" y="61231"/>
                  <a:pt x="192735" y="68834"/>
                </a:cubicBezTo>
                <a:cubicBezTo>
                  <a:pt x="192735" y="76437"/>
                  <a:pt x="186571" y="82601"/>
                  <a:pt x="178968" y="82601"/>
                </a:cubicBezTo>
                <a:cubicBezTo>
                  <a:pt x="171365" y="82601"/>
                  <a:pt x="165201" y="76437"/>
                  <a:pt x="165201" y="68834"/>
                </a:cubicBezTo>
                <a:cubicBezTo>
                  <a:pt x="165201" y="61231"/>
                  <a:pt x="171365" y="55067"/>
                  <a:pt x="178968" y="55067"/>
                </a:cubicBezTo>
                <a:close/>
                <a:moveTo>
                  <a:pt x="123901" y="55067"/>
                </a:moveTo>
                <a:cubicBezTo>
                  <a:pt x="131504" y="55067"/>
                  <a:pt x="137668" y="61231"/>
                  <a:pt x="137668" y="68834"/>
                </a:cubicBezTo>
                <a:cubicBezTo>
                  <a:pt x="137668" y="76437"/>
                  <a:pt x="131504" y="82601"/>
                  <a:pt x="123901" y="82601"/>
                </a:cubicBezTo>
                <a:cubicBezTo>
                  <a:pt x="116298" y="82601"/>
                  <a:pt x="110134" y="76437"/>
                  <a:pt x="110134" y="68834"/>
                </a:cubicBezTo>
                <a:cubicBezTo>
                  <a:pt x="110134" y="61231"/>
                  <a:pt x="116298" y="55067"/>
                  <a:pt x="123901" y="55067"/>
                </a:cubicBezTo>
                <a:close/>
                <a:moveTo>
                  <a:pt x="68834" y="55067"/>
                </a:moveTo>
                <a:cubicBezTo>
                  <a:pt x="76437" y="55067"/>
                  <a:pt x="82601" y="61231"/>
                  <a:pt x="82601" y="68834"/>
                </a:cubicBezTo>
                <a:cubicBezTo>
                  <a:pt x="82601" y="76437"/>
                  <a:pt x="76437" y="82601"/>
                  <a:pt x="68834" y="82601"/>
                </a:cubicBezTo>
                <a:cubicBezTo>
                  <a:pt x="61231" y="82601"/>
                  <a:pt x="55067" y="76437"/>
                  <a:pt x="55067" y="68834"/>
                </a:cubicBezTo>
                <a:cubicBezTo>
                  <a:pt x="55067" y="61231"/>
                  <a:pt x="61231" y="55067"/>
                  <a:pt x="68834" y="55067"/>
                </a:cubicBezTo>
                <a:close/>
                <a:moveTo>
                  <a:pt x="27534" y="27534"/>
                </a:moveTo>
                <a:lnTo>
                  <a:pt x="27534" y="110135"/>
                </a:lnTo>
                <a:lnTo>
                  <a:pt x="174904" y="110135"/>
                </a:lnTo>
                <a:cubicBezTo>
                  <a:pt x="184169" y="110135"/>
                  <a:pt x="193256" y="106948"/>
                  <a:pt x="200489" y="101158"/>
                </a:cubicBezTo>
                <a:lnTo>
                  <a:pt x="218245" y="86964"/>
                </a:lnTo>
                <a:cubicBezTo>
                  <a:pt x="229133" y="78237"/>
                  <a:pt x="242846" y="73424"/>
                  <a:pt x="256843" y="73424"/>
                </a:cubicBezTo>
                <a:lnTo>
                  <a:pt x="415742" y="73424"/>
                </a:lnTo>
                <a:lnTo>
                  <a:pt x="415742" y="27534"/>
                </a:lnTo>
                <a:close/>
                <a:moveTo>
                  <a:pt x="13767" y="0"/>
                </a:moveTo>
                <a:lnTo>
                  <a:pt x="429509" y="0"/>
                </a:lnTo>
                <a:cubicBezTo>
                  <a:pt x="437111" y="0"/>
                  <a:pt x="443275" y="6164"/>
                  <a:pt x="443275" y="13767"/>
                </a:cubicBezTo>
                <a:lnTo>
                  <a:pt x="443275" y="450671"/>
                </a:lnTo>
                <a:cubicBezTo>
                  <a:pt x="443275" y="458274"/>
                  <a:pt x="437111" y="464438"/>
                  <a:pt x="429509" y="464438"/>
                </a:cubicBezTo>
                <a:lnTo>
                  <a:pt x="13767" y="464438"/>
                </a:lnTo>
                <a:cubicBezTo>
                  <a:pt x="6164" y="464438"/>
                  <a:pt x="0" y="458274"/>
                  <a:pt x="0" y="450671"/>
                </a:cubicBezTo>
                <a:lnTo>
                  <a:pt x="0" y="13767"/>
                </a:lnTo>
                <a:cubicBezTo>
                  <a:pt x="0" y="6164"/>
                  <a:pt x="6164" y="0"/>
                  <a:pt x="13767" y="0"/>
                </a:cubicBezTo>
                <a:close/>
              </a:path>
            </a:pathLst>
          </a:custGeom>
          <a:solidFill>
            <a:schemeClr val="accent3"/>
          </a:solidFill>
          <a:ln w="90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9" name="Freeform: Shape 358">
            <a:extLst>
              <a:ext uri="{FF2B5EF4-FFF2-40B4-BE49-F238E27FC236}">
                <a16:creationId xmlns:a16="http://schemas.microsoft.com/office/drawing/2014/main" xmlns="" id="{BB4A5A30-7467-4EBA-9BEC-FC3EED4176FA}"/>
              </a:ext>
            </a:extLst>
          </p:cNvPr>
          <p:cNvSpPr/>
          <p:nvPr/>
        </p:nvSpPr>
        <p:spPr>
          <a:xfrm>
            <a:off x="5402310" y="4499309"/>
            <a:ext cx="464400" cy="464400"/>
          </a:xfrm>
          <a:custGeom>
            <a:avLst/>
            <a:gdLst>
              <a:gd name="connsiteX0" fmla="*/ 186394 w 464400"/>
              <a:gd name="connsiteY0" fmla="*/ 382767 h 464400"/>
              <a:gd name="connsiteX1" fmla="*/ 278005 w 464400"/>
              <a:gd name="connsiteY1" fmla="*/ 382767 h 464400"/>
              <a:gd name="connsiteX2" fmla="*/ 291610 w 464400"/>
              <a:gd name="connsiteY2" fmla="*/ 396372 h 464400"/>
              <a:gd name="connsiteX3" fmla="*/ 278005 w 464400"/>
              <a:gd name="connsiteY3" fmla="*/ 409978 h 464400"/>
              <a:gd name="connsiteX4" fmla="*/ 186394 w 464400"/>
              <a:gd name="connsiteY4" fmla="*/ 409978 h 464400"/>
              <a:gd name="connsiteX5" fmla="*/ 172789 w 464400"/>
              <a:gd name="connsiteY5" fmla="*/ 396372 h 464400"/>
              <a:gd name="connsiteX6" fmla="*/ 186394 w 464400"/>
              <a:gd name="connsiteY6" fmla="*/ 382767 h 464400"/>
              <a:gd name="connsiteX7" fmla="*/ 232200 w 464400"/>
              <a:gd name="connsiteY7" fmla="*/ 230857 h 464400"/>
              <a:gd name="connsiteX8" fmla="*/ 245805 w 464400"/>
              <a:gd name="connsiteY8" fmla="*/ 244462 h 464400"/>
              <a:gd name="connsiteX9" fmla="*/ 245805 w 464400"/>
              <a:gd name="connsiteY9" fmla="*/ 306791 h 464400"/>
              <a:gd name="connsiteX10" fmla="*/ 260504 w 464400"/>
              <a:gd name="connsiteY10" fmla="*/ 292093 h 464400"/>
              <a:gd name="connsiteX11" fmla="*/ 279745 w 464400"/>
              <a:gd name="connsiteY11" fmla="*/ 292093 h 464400"/>
              <a:gd name="connsiteX12" fmla="*/ 279745 w 464400"/>
              <a:gd name="connsiteY12" fmla="*/ 311334 h 464400"/>
              <a:gd name="connsiteX13" fmla="*/ 241821 w 464400"/>
              <a:gd name="connsiteY13" fmla="*/ 349258 h 464400"/>
              <a:gd name="connsiteX14" fmla="*/ 222580 w 464400"/>
              <a:gd name="connsiteY14" fmla="*/ 349258 h 464400"/>
              <a:gd name="connsiteX15" fmla="*/ 184656 w 464400"/>
              <a:gd name="connsiteY15" fmla="*/ 311334 h 464400"/>
              <a:gd name="connsiteX16" fmla="*/ 184656 w 464400"/>
              <a:gd name="connsiteY16" fmla="*/ 292093 h 464400"/>
              <a:gd name="connsiteX17" fmla="*/ 203897 w 464400"/>
              <a:gd name="connsiteY17" fmla="*/ 292093 h 464400"/>
              <a:gd name="connsiteX18" fmla="*/ 218594 w 464400"/>
              <a:gd name="connsiteY18" fmla="*/ 306791 h 464400"/>
              <a:gd name="connsiteX19" fmla="*/ 218594 w 464400"/>
              <a:gd name="connsiteY19" fmla="*/ 244462 h 464400"/>
              <a:gd name="connsiteX20" fmla="*/ 232200 w 464400"/>
              <a:gd name="connsiteY20" fmla="*/ 230857 h 464400"/>
              <a:gd name="connsiteX21" fmla="*/ 145579 w 464400"/>
              <a:gd name="connsiteY21" fmla="*/ 170542 h 464400"/>
              <a:gd name="connsiteX22" fmla="*/ 145579 w 464400"/>
              <a:gd name="connsiteY22" fmla="*/ 187755 h 464400"/>
              <a:gd name="connsiteX23" fmla="*/ 145579 w 464400"/>
              <a:gd name="connsiteY23" fmla="*/ 406205 h 464400"/>
              <a:gd name="connsiteX24" fmla="*/ 176563 w 464400"/>
              <a:gd name="connsiteY24" fmla="*/ 437189 h 464400"/>
              <a:gd name="connsiteX25" fmla="*/ 287837 w 464400"/>
              <a:gd name="connsiteY25" fmla="*/ 437189 h 464400"/>
              <a:gd name="connsiteX26" fmla="*/ 318822 w 464400"/>
              <a:gd name="connsiteY26" fmla="*/ 406205 h 464400"/>
              <a:gd name="connsiteX27" fmla="*/ 318821 w 464400"/>
              <a:gd name="connsiteY27" fmla="*/ 406205 h 464400"/>
              <a:gd name="connsiteX28" fmla="*/ 318821 w 464400"/>
              <a:gd name="connsiteY28" fmla="*/ 170542 h 464400"/>
              <a:gd name="connsiteX29" fmla="*/ 311035 w 464400"/>
              <a:gd name="connsiteY29" fmla="*/ 179490 h 464400"/>
              <a:gd name="connsiteX30" fmla="*/ 257991 w 464400"/>
              <a:gd name="connsiteY30" fmla="*/ 203647 h 464400"/>
              <a:gd name="connsiteX31" fmla="*/ 206407 w 464400"/>
              <a:gd name="connsiteY31" fmla="*/ 203647 h 464400"/>
              <a:gd name="connsiteX32" fmla="*/ 153364 w 464400"/>
              <a:gd name="connsiteY32" fmla="*/ 179490 h 464400"/>
              <a:gd name="connsiteX33" fmla="*/ 165153 w 464400"/>
              <a:gd name="connsiteY33" fmla="*/ 149047 h 464400"/>
              <a:gd name="connsiteX34" fmla="*/ 163314 w 464400"/>
              <a:gd name="connsiteY34" fmla="*/ 149137 h 464400"/>
              <a:gd name="connsiteX35" fmla="*/ 163148 w 464400"/>
              <a:gd name="connsiteY35" fmla="*/ 149150 h 464400"/>
              <a:gd name="connsiteX36" fmla="*/ 163047 w 464400"/>
              <a:gd name="connsiteY36" fmla="*/ 149165 h 464400"/>
              <a:gd name="connsiteX37" fmla="*/ 173892 w 464400"/>
              <a:gd name="connsiteY37" fmla="*/ 161628 h 464400"/>
              <a:gd name="connsiteX38" fmla="*/ 206407 w 464400"/>
              <a:gd name="connsiteY38" fmla="*/ 176436 h 464400"/>
              <a:gd name="connsiteX39" fmla="*/ 257991 w 464400"/>
              <a:gd name="connsiteY39" fmla="*/ 176436 h 464400"/>
              <a:gd name="connsiteX40" fmla="*/ 290508 w 464400"/>
              <a:gd name="connsiteY40" fmla="*/ 161628 h 464400"/>
              <a:gd name="connsiteX41" fmla="*/ 301352 w 464400"/>
              <a:gd name="connsiteY41" fmla="*/ 149165 h 464400"/>
              <a:gd name="connsiteX42" fmla="*/ 301251 w 464400"/>
              <a:gd name="connsiteY42" fmla="*/ 149150 h 464400"/>
              <a:gd name="connsiteX43" fmla="*/ 301086 w 464400"/>
              <a:gd name="connsiteY43" fmla="*/ 149137 h 464400"/>
              <a:gd name="connsiteX44" fmla="*/ 299247 w 464400"/>
              <a:gd name="connsiteY44" fmla="*/ 149047 h 464400"/>
              <a:gd name="connsiteX45" fmla="*/ 232200 w 464400"/>
              <a:gd name="connsiteY45" fmla="*/ 27211 h 464400"/>
              <a:gd name="connsiteX46" fmla="*/ 161442 w 464400"/>
              <a:gd name="connsiteY46" fmla="*/ 73558 h 464400"/>
              <a:gd name="connsiteX47" fmla="*/ 143095 w 464400"/>
              <a:gd name="connsiteY47" fmla="*/ 80389 h 464400"/>
              <a:gd name="connsiteX48" fmla="*/ 88205 w 464400"/>
              <a:gd name="connsiteY48" fmla="*/ 90734 h 464400"/>
              <a:gd name="connsiteX49" fmla="*/ 75563 w 464400"/>
              <a:gd name="connsiteY49" fmla="*/ 126171 h 464400"/>
              <a:gd name="connsiteX50" fmla="*/ 66464 w 464400"/>
              <a:gd name="connsiteY50" fmla="*/ 139904 h 464400"/>
              <a:gd name="connsiteX51" fmla="*/ 27211 w 464400"/>
              <a:gd name="connsiteY51" fmla="*/ 195148 h 464400"/>
              <a:gd name="connsiteX52" fmla="*/ 85714 w 464400"/>
              <a:gd name="connsiteY52" fmla="*/ 253651 h 464400"/>
              <a:gd name="connsiteX53" fmla="*/ 118368 w 464400"/>
              <a:gd name="connsiteY53" fmla="*/ 253651 h 464400"/>
              <a:gd name="connsiteX54" fmla="*/ 118368 w 464400"/>
              <a:gd name="connsiteY54" fmla="*/ 168621 h 464400"/>
              <a:gd name="connsiteX55" fmla="*/ 162807 w 464400"/>
              <a:gd name="connsiteY55" fmla="*/ 121893 h 464400"/>
              <a:gd name="connsiteX56" fmla="*/ 299247 w 464400"/>
              <a:gd name="connsiteY56" fmla="*/ 121836 h 464400"/>
              <a:gd name="connsiteX57" fmla="*/ 346032 w 464400"/>
              <a:gd name="connsiteY57" fmla="*/ 168621 h 464400"/>
              <a:gd name="connsiteX58" fmla="*/ 346032 w 464400"/>
              <a:gd name="connsiteY58" fmla="*/ 253651 h 464400"/>
              <a:gd name="connsiteX59" fmla="*/ 378686 w 464400"/>
              <a:gd name="connsiteY59" fmla="*/ 253651 h 464400"/>
              <a:gd name="connsiteX60" fmla="*/ 437189 w 464400"/>
              <a:gd name="connsiteY60" fmla="*/ 195148 h 464400"/>
              <a:gd name="connsiteX61" fmla="*/ 397937 w 464400"/>
              <a:gd name="connsiteY61" fmla="*/ 139904 h 464400"/>
              <a:gd name="connsiteX62" fmla="*/ 388838 w 464400"/>
              <a:gd name="connsiteY62" fmla="*/ 126165 h 464400"/>
              <a:gd name="connsiteX63" fmla="*/ 376199 w 464400"/>
              <a:gd name="connsiteY63" fmla="*/ 90737 h 464400"/>
              <a:gd name="connsiteX64" fmla="*/ 321305 w 464400"/>
              <a:gd name="connsiteY64" fmla="*/ 80389 h 464400"/>
              <a:gd name="connsiteX65" fmla="*/ 302958 w 464400"/>
              <a:gd name="connsiteY65" fmla="*/ 73558 h 464400"/>
              <a:gd name="connsiteX66" fmla="*/ 232200 w 464400"/>
              <a:gd name="connsiteY66" fmla="*/ 27211 h 464400"/>
              <a:gd name="connsiteX67" fmla="*/ 232200 w 464400"/>
              <a:gd name="connsiteY67" fmla="*/ 0 h 464400"/>
              <a:gd name="connsiteX68" fmla="*/ 322021 w 464400"/>
              <a:gd name="connsiteY68" fmla="*/ 51186 h 464400"/>
              <a:gd name="connsiteX69" fmla="*/ 396061 w 464400"/>
              <a:gd name="connsiteY69" fmla="*/ 72136 h 464400"/>
              <a:gd name="connsiteX70" fmla="*/ 415998 w 464400"/>
              <a:gd name="connsiteY70" fmla="*/ 117982 h 464400"/>
              <a:gd name="connsiteX71" fmla="*/ 464400 w 464400"/>
              <a:gd name="connsiteY71" fmla="*/ 195148 h 464400"/>
              <a:gd name="connsiteX72" fmla="*/ 378686 w 464400"/>
              <a:gd name="connsiteY72" fmla="*/ 280862 h 464400"/>
              <a:gd name="connsiteX73" fmla="*/ 346032 w 464400"/>
              <a:gd name="connsiteY73" fmla="*/ 280862 h 464400"/>
              <a:gd name="connsiteX74" fmla="*/ 346032 w 464400"/>
              <a:gd name="connsiteY74" fmla="*/ 406205 h 464400"/>
              <a:gd name="connsiteX75" fmla="*/ 287837 w 464400"/>
              <a:gd name="connsiteY75" fmla="*/ 464400 h 464400"/>
              <a:gd name="connsiteX76" fmla="*/ 176563 w 464400"/>
              <a:gd name="connsiteY76" fmla="*/ 464400 h 464400"/>
              <a:gd name="connsiteX77" fmla="*/ 118368 w 464400"/>
              <a:gd name="connsiteY77" fmla="*/ 406205 h 464400"/>
              <a:gd name="connsiteX78" fmla="*/ 118368 w 464400"/>
              <a:gd name="connsiteY78" fmla="*/ 280862 h 464400"/>
              <a:gd name="connsiteX79" fmla="*/ 85714 w 464400"/>
              <a:gd name="connsiteY79" fmla="*/ 280862 h 464400"/>
              <a:gd name="connsiteX80" fmla="*/ 0 w 464400"/>
              <a:gd name="connsiteY80" fmla="*/ 195148 h 464400"/>
              <a:gd name="connsiteX81" fmla="*/ 48404 w 464400"/>
              <a:gd name="connsiteY81" fmla="*/ 117982 h 464400"/>
              <a:gd name="connsiteX82" fmla="*/ 68348 w 464400"/>
              <a:gd name="connsiteY82" fmla="*/ 72131 h 464400"/>
              <a:gd name="connsiteX83" fmla="*/ 142379 w 464400"/>
              <a:gd name="connsiteY83" fmla="*/ 51187 h 464400"/>
              <a:gd name="connsiteX84" fmla="*/ 232200 w 464400"/>
              <a:gd name="connsiteY84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64400" h="464400">
                <a:moveTo>
                  <a:pt x="186394" y="382767"/>
                </a:moveTo>
                <a:lnTo>
                  <a:pt x="278005" y="382767"/>
                </a:lnTo>
                <a:cubicBezTo>
                  <a:pt x="285518" y="382767"/>
                  <a:pt x="291610" y="388859"/>
                  <a:pt x="291610" y="396372"/>
                </a:cubicBezTo>
                <a:cubicBezTo>
                  <a:pt x="291610" y="403886"/>
                  <a:pt x="285518" y="409978"/>
                  <a:pt x="278005" y="409978"/>
                </a:cubicBezTo>
                <a:lnTo>
                  <a:pt x="186394" y="409978"/>
                </a:lnTo>
                <a:cubicBezTo>
                  <a:pt x="178881" y="409978"/>
                  <a:pt x="172789" y="403886"/>
                  <a:pt x="172789" y="396372"/>
                </a:cubicBezTo>
                <a:cubicBezTo>
                  <a:pt x="172789" y="388859"/>
                  <a:pt x="178881" y="382767"/>
                  <a:pt x="186394" y="382767"/>
                </a:cubicBezTo>
                <a:close/>
                <a:moveTo>
                  <a:pt x="232200" y="230857"/>
                </a:moveTo>
                <a:cubicBezTo>
                  <a:pt x="239714" y="230857"/>
                  <a:pt x="245805" y="236949"/>
                  <a:pt x="245805" y="244462"/>
                </a:cubicBezTo>
                <a:lnTo>
                  <a:pt x="245805" y="306791"/>
                </a:lnTo>
                <a:lnTo>
                  <a:pt x="260504" y="292093"/>
                </a:lnTo>
                <a:cubicBezTo>
                  <a:pt x="265817" y="286781"/>
                  <a:pt x="274432" y="286781"/>
                  <a:pt x="279745" y="292093"/>
                </a:cubicBezTo>
                <a:cubicBezTo>
                  <a:pt x="285058" y="297407"/>
                  <a:pt x="285058" y="306022"/>
                  <a:pt x="279745" y="311334"/>
                </a:cubicBezTo>
                <a:lnTo>
                  <a:pt x="241821" y="349258"/>
                </a:lnTo>
                <a:cubicBezTo>
                  <a:pt x="236517" y="354573"/>
                  <a:pt x="227882" y="354562"/>
                  <a:pt x="222580" y="349258"/>
                </a:cubicBezTo>
                <a:lnTo>
                  <a:pt x="184656" y="311334"/>
                </a:lnTo>
                <a:cubicBezTo>
                  <a:pt x="179343" y="306021"/>
                  <a:pt x="179343" y="297406"/>
                  <a:pt x="184656" y="292093"/>
                </a:cubicBezTo>
                <a:cubicBezTo>
                  <a:pt x="189969" y="286781"/>
                  <a:pt x="198584" y="286781"/>
                  <a:pt x="203897" y="292093"/>
                </a:cubicBezTo>
                <a:lnTo>
                  <a:pt x="218594" y="306791"/>
                </a:lnTo>
                <a:lnTo>
                  <a:pt x="218594" y="244462"/>
                </a:lnTo>
                <a:cubicBezTo>
                  <a:pt x="218594" y="236949"/>
                  <a:pt x="224686" y="230857"/>
                  <a:pt x="232200" y="230857"/>
                </a:cubicBezTo>
                <a:close/>
                <a:moveTo>
                  <a:pt x="145579" y="170542"/>
                </a:moveTo>
                <a:lnTo>
                  <a:pt x="145579" y="187755"/>
                </a:lnTo>
                <a:lnTo>
                  <a:pt x="145579" y="406205"/>
                </a:lnTo>
                <a:cubicBezTo>
                  <a:pt x="145579" y="423290"/>
                  <a:pt x="159478" y="437189"/>
                  <a:pt x="176563" y="437189"/>
                </a:cubicBezTo>
                <a:lnTo>
                  <a:pt x="287837" y="437189"/>
                </a:lnTo>
                <a:cubicBezTo>
                  <a:pt x="304922" y="437189"/>
                  <a:pt x="318822" y="423290"/>
                  <a:pt x="318822" y="406205"/>
                </a:cubicBezTo>
                <a:lnTo>
                  <a:pt x="318821" y="406205"/>
                </a:lnTo>
                <a:lnTo>
                  <a:pt x="318821" y="170542"/>
                </a:lnTo>
                <a:lnTo>
                  <a:pt x="311035" y="179490"/>
                </a:lnTo>
                <a:cubicBezTo>
                  <a:pt x="297676" y="194842"/>
                  <a:pt x="278343" y="203647"/>
                  <a:pt x="257991" y="203647"/>
                </a:cubicBezTo>
                <a:lnTo>
                  <a:pt x="206407" y="203647"/>
                </a:lnTo>
                <a:cubicBezTo>
                  <a:pt x="186057" y="203647"/>
                  <a:pt x="166723" y="194842"/>
                  <a:pt x="153364" y="179490"/>
                </a:cubicBezTo>
                <a:close/>
                <a:moveTo>
                  <a:pt x="165153" y="149047"/>
                </a:moveTo>
                <a:cubicBezTo>
                  <a:pt x="164535" y="149047"/>
                  <a:pt x="163921" y="149081"/>
                  <a:pt x="163314" y="149137"/>
                </a:cubicBezTo>
                <a:cubicBezTo>
                  <a:pt x="163258" y="149142"/>
                  <a:pt x="163203" y="149145"/>
                  <a:pt x="163148" y="149150"/>
                </a:cubicBezTo>
                <a:cubicBezTo>
                  <a:pt x="163114" y="149154"/>
                  <a:pt x="163082" y="149161"/>
                  <a:pt x="163047" y="149165"/>
                </a:cubicBezTo>
                <a:lnTo>
                  <a:pt x="173892" y="161628"/>
                </a:lnTo>
                <a:cubicBezTo>
                  <a:pt x="182080" y="171039"/>
                  <a:pt x="193932" y="176436"/>
                  <a:pt x="206407" y="176436"/>
                </a:cubicBezTo>
                <a:lnTo>
                  <a:pt x="257991" y="176436"/>
                </a:lnTo>
                <a:cubicBezTo>
                  <a:pt x="270467" y="176436"/>
                  <a:pt x="282318" y="171039"/>
                  <a:pt x="290508" y="161628"/>
                </a:cubicBezTo>
                <a:lnTo>
                  <a:pt x="301352" y="149165"/>
                </a:lnTo>
                <a:cubicBezTo>
                  <a:pt x="301319" y="149161"/>
                  <a:pt x="301285" y="149154"/>
                  <a:pt x="301251" y="149150"/>
                </a:cubicBezTo>
                <a:cubicBezTo>
                  <a:pt x="301197" y="149144"/>
                  <a:pt x="301142" y="149142"/>
                  <a:pt x="301086" y="149137"/>
                </a:cubicBezTo>
                <a:cubicBezTo>
                  <a:pt x="300479" y="149081"/>
                  <a:pt x="299865" y="149047"/>
                  <a:pt x="299247" y="149047"/>
                </a:cubicBezTo>
                <a:close/>
                <a:moveTo>
                  <a:pt x="232200" y="27211"/>
                </a:moveTo>
                <a:cubicBezTo>
                  <a:pt x="201498" y="27211"/>
                  <a:pt x="173724" y="45403"/>
                  <a:pt x="161442" y="73558"/>
                </a:cubicBezTo>
                <a:cubicBezTo>
                  <a:pt x="158362" y="80618"/>
                  <a:pt x="150035" y="83711"/>
                  <a:pt x="143095" y="80389"/>
                </a:cubicBezTo>
                <a:cubicBezTo>
                  <a:pt x="125410" y="71920"/>
                  <a:pt x="103023" y="74916"/>
                  <a:pt x="88205" y="90734"/>
                </a:cubicBezTo>
                <a:cubicBezTo>
                  <a:pt x="79189" y="100357"/>
                  <a:pt x="74699" y="112942"/>
                  <a:pt x="75563" y="126171"/>
                </a:cubicBezTo>
                <a:cubicBezTo>
                  <a:pt x="75961" y="132273"/>
                  <a:pt x="72239" y="137892"/>
                  <a:pt x="66464" y="139904"/>
                </a:cubicBezTo>
                <a:cubicBezTo>
                  <a:pt x="42985" y="148086"/>
                  <a:pt x="27211" y="170287"/>
                  <a:pt x="27211" y="195148"/>
                </a:cubicBezTo>
                <a:cubicBezTo>
                  <a:pt x="27211" y="227406"/>
                  <a:pt x="53456" y="253651"/>
                  <a:pt x="85714" y="253651"/>
                </a:cubicBezTo>
                <a:lnTo>
                  <a:pt x="118368" y="253651"/>
                </a:lnTo>
                <a:lnTo>
                  <a:pt x="118368" y="168621"/>
                </a:lnTo>
                <a:cubicBezTo>
                  <a:pt x="118368" y="143485"/>
                  <a:pt x="138165" y="123100"/>
                  <a:pt x="162807" y="121893"/>
                </a:cubicBezTo>
                <a:cubicBezTo>
                  <a:pt x="164552" y="121808"/>
                  <a:pt x="155749" y="121836"/>
                  <a:pt x="299247" y="121836"/>
                </a:cubicBezTo>
                <a:cubicBezTo>
                  <a:pt x="325125" y="121836"/>
                  <a:pt x="346032" y="142770"/>
                  <a:pt x="346032" y="168621"/>
                </a:cubicBezTo>
                <a:lnTo>
                  <a:pt x="346032" y="253651"/>
                </a:lnTo>
                <a:lnTo>
                  <a:pt x="378686" y="253651"/>
                </a:lnTo>
                <a:cubicBezTo>
                  <a:pt x="410944" y="253651"/>
                  <a:pt x="437189" y="227407"/>
                  <a:pt x="437189" y="195148"/>
                </a:cubicBezTo>
                <a:cubicBezTo>
                  <a:pt x="437189" y="170287"/>
                  <a:pt x="421415" y="148086"/>
                  <a:pt x="397937" y="139904"/>
                </a:cubicBezTo>
                <a:cubicBezTo>
                  <a:pt x="392160" y="137892"/>
                  <a:pt x="388437" y="132270"/>
                  <a:pt x="388838" y="126165"/>
                </a:cubicBezTo>
                <a:cubicBezTo>
                  <a:pt x="389706" y="112948"/>
                  <a:pt x="385217" y="100366"/>
                  <a:pt x="376199" y="90737"/>
                </a:cubicBezTo>
                <a:cubicBezTo>
                  <a:pt x="361394" y="74926"/>
                  <a:pt x="339003" y="71914"/>
                  <a:pt x="321305" y="80389"/>
                </a:cubicBezTo>
                <a:cubicBezTo>
                  <a:pt x="314356" y="83715"/>
                  <a:pt x="306034" y="80610"/>
                  <a:pt x="302958" y="73558"/>
                </a:cubicBezTo>
                <a:cubicBezTo>
                  <a:pt x="290676" y="45403"/>
                  <a:pt x="262902" y="27211"/>
                  <a:pt x="232200" y="27211"/>
                </a:cubicBezTo>
                <a:close/>
                <a:moveTo>
                  <a:pt x="232200" y="0"/>
                </a:moveTo>
                <a:cubicBezTo>
                  <a:pt x="269384" y="0"/>
                  <a:pt x="303389" y="19724"/>
                  <a:pt x="322021" y="51186"/>
                </a:cubicBezTo>
                <a:cubicBezTo>
                  <a:pt x="348819" y="43840"/>
                  <a:pt x="377395" y="52206"/>
                  <a:pt x="396061" y="72136"/>
                </a:cubicBezTo>
                <a:cubicBezTo>
                  <a:pt x="407987" y="84873"/>
                  <a:pt x="414890" y="100874"/>
                  <a:pt x="415998" y="117982"/>
                </a:cubicBezTo>
                <a:cubicBezTo>
                  <a:pt x="445306" y="132153"/>
                  <a:pt x="464400" y="162040"/>
                  <a:pt x="464400" y="195148"/>
                </a:cubicBezTo>
                <a:cubicBezTo>
                  <a:pt x="464400" y="242410"/>
                  <a:pt x="425948" y="280862"/>
                  <a:pt x="378686" y="280862"/>
                </a:cubicBezTo>
                <a:lnTo>
                  <a:pt x="346032" y="280862"/>
                </a:lnTo>
                <a:lnTo>
                  <a:pt x="346032" y="406205"/>
                </a:lnTo>
                <a:cubicBezTo>
                  <a:pt x="346032" y="438294"/>
                  <a:pt x="319926" y="464400"/>
                  <a:pt x="287837" y="464400"/>
                </a:cubicBezTo>
                <a:lnTo>
                  <a:pt x="176563" y="464400"/>
                </a:lnTo>
                <a:cubicBezTo>
                  <a:pt x="144474" y="464400"/>
                  <a:pt x="118368" y="438294"/>
                  <a:pt x="118368" y="406205"/>
                </a:cubicBezTo>
                <a:lnTo>
                  <a:pt x="118368" y="280862"/>
                </a:lnTo>
                <a:lnTo>
                  <a:pt x="85714" y="280862"/>
                </a:lnTo>
                <a:cubicBezTo>
                  <a:pt x="38452" y="280862"/>
                  <a:pt x="0" y="242410"/>
                  <a:pt x="0" y="195148"/>
                </a:cubicBezTo>
                <a:cubicBezTo>
                  <a:pt x="0" y="162040"/>
                  <a:pt x="19097" y="132151"/>
                  <a:pt x="48404" y="117982"/>
                </a:cubicBezTo>
                <a:cubicBezTo>
                  <a:pt x="49516" y="100865"/>
                  <a:pt x="56421" y="84861"/>
                  <a:pt x="68348" y="72131"/>
                </a:cubicBezTo>
                <a:cubicBezTo>
                  <a:pt x="87019" y="52201"/>
                  <a:pt x="115590" y="43843"/>
                  <a:pt x="142379" y="51187"/>
                </a:cubicBezTo>
                <a:cubicBezTo>
                  <a:pt x="161011" y="19724"/>
                  <a:pt x="195016" y="0"/>
                  <a:pt x="232200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xmlns="" id="{7D226A3A-2817-4434-874D-AE3713E6118B}"/>
              </a:ext>
            </a:extLst>
          </p:cNvPr>
          <p:cNvSpPr/>
          <p:nvPr/>
        </p:nvSpPr>
        <p:spPr>
          <a:xfrm>
            <a:off x="7588860" y="4513821"/>
            <a:ext cx="464400" cy="435375"/>
          </a:xfrm>
          <a:custGeom>
            <a:avLst/>
            <a:gdLst>
              <a:gd name="connsiteX0" fmla="*/ 218595 w 464400"/>
              <a:gd name="connsiteY0" fmla="*/ 371883 h 435375"/>
              <a:gd name="connsiteX1" fmla="*/ 218595 w 464400"/>
              <a:gd name="connsiteY1" fmla="*/ 408164 h 435375"/>
              <a:gd name="connsiteX2" fmla="*/ 245805 w 464400"/>
              <a:gd name="connsiteY2" fmla="*/ 408164 h 435375"/>
              <a:gd name="connsiteX3" fmla="*/ 245805 w 464400"/>
              <a:gd name="connsiteY3" fmla="*/ 371883 h 435375"/>
              <a:gd name="connsiteX4" fmla="*/ 27211 w 464400"/>
              <a:gd name="connsiteY4" fmla="*/ 317456 h 435375"/>
              <a:gd name="connsiteX5" fmla="*/ 27211 w 464400"/>
              <a:gd name="connsiteY5" fmla="*/ 344672 h 435375"/>
              <a:gd name="connsiteX6" fmla="*/ 437189 w 464400"/>
              <a:gd name="connsiteY6" fmla="*/ 344672 h 435375"/>
              <a:gd name="connsiteX7" fmla="*/ 437189 w 464400"/>
              <a:gd name="connsiteY7" fmla="*/ 317456 h 435375"/>
              <a:gd name="connsiteX8" fmla="*/ 369161 w 464400"/>
              <a:gd name="connsiteY8" fmla="*/ 208613 h 435375"/>
              <a:gd name="connsiteX9" fmla="*/ 355555 w 464400"/>
              <a:gd name="connsiteY9" fmla="*/ 222218 h 435375"/>
              <a:gd name="connsiteX10" fmla="*/ 369161 w 464400"/>
              <a:gd name="connsiteY10" fmla="*/ 235824 h 435375"/>
              <a:gd name="connsiteX11" fmla="*/ 382766 w 464400"/>
              <a:gd name="connsiteY11" fmla="*/ 222218 h 435375"/>
              <a:gd name="connsiteX12" fmla="*/ 369161 w 464400"/>
              <a:gd name="connsiteY12" fmla="*/ 208613 h 435375"/>
              <a:gd name="connsiteX13" fmla="*/ 95237 w 464400"/>
              <a:gd name="connsiteY13" fmla="*/ 208613 h 435375"/>
              <a:gd name="connsiteX14" fmla="*/ 81632 w 464400"/>
              <a:gd name="connsiteY14" fmla="*/ 222218 h 435375"/>
              <a:gd name="connsiteX15" fmla="*/ 95237 w 464400"/>
              <a:gd name="connsiteY15" fmla="*/ 235824 h 435375"/>
              <a:gd name="connsiteX16" fmla="*/ 108843 w 464400"/>
              <a:gd name="connsiteY16" fmla="*/ 222218 h 435375"/>
              <a:gd name="connsiteX17" fmla="*/ 95237 w 464400"/>
              <a:gd name="connsiteY17" fmla="*/ 208613 h 435375"/>
              <a:gd name="connsiteX18" fmla="*/ 232199 w 464400"/>
              <a:gd name="connsiteY18" fmla="*/ 145125 h 435375"/>
              <a:gd name="connsiteX19" fmla="*/ 218594 w 464400"/>
              <a:gd name="connsiteY19" fmla="*/ 158731 h 435375"/>
              <a:gd name="connsiteX20" fmla="*/ 232199 w 464400"/>
              <a:gd name="connsiteY20" fmla="*/ 172336 h 435375"/>
              <a:gd name="connsiteX21" fmla="*/ 245805 w 464400"/>
              <a:gd name="connsiteY21" fmla="*/ 158731 h 435375"/>
              <a:gd name="connsiteX22" fmla="*/ 232199 w 464400"/>
              <a:gd name="connsiteY22" fmla="*/ 145125 h 435375"/>
              <a:gd name="connsiteX23" fmla="*/ 369161 w 464400"/>
              <a:gd name="connsiteY23" fmla="*/ 81633 h 435375"/>
              <a:gd name="connsiteX24" fmla="*/ 355555 w 464400"/>
              <a:gd name="connsiteY24" fmla="*/ 95238 h 435375"/>
              <a:gd name="connsiteX25" fmla="*/ 369161 w 464400"/>
              <a:gd name="connsiteY25" fmla="*/ 108844 h 435375"/>
              <a:gd name="connsiteX26" fmla="*/ 382766 w 464400"/>
              <a:gd name="connsiteY26" fmla="*/ 95238 h 435375"/>
              <a:gd name="connsiteX27" fmla="*/ 369161 w 464400"/>
              <a:gd name="connsiteY27" fmla="*/ 81633 h 435375"/>
              <a:gd name="connsiteX28" fmla="*/ 95237 w 464400"/>
              <a:gd name="connsiteY28" fmla="*/ 81633 h 435375"/>
              <a:gd name="connsiteX29" fmla="*/ 81632 w 464400"/>
              <a:gd name="connsiteY29" fmla="*/ 95238 h 435375"/>
              <a:gd name="connsiteX30" fmla="*/ 95237 w 464400"/>
              <a:gd name="connsiteY30" fmla="*/ 108844 h 435375"/>
              <a:gd name="connsiteX31" fmla="*/ 108843 w 464400"/>
              <a:gd name="connsiteY31" fmla="*/ 95238 h 435375"/>
              <a:gd name="connsiteX32" fmla="*/ 95237 w 464400"/>
              <a:gd name="connsiteY32" fmla="*/ 81633 h 435375"/>
              <a:gd name="connsiteX33" fmla="*/ 95237 w 464400"/>
              <a:gd name="connsiteY33" fmla="*/ 54422 h 435375"/>
              <a:gd name="connsiteX34" fmla="*/ 135821 w 464400"/>
              <a:gd name="connsiteY34" fmla="*/ 99578 h 435375"/>
              <a:gd name="connsiteX35" fmla="*/ 202034 w 464400"/>
              <a:gd name="connsiteY35" fmla="*/ 131264 h 435375"/>
              <a:gd name="connsiteX36" fmla="*/ 262364 w 464400"/>
              <a:gd name="connsiteY36" fmla="*/ 131264 h 435375"/>
              <a:gd name="connsiteX37" fmla="*/ 328578 w 464400"/>
              <a:gd name="connsiteY37" fmla="*/ 99578 h 435375"/>
              <a:gd name="connsiteX38" fmla="*/ 369161 w 464400"/>
              <a:gd name="connsiteY38" fmla="*/ 54422 h 435375"/>
              <a:gd name="connsiteX39" fmla="*/ 409977 w 464400"/>
              <a:gd name="connsiteY39" fmla="*/ 95238 h 435375"/>
              <a:gd name="connsiteX40" fmla="*/ 369161 w 464400"/>
              <a:gd name="connsiteY40" fmla="*/ 136055 h 435375"/>
              <a:gd name="connsiteX41" fmla="*/ 340341 w 464400"/>
              <a:gd name="connsiteY41" fmla="*/ 124113 h 435375"/>
              <a:gd name="connsiteX42" fmla="*/ 272942 w 464400"/>
              <a:gd name="connsiteY42" fmla="*/ 156367 h 435375"/>
              <a:gd name="connsiteX43" fmla="*/ 272942 w 464400"/>
              <a:gd name="connsiteY43" fmla="*/ 161093 h 435375"/>
              <a:gd name="connsiteX44" fmla="*/ 340338 w 464400"/>
              <a:gd name="connsiteY44" fmla="*/ 193346 h 435375"/>
              <a:gd name="connsiteX45" fmla="*/ 369161 w 464400"/>
              <a:gd name="connsiteY45" fmla="*/ 181402 h 435375"/>
              <a:gd name="connsiteX46" fmla="*/ 409977 w 464400"/>
              <a:gd name="connsiteY46" fmla="*/ 222218 h 435375"/>
              <a:gd name="connsiteX47" fmla="*/ 369161 w 464400"/>
              <a:gd name="connsiteY47" fmla="*/ 263035 h 435375"/>
              <a:gd name="connsiteX48" fmla="*/ 328577 w 464400"/>
              <a:gd name="connsiteY48" fmla="*/ 217884 h 435375"/>
              <a:gd name="connsiteX49" fmla="*/ 262364 w 464400"/>
              <a:gd name="connsiteY49" fmla="*/ 186197 h 435375"/>
              <a:gd name="connsiteX50" fmla="*/ 202034 w 464400"/>
              <a:gd name="connsiteY50" fmla="*/ 186197 h 435375"/>
              <a:gd name="connsiteX51" fmla="*/ 135822 w 464400"/>
              <a:gd name="connsiteY51" fmla="*/ 217884 h 435375"/>
              <a:gd name="connsiteX52" fmla="*/ 95237 w 464400"/>
              <a:gd name="connsiteY52" fmla="*/ 263035 h 435375"/>
              <a:gd name="connsiteX53" fmla="*/ 54421 w 464400"/>
              <a:gd name="connsiteY53" fmla="*/ 222218 h 435375"/>
              <a:gd name="connsiteX54" fmla="*/ 95237 w 464400"/>
              <a:gd name="connsiteY54" fmla="*/ 181402 h 435375"/>
              <a:gd name="connsiteX55" fmla="*/ 124060 w 464400"/>
              <a:gd name="connsiteY55" fmla="*/ 193346 h 435375"/>
              <a:gd name="connsiteX56" fmla="*/ 191456 w 464400"/>
              <a:gd name="connsiteY56" fmla="*/ 161093 h 435375"/>
              <a:gd name="connsiteX57" fmla="*/ 191456 w 464400"/>
              <a:gd name="connsiteY57" fmla="*/ 156368 h 435375"/>
              <a:gd name="connsiteX58" fmla="*/ 124057 w 464400"/>
              <a:gd name="connsiteY58" fmla="*/ 124114 h 435375"/>
              <a:gd name="connsiteX59" fmla="*/ 95237 w 464400"/>
              <a:gd name="connsiteY59" fmla="*/ 136055 h 435375"/>
              <a:gd name="connsiteX60" fmla="*/ 54421 w 464400"/>
              <a:gd name="connsiteY60" fmla="*/ 95238 h 435375"/>
              <a:gd name="connsiteX61" fmla="*/ 95237 w 464400"/>
              <a:gd name="connsiteY61" fmla="*/ 54422 h 435375"/>
              <a:gd name="connsiteX62" fmla="*/ 27211 w 464400"/>
              <a:gd name="connsiteY62" fmla="*/ 27211 h 435375"/>
              <a:gd name="connsiteX63" fmla="*/ 27211 w 464400"/>
              <a:gd name="connsiteY63" fmla="*/ 290245 h 435375"/>
              <a:gd name="connsiteX64" fmla="*/ 437189 w 464400"/>
              <a:gd name="connsiteY64" fmla="*/ 290245 h 435375"/>
              <a:gd name="connsiteX65" fmla="*/ 437189 w 464400"/>
              <a:gd name="connsiteY65" fmla="*/ 27211 h 435375"/>
              <a:gd name="connsiteX66" fmla="*/ 13605 w 464400"/>
              <a:gd name="connsiteY66" fmla="*/ 0 h 435375"/>
              <a:gd name="connsiteX67" fmla="*/ 450795 w 464400"/>
              <a:gd name="connsiteY67" fmla="*/ 0 h 435375"/>
              <a:gd name="connsiteX68" fmla="*/ 464400 w 464400"/>
              <a:gd name="connsiteY68" fmla="*/ 13605 h 435375"/>
              <a:gd name="connsiteX69" fmla="*/ 464400 w 464400"/>
              <a:gd name="connsiteY69" fmla="*/ 358277 h 435375"/>
              <a:gd name="connsiteX70" fmla="*/ 450795 w 464400"/>
              <a:gd name="connsiteY70" fmla="*/ 371883 h 435375"/>
              <a:gd name="connsiteX71" fmla="*/ 273016 w 464400"/>
              <a:gd name="connsiteY71" fmla="*/ 371883 h 435375"/>
              <a:gd name="connsiteX72" fmla="*/ 273016 w 464400"/>
              <a:gd name="connsiteY72" fmla="*/ 408164 h 435375"/>
              <a:gd name="connsiteX73" fmla="*/ 324386 w 464400"/>
              <a:gd name="connsiteY73" fmla="*/ 408164 h 435375"/>
              <a:gd name="connsiteX74" fmla="*/ 337992 w 464400"/>
              <a:gd name="connsiteY74" fmla="*/ 421770 h 435375"/>
              <a:gd name="connsiteX75" fmla="*/ 324386 w 464400"/>
              <a:gd name="connsiteY75" fmla="*/ 435375 h 435375"/>
              <a:gd name="connsiteX76" fmla="*/ 140015 w 464400"/>
              <a:gd name="connsiteY76" fmla="*/ 435375 h 435375"/>
              <a:gd name="connsiteX77" fmla="*/ 126409 w 464400"/>
              <a:gd name="connsiteY77" fmla="*/ 421770 h 435375"/>
              <a:gd name="connsiteX78" fmla="*/ 140015 w 464400"/>
              <a:gd name="connsiteY78" fmla="*/ 408164 h 435375"/>
              <a:gd name="connsiteX79" fmla="*/ 191384 w 464400"/>
              <a:gd name="connsiteY79" fmla="*/ 408164 h 435375"/>
              <a:gd name="connsiteX80" fmla="*/ 191384 w 464400"/>
              <a:gd name="connsiteY80" fmla="*/ 371883 h 435375"/>
              <a:gd name="connsiteX81" fmla="*/ 13605 w 464400"/>
              <a:gd name="connsiteY81" fmla="*/ 371883 h 435375"/>
              <a:gd name="connsiteX82" fmla="*/ 0 w 464400"/>
              <a:gd name="connsiteY82" fmla="*/ 358277 h 435375"/>
              <a:gd name="connsiteX83" fmla="*/ 0 w 464400"/>
              <a:gd name="connsiteY83" fmla="*/ 13605 h 435375"/>
              <a:gd name="connsiteX84" fmla="*/ 13605 w 464400"/>
              <a:gd name="connsiteY84" fmla="*/ 0 h 435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64400" h="435375">
                <a:moveTo>
                  <a:pt x="218595" y="371883"/>
                </a:moveTo>
                <a:lnTo>
                  <a:pt x="218595" y="408164"/>
                </a:lnTo>
                <a:lnTo>
                  <a:pt x="245805" y="408164"/>
                </a:lnTo>
                <a:lnTo>
                  <a:pt x="245805" y="371883"/>
                </a:lnTo>
                <a:close/>
                <a:moveTo>
                  <a:pt x="27211" y="317456"/>
                </a:moveTo>
                <a:lnTo>
                  <a:pt x="27211" y="344672"/>
                </a:lnTo>
                <a:cubicBezTo>
                  <a:pt x="44422" y="344672"/>
                  <a:pt x="411253" y="344672"/>
                  <a:pt x="437189" y="344672"/>
                </a:cubicBezTo>
                <a:lnTo>
                  <a:pt x="437189" y="317456"/>
                </a:lnTo>
                <a:close/>
                <a:moveTo>
                  <a:pt x="369161" y="208613"/>
                </a:moveTo>
                <a:cubicBezTo>
                  <a:pt x="361659" y="208613"/>
                  <a:pt x="355555" y="214716"/>
                  <a:pt x="355555" y="222218"/>
                </a:cubicBezTo>
                <a:cubicBezTo>
                  <a:pt x="355555" y="229720"/>
                  <a:pt x="361659" y="235824"/>
                  <a:pt x="369161" y="235824"/>
                </a:cubicBezTo>
                <a:cubicBezTo>
                  <a:pt x="376663" y="235824"/>
                  <a:pt x="382766" y="229720"/>
                  <a:pt x="382766" y="222218"/>
                </a:cubicBezTo>
                <a:cubicBezTo>
                  <a:pt x="382766" y="214716"/>
                  <a:pt x="376663" y="208613"/>
                  <a:pt x="369161" y="208613"/>
                </a:cubicBezTo>
                <a:close/>
                <a:moveTo>
                  <a:pt x="95237" y="208613"/>
                </a:moveTo>
                <a:cubicBezTo>
                  <a:pt x="87735" y="208613"/>
                  <a:pt x="81632" y="214716"/>
                  <a:pt x="81632" y="222218"/>
                </a:cubicBezTo>
                <a:cubicBezTo>
                  <a:pt x="81632" y="229720"/>
                  <a:pt x="87735" y="235824"/>
                  <a:pt x="95237" y="235824"/>
                </a:cubicBezTo>
                <a:cubicBezTo>
                  <a:pt x="102739" y="235824"/>
                  <a:pt x="108843" y="229720"/>
                  <a:pt x="108843" y="222218"/>
                </a:cubicBezTo>
                <a:cubicBezTo>
                  <a:pt x="108843" y="214716"/>
                  <a:pt x="102739" y="208613"/>
                  <a:pt x="95237" y="208613"/>
                </a:cubicBezTo>
                <a:close/>
                <a:moveTo>
                  <a:pt x="232199" y="145125"/>
                </a:moveTo>
                <a:cubicBezTo>
                  <a:pt x="224697" y="145125"/>
                  <a:pt x="218594" y="151229"/>
                  <a:pt x="218594" y="158731"/>
                </a:cubicBezTo>
                <a:cubicBezTo>
                  <a:pt x="218594" y="166233"/>
                  <a:pt x="224697" y="172336"/>
                  <a:pt x="232199" y="172336"/>
                </a:cubicBezTo>
                <a:cubicBezTo>
                  <a:pt x="239701" y="172336"/>
                  <a:pt x="245805" y="166233"/>
                  <a:pt x="245805" y="158731"/>
                </a:cubicBezTo>
                <a:cubicBezTo>
                  <a:pt x="245805" y="151229"/>
                  <a:pt x="239701" y="145125"/>
                  <a:pt x="232199" y="145125"/>
                </a:cubicBezTo>
                <a:close/>
                <a:moveTo>
                  <a:pt x="369161" y="81633"/>
                </a:moveTo>
                <a:cubicBezTo>
                  <a:pt x="361659" y="81633"/>
                  <a:pt x="355555" y="87736"/>
                  <a:pt x="355555" y="95238"/>
                </a:cubicBezTo>
                <a:cubicBezTo>
                  <a:pt x="355555" y="102740"/>
                  <a:pt x="361659" y="108844"/>
                  <a:pt x="369161" y="108844"/>
                </a:cubicBezTo>
                <a:cubicBezTo>
                  <a:pt x="376663" y="108844"/>
                  <a:pt x="382766" y="102740"/>
                  <a:pt x="382766" y="95238"/>
                </a:cubicBezTo>
                <a:cubicBezTo>
                  <a:pt x="382766" y="87736"/>
                  <a:pt x="376663" y="81633"/>
                  <a:pt x="369161" y="81633"/>
                </a:cubicBezTo>
                <a:close/>
                <a:moveTo>
                  <a:pt x="95237" y="81633"/>
                </a:moveTo>
                <a:cubicBezTo>
                  <a:pt x="87735" y="81633"/>
                  <a:pt x="81632" y="87736"/>
                  <a:pt x="81632" y="95238"/>
                </a:cubicBezTo>
                <a:cubicBezTo>
                  <a:pt x="81632" y="102740"/>
                  <a:pt x="87735" y="108844"/>
                  <a:pt x="95237" y="108844"/>
                </a:cubicBezTo>
                <a:cubicBezTo>
                  <a:pt x="102739" y="108844"/>
                  <a:pt x="108843" y="102740"/>
                  <a:pt x="108843" y="95238"/>
                </a:cubicBezTo>
                <a:cubicBezTo>
                  <a:pt x="108843" y="87736"/>
                  <a:pt x="102739" y="81633"/>
                  <a:pt x="95237" y="81633"/>
                </a:cubicBezTo>
                <a:close/>
                <a:moveTo>
                  <a:pt x="95237" y="54422"/>
                </a:moveTo>
                <a:cubicBezTo>
                  <a:pt x="119305" y="54422"/>
                  <a:pt x="138397" y="75315"/>
                  <a:pt x="135821" y="99578"/>
                </a:cubicBezTo>
                <a:lnTo>
                  <a:pt x="202034" y="131264"/>
                </a:lnTo>
                <a:cubicBezTo>
                  <a:pt x="218244" y="113477"/>
                  <a:pt x="246131" y="113452"/>
                  <a:pt x="262364" y="131264"/>
                </a:cubicBezTo>
                <a:lnTo>
                  <a:pt x="328578" y="99578"/>
                </a:lnTo>
                <a:cubicBezTo>
                  <a:pt x="326003" y="75337"/>
                  <a:pt x="345071" y="54422"/>
                  <a:pt x="369161" y="54422"/>
                </a:cubicBezTo>
                <a:cubicBezTo>
                  <a:pt x="391667" y="54422"/>
                  <a:pt x="409977" y="72732"/>
                  <a:pt x="409977" y="95238"/>
                </a:cubicBezTo>
                <a:cubicBezTo>
                  <a:pt x="409977" y="117745"/>
                  <a:pt x="391667" y="136055"/>
                  <a:pt x="369161" y="136055"/>
                </a:cubicBezTo>
                <a:cubicBezTo>
                  <a:pt x="357922" y="136055"/>
                  <a:pt x="347730" y="131488"/>
                  <a:pt x="340341" y="124113"/>
                </a:cubicBezTo>
                <a:lnTo>
                  <a:pt x="272942" y="156367"/>
                </a:lnTo>
                <a:cubicBezTo>
                  <a:pt x="273040" y="158079"/>
                  <a:pt x="273039" y="159399"/>
                  <a:pt x="272942" y="161093"/>
                </a:cubicBezTo>
                <a:lnTo>
                  <a:pt x="340338" y="193346"/>
                </a:lnTo>
                <a:cubicBezTo>
                  <a:pt x="347727" y="185970"/>
                  <a:pt x="357920" y="181402"/>
                  <a:pt x="369161" y="181402"/>
                </a:cubicBezTo>
                <a:cubicBezTo>
                  <a:pt x="391667" y="181402"/>
                  <a:pt x="409977" y="199712"/>
                  <a:pt x="409977" y="222218"/>
                </a:cubicBezTo>
                <a:cubicBezTo>
                  <a:pt x="409977" y="244724"/>
                  <a:pt x="391667" y="263035"/>
                  <a:pt x="369161" y="263035"/>
                </a:cubicBezTo>
                <a:cubicBezTo>
                  <a:pt x="345093" y="263035"/>
                  <a:pt x="326003" y="242143"/>
                  <a:pt x="328577" y="217884"/>
                </a:cubicBezTo>
                <a:lnTo>
                  <a:pt x="262364" y="186197"/>
                </a:lnTo>
                <a:cubicBezTo>
                  <a:pt x="246154" y="203984"/>
                  <a:pt x="218267" y="204010"/>
                  <a:pt x="202034" y="186197"/>
                </a:cubicBezTo>
                <a:lnTo>
                  <a:pt x="135822" y="217884"/>
                </a:lnTo>
                <a:cubicBezTo>
                  <a:pt x="138393" y="242126"/>
                  <a:pt x="119321" y="263035"/>
                  <a:pt x="95237" y="263035"/>
                </a:cubicBezTo>
                <a:cubicBezTo>
                  <a:pt x="72731" y="263035"/>
                  <a:pt x="54421" y="244724"/>
                  <a:pt x="54421" y="222218"/>
                </a:cubicBezTo>
                <a:cubicBezTo>
                  <a:pt x="54421" y="199712"/>
                  <a:pt x="72731" y="181402"/>
                  <a:pt x="95237" y="181402"/>
                </a:cubicBezTo>
                <a:cubicBezTo>
                  <a:pt x="106478" y="181402"/>
                  <a:pt x="116671" y="185970"/>
                  <a:pt x="124060" y="193346"/>
                </a:cubicBezTo>
                <a:lnTo>
                  <a:pt x="191456" y="161093"/>
                </a:lnTo>
                <a:cubicBezTo>
                  <a:pt x="191358" y="159382"/>
                  <a:pt x="191359" y="158062"/>
                  <a:pt x="191456" y="156368"/>
                </a:cubicBezTo>
                <a:lnTo>
                  <a:pt x="124057" y="124114"/>
                </a:lnTo>
                <a:cubicBezTo>
                  <a:pt x="116669" y="131488"/>
                  <a:pt x="106476" y="136055"/>
                  <a:pt x="95237" y="136055"/>
                </a:cubicBezTo>
                <a:cubicBezTo>
                  <a:pt x="72731" y="136055"/>
                  <a:pt x="54421" y="117745"/>
                  <a:pt x="54421" y="95238"/>
                </a:cubicBezTo>
                <a:cubicBezTo>
                  <a:pt x="54421" y="72732"/>
                  <a:pt x="72731" y="54422"/>
                  <a:pt x="95237" y="54422"/>
                </a:cubicBezTo>
                <a:close/>
                <a:moveTo>
                  <a:pt x="27211" y="27211"/>
                </a:moveTo>
                <a:lnTo>
                  <a:pt x="27211" y="290245"/>
                </a:lnTo>
                <a:lnTo>
                  <a:pt x="437189" y="290245"/>
                </a:lnTo>
                <a:lnTo>
                  <a:pt x="437189" y="27211"/>
                </a:lnTo>
                <a:close/>
                <a:moveTo>
                  <a:pt x="13605" y="0"/>
                </a:moveTo>
                <a:lnTo>
                  <a:pt x="450795" y="0"/>
                </a:lnTo>
                <a:cubicBezTo>
                  <a:pt x="458308" y="0"/>
                  <a:pt x="464400" y="6092"/>
                  <a:pt x="464400" y="13605"/>
                </a:cubicBezTo>
                <a:lnTo>
                  <a:pt x="464400" y="358277"/>
                </a:lnTo>
                <a:cubicBezTo>
                  <a:pt x="464400" y="365791"/>
                  <a:pt x="458308" y="371883"/>
                  <a:pt x="450795" y="371883"/>
                </a:cubicBezTo>
                <a:lnTo>
                  <a:pt x="273016" y="371883"/>
                </a:lnTo>
                <a:lnTo>
                  <a:pt x="273016" y="408164"/>
                </a:lnTo>
                <a:lnTo>
                  <a:pt x="324386" y="408164"/>
                </a:lnTo>
                <a:cubicBezTo>
                  <a:pt x="331900" y="408164"/>
                  <a:pt x="337992" y="414256"/>
                  <a:pt x="337992" y="421770"/>
                </a:cubicBezTo>
                <a:cubicBezTo>
                  <a:pt x="337992" y="429283"/>
                  <a:pt x="331900" y="435375"/>
                  <a:pt x="324386" y="435375"/>
                </a:cubicBezTo>
                <a:lnTo>
                  <a:pt x="140015" y="435375"/>
                </a:lnTo>
                <a:cubicBezTo>
                  <a:pt x="132501" y="435375"/>
                  <a:pt x="126409" y="429283"/>
                  <a:pt x="126409" y="421770"/>
                </a:cubicBezTo>
                <a:cubicBezTo>
                  <a:pt x="126409" y="414256"/>
                  <a:pt x="132501" y="408164"/>
                  <a:pt x="140015" y="408164"/>
                </a:cubicBezTo>
                <a:lnTo>
                  <a:pt x="191384" y="408164"/>
                </a:lnTo>
                <a:lnTo>
                  <a:pt x="191384" y="371883"/>
                </a:lnTo>
                <a:lnTo>
                  <a:pt x="13605" y="371883"/>
                </a:lnTo>
                <a:cubicBezTo>
                  <a:pt x="6092" y="371883"/>
                  <a:pt x="0" y="365791"/>
                  <a:pt x="0" y="358277"/>
                </a:cubicBezTo>
                <a:lnTo>
                  <a:pt x="0" y="13605"/>
                </a:lnTo>
                <a:cubicBezTo>
                  <a:pt x="0" y="6092"/>
                  <a:pt x="6092" y="0"/>
                  <a:pt x="1360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xmlns="" id="{E6E1FABB-A996-49B5-9AC9-FAFD5D638E12}"/>
              </a:ext>
            </a:extLst>
          </p:cNvPr>
          <p:cNvSpPr/>
          <p:nvPr/>
        </p:nvSpPr>
        <p:spPr>
          <a:xfrm>
            <a:off x="9775410" y="4499309"/>
            <a:ext cx="464399" cy="464400"/>
          </a:xfrm>
          <a:custGeom>
            <a:avLst/>
            <a:gdLst>
              <a:gd name="connsiteX0" fmla="*/ 377415 w 464399"/>
              <a:gd name="connsiteY0" fmla="*/ 377425 h 464400"/>
              <a:gd name="connsiteX1" fmla="*/ 377415 w 464399"/>
              <a:gd name="connsiteY1" fmla="*/ 417951 h 464400"/>
              <a:gd name="connsiteX2" fmla="*/ 417941 w 464399"/>
              <a:gd name="connsiteY2" fmla="*/ 377425 h 464400"/>
              <a:gd name="connsiteX3" fmla="*/ 282177 w 464399"/>
              <a:gd name="connsiteY3" fmla="*/ 355342 h 464400"/>
              <a:gd name="connsiteX4" fmla="*/ 268573 w 464399"/>
              <a:gd name="connsiteY4" fmla="*/ 368912 h 464400"/>
              <a:gd name="connsiteX5" fmla="*/ 268575 w 464399"/>
              <a:gd name="connsiteY5" fmla="*/ 368945 h 464400"/>
              <a:gd name="connsiteX6" fmla="*/ 268573 w 464399"/>
              <a:gd name="connsiteY6" fmla="*/ 368982 h 464400"/>
              <a:gd name="connsiteX7" fmla="*/ 282177 w 464399"/>
              <a:gd name="connsiteY7" fmla="*/ 382553 h 464400"/>
              <a:gd name="connsiteX8" fmla="*/ 295782 w 464399"/>
              <a:gd name="connsiteY8" fmla="*/ 368948 h 464400"/>
              <a:gd name="connsiteX9" fmla="*/ 282177 w 464399"/>
              <a:gd name="connsiteY9" fmla="*/ 355342 h 464400"/>
              <a:gd name="connsiteX10" fmla="*/ 95237 w 464399"/>
              <a:gd name="connsiteY10" fmla="*/ 355342 h 464400"/>
              <a:gd name="connsiteX11" fmla="*/ 81632 w 464399"/>
              <a:gd name="connsiteY11" fmla="*/ 368948 h 464400"/>
              <a:gd name="connsiteX12" fmla="*/ 95237 w 464399"/>
              <a:gd name="connsiteY12" fmla="*/ 382553 h 464400"/>
              <a:gd name="connsiteX13" fmla="*/ 108843 w 464399"/>
              <a:gd name="connsiteY13" fmla="*/ 368948 h 464400"/>
              <a:gd name="connsiteX14" fmla="*/ 95237 w 464399"/>
              <a:gd name="connsiteY14" fmla="*/ 355342 h 464400"/>
              <a:gd name="connsiteX15" fmla="*/ 188636 w 464399"/>
              <a:gd name="connsiteY15" fmla="*/ 272908 h 464400"/>
              <a:gd name="connsiteX16" fmla="*/ 175031 w 464399"/>
              <a:gd name="connsiteY16" fmla="*/ 286513 h 464400"/>
              <a:gd name="connsiteX17" fmla="*/ 188636 w 464399"/>
              <a:gd name="connsiteY17" fmla="*/ 300119 h 464400"/>
              <a:gd name="connsiteX18" fmla="*/ 202242 w 464399"/>
              <a:gd name="connsiteY18" fmla="*/ 286513 h 464400"/>
              <a:gd name="connsiteX19" fmla="*/ 188636 w 464399"/>
              <a:gd name="connsiteY19" fmla="*/ 272908 h 464400"/>
              <a:gd name="connsiteX20" fmla="*/ 188636 w 464399"/>
              <a:gd name="connsiteY20" fmla="*/ 245697 h 464400"/>
              <a:gd name="connsiteX21" fmla="*/ 229453 w 464399"/>
              <a:gd name="connsiteY21" fmla="*/ 286513 h 464400"/>
              <a:gd name="connsiteX22" fmla="*/ 188636 w 464399"/>
              <a:gd name="connsiteY22" fmla="*/ 327330 h 464400"/>
              <a:gd name="connsiteX23" fmla="*/ 147820 w 464399"/>
              <a:gd name="connsiteY23" fmla="*/ 286513 h 464400"/>
              <a:gd name="connsiteX24" fmla="*/ 188636 w 464399"/>
              <a:gd name="connsiteY24" fmla="*/ 245697 h 464400"/>
              <a:gd name="connsiteX25" fmla="*/ 133714 w 464399"/>
              <a:gd name="connsiteY25" fmla="*/ 217687 h 464400"/>
              <a:gd name="connsiteX26" fmla="*/ 108843 w 464399"/>
              <a:gd name="connsiteY26" fmla="*/ 242558 h 464400"/>
              <a:gd name="connsiteX27" fmla="*/ 108843 w 464399"/>
              <a:gd name="connsiteY27" fmla="*/ 330472 h 464400"/>
              <a:gd name="connsiteX28" fmla="*/ 133713 w 464399"/>
              <a:gd name="connsiteY28" fmla="*/ 355340 h 464400"/>
              <a:gd name="connsiteX29" fmla="*/ 243701 w 464399"/>
              <a:gd name="connsiteY29" fmla="*/ 355340 h 464400"/>
              <a:gd name="connsiteX30" fmla="*/ 268430 w 464399"/>
              <a:gd name="connsiteY30" fmla="*/ 330520 h 464400"/>
              <a:gd name="connsiteX31" fmla="*/ 268430 w 464399"/>
              <a:gd name="connsiteY31" fmla="*/ 242510 h 464400"/>
              <a:gd name="connsiteX32" fmla="*/ 243700 w 464399"/>
              <a:gd name="connsiteY32" fmla="*/ 217687 h 464400"/>
              <a:gd name="connsiteX33" fmla="*/ 282177 w 464399"/>
              <a:gd name="connsiteY33" fmla="*/ 190476 h 464400"/>
              <a:gd name="connsiteX34" fmla="*/ 268573 w 464399"/>
              <a:gd name="connsiteY34" fmla="*/ 204046 h 464400"/>
              <a:gd name="connsiteX35" fmla="*/ 268575 w 464399"/>
              <a:gd name="connsiteY35" fmla="*/ 204081 h 464400"/>
              <a:gd name="connsiteX36" fmla="*/ 268573 w 464399"/>
              <a:gd name="connsiteY36" fmla="*/ 204117 h 464400"/>
              <a:gd name="connsiteX37" fmla="*/ 282177 w 464399"/>
              <a:gd name="connsiteY37" fmla="*/ 217687 h 464400"/>
              <a:gd name="connsiteX38" fmla="*/ 295782 w 464399"/>
              <a:gd name="connsiteY38" fmla="*/ 204081 h 464400"/>
              <a:gd name="connsiteX39" fmla="*/ 282177 w 464399"/>
              <a:gd name="connsiteY39" fmla="*/ 190476 h 464400"/>
              <a:gd name="connsiteX40" fmla="*/ 95237 w 464399"/>
              <a:gd name="connsiteY40" fmla="*/ 190476 h 464400"/>
              <a:gd name="connsiteX41" fmla="*/ 81632 w 464399"/>
              <a:gd name="connsiteY41" fmla="*/ 204081 h 464400"/>
              <a:gd name="connsiteX42" fmla="*/ 95237 w 464399"/>
              <a:gd name="connsiteY42" fmla="*/ 217687 h 464400"/>
              <a:gd name="connsiteX43" fmla="*/ 108843 w 464399"/>
              <a:gd name="connsiteY43" fmla="*/ 204081 h 464400"/>
              <a:gd name="connsiteX44" fmla="*/ 95237 w 464399"/>
              <a:gd name="connsiteY44" fmla="*/ 190476 h 464400"/>
              <a:gd name="connsiteX45" fmla="*/ 95237 w 464399"/>
              <a:gd name="connsiteY45" fmla="*/ 163265 h 464400"/>
              <a:gd name="connsiteX46" fmla="*/ 133714 w 464399"/>
              <a:gd name="connsiteY46" fmla="*/ 190476 h 464400"/>
              <a:gd name="connsiteX47" fmla="*/ 243699 w 464399"/>
              <a:gd name="connsiteY47" fmla="*/ 190476 h 464400"/>
              <a:gd name="connsiteX48" fmla="*/ 282176 w 464399"/>
              <a:gd name="connsiteY48" fmla="*/ 163265 h 464400"/>
              <a:gd name="connsiteX49" fmla="*/ 322992 w 464399"/>
              <a:gd name="connsiteY49" fmla="*/ 204081 h 464400"/>
              <a:gd name="connsiteX50" fmla="*/ 295640 w 464399"/>
              <a:gd name="connsiteY50" fmla="*/ 242606 h 464400"/>
              <a:gd name="connsiteX51" fmla="*/ 295640 w 464399"/>
              <a:gd name="connsiteY51" fmla="*/ 330424 h 464400"/>
              <a:gd name="connsiteX52" fmla="*/ 322993 w 464399"/>
              <a:gd name="connsiteY52" fmla="*/ 368948 h 464400"/>
              <a:gd name="connsiteX53" fmla="*/ 282177 w 464399"/>
              <a:gd name="connsiteY53" fmla="*/ 409764 h 464400"/>
              <a:gd name="connsiteX54" fmla="*/ 243699 w 464399"/>
              <a:gd name="connsiteY54" fmla="*/ 382551 h 464400"/>
              <a:gd name="connsiteX55" fmla="*/ 133715 w 464399"/>
              <a:gd name="connsiteY55" fmla="*/ 382551 h 464400"/>
              <a:gd name="connsiteX56" fmla="*/ 95237 w 464399"/>
              <a:gd name="connsiteY56" fmla="*/ 409764 h 464400"/>
              <a:gd name="connsiteX57" fmla="*/ 54421 w 464399"/>
              <a:gd name="connsiteY57" fmla="*/ 368948 h 464400"/>
              <a:gd name="connsiteX58" fmla="*/ 81632 w 464399"/>
              <a:gd name="connsiteY58" fmla="*/ 330472 h 464400"/>
              <a:gd name="connsiteX59" fmla="*/ 81632 w 464399"/>
              <a:gd name="connsiteY59" fmla="*/ 242558 h 464400"/>
              <a:gd name="connsiteX60" fmla="*/ 54421 w 464399"/>
              <a:gd name="connsiteY60" fmla="*/ 204081 h 464400"/>
              <a:gd name="connsiteX61" fmla="*/ 95237 w 464399"/>
              <a:gd name="connsiteY61" fmla="*/ 163265 h 464400"/>
              <a:gd name="connsiteX62" fmla="*/ 266990 w 464399"/>
              <a:gd name="connsiteY62" fmla="*/ 99773 h 464400"/>
              <a:gd name="connsiteX63" fmla="*/ 245838 w 464399"/>
              <a:gd name="connsiteY63" fmla="*/ 107194 h 464400"/>
              <a:gd name="connsiteX64" fmla="*/ 228303 w 464399"/>
              <a:gd name="connsiteY64" fmla="*/ 121221 h 464400"/>
              <a:gd name="connsiteX65" fmla="*/ 186017 w 464399"/>
              <a:gd name="connsiteY65" fmla="*/ 136055 h 464400"/>
              <a:gd name="connsiteX66" fmla="*/ 27211 w 464399"/>
              <a:gd name="connsiteY66" fmla="*/ 136055 h 464400"/>
              <a:gd name="connsiteX67" fmla="*/ 27211 w 464399"/>
              <a:gd name="connsiteY67" fmla="*/ 437189 h 464400"/>
              <a:gd name="connsiteX68" fmla="*/ 350205 w 464399"/>
              <a:gd name="connsiteY68" fmla="*/ 437189 h 464400"/>
              <a:gd name="connsiteX69" fmla="*/ 350205 w 464399"/>
              <a:gd name="connsiteY69" fmla="*/ 363819 h 464400"/>
              <a:gd name="connsiteX70" fmla="*/ 363810 w 464399"/>
              <a:gd name="connsiteY70" fmla="*/ 350214 h 464400"/>
              <a:gd name="connsiteX71" fmla="*/ 437189 w 464399"/>
              <a:gd name="connsiteY71" fmla="*/ 350214 h 464400"/>
              <a:gd name="connsiteX72" fmla="*/ 437189 w 464399"/>
              <a:gd name="connsiteY72" fmla="*/ 99773 h 464400"/>
              <a:gd name="connsiteX73" fmla="*/ 176870 w 464399"/>
              <a:gd name="connsiteY73" fmla="*/ 54421 h 464400"/>
              <a:gd name="connsiteX74" fmla="*/ 190476 w 464399"/>
              <a:gd name="connsiteY74" fmla="*/ 68026 h 464400"/>
              <a:gd name="connsiteX75" fmla="*/ 176870 w 464399"/>
              <a:gd name="connsiteY75" fmla="*/ 81632 h 464400"/>
              <a:gd name="connsiteX76" fmla="*/ 163265 w 464399"/>
              <a:gd name="connsiteY76" fmla="*/ 68026 h 464400"/>
              <a:gd name="connsiteX77" fmla="*/ 176870 w 464399"/>
              <a:gd name="connsiteY77" fmla="*/ 54421 h 464400"/>
              <a:gd name="connsiteX78" fmla="*/ 122448 w 464399"/>
              <a:gd name="connsiteY78" fmla="*/ 54421 h 464400"/>
              <a:gd name="connsiteX79" fmla="*/ 136054 w 464399"/>
              <a:gd name="connsiteY79" fmla="*/ 68026 h 464400"/>
              <a:gd name="connsiteX80" fmla="*/ 122448 w 464399"/>
              <a:gd name="connsiteY80" fmla="*/ 81632 h 464400"/>
              <a:gd name="connsiteX81" fmla="*/ 108843 w 464399"/>
              <a:gd name="connsiteY81" fmla="*/ 68026 h 464400"/>
              <a:gd name="connsiteX82" fmla="*/ 122448 w 464399"/>
              <a:gd name="connsiteY82" fmla="*/ 54421 h 464400"/>
              <a:gd name="connsiteX83" fmla="*/ 68026 w 464399"/>
              <a:gd name="connsiteY83" fmla="*/ 54421 h 464400"/>
              <a:gd name="connsiteX84" fmla="*/ 81632 w 464399"/>
              <a:gd name="connsiteY84" fmla="*/ 68026 h 464400"/>
              <a:gd name="connsiteX85" fmla="*/ 68026 w 464399"/>
              <a:gd name="connsiteY85" fmla="*/ 81632 h 464400"/>
              <a:gd name="connsiteX86" fmla="*/ 54421 w 464399"/>
              <a:gd name="connsiteY86" fmla="*/ 68026 h 464400"/>
              <a:gd name="connsiteX87" fmla="*/ 68026 w 464399"/>
              <a:gd name="connsiteY87" fmla="*/ 54421 h 464400"/>
              <a:gd name="connsiteX88" fmla="*/ 27211 w 464399"/>
              <a:gd name="connsiteY88" fmla="*/ 27211 h 464400"/>
              <a:gd name="connsiteX89" fmla="*/ 27211 w 464399"/>
              <a:gd name="connsiteY89" fmla="*/ 108844 h 464400"/>
              <a:gd name="connsiteX90" fmla="*/ 186016 w 464399"/>
              <a:gd name="connsiteY90" fmla="*/ 108844 h 464400"/>
              <a:gd name="connsiteX91" fmla="*/ 211304 w 464399"/>
              <a:gd name="connsiteY91" fmla="*/ 99973 h 464400"/>
              <a:gd name="connsiteX92" fmla="*/ 228839 w 464399"/>
              <a:gd name="connsiteY92" fmla="*/ 85945 h 464400"/>
              <a:gd name="connsiteX93" fmla="*/ 266990 w 464399"/>
              <a:gd name="connsiteY93" fmla="*/ 72563 h 464400"/>
              <a:gd name="connsiteX94" fmla="*/ 437189 w 464399"/>
              <a:gd name="connsiteY94" fmla="*/ 72563 h 464400"/>
              <a:gd name="connsiteX95" fmla="*/ 437189 w 464399"/>
              <a:gd name="connsiteY95" fmla="*/ 27211 h 464400"/>
              <a:gd name="connsiteX96" fmla="*/ 13605 w 464399"/>
              <a:gd name="connsiteY96" fmla="*/ 0 h 464400"/>
              <a:gd name="connsiteX97" fmla="*/ 450795 w 464399"/>
              <a:gd name="connsiteY97" fmla="*/ 0 h 464400"/>
              <a:gd name="connsiteX98" fmla="*/ 464399 w 464399"/>
              <a:gd name="connsiteY98" fmla="*/ 13605 h 464400"/>
              <a:gd name="connsiteX99" fmla="*/ 464399 w 464399"/>
              <a:gd name="connsiteY99" fmla="*/ 363819 h 464400"/>
              <a:gd name="connsiteX100" fmla="*/ 460334 w 464399"/>
              <a:gd name="connsiteY100" fmla="*/ 373513 h 464400"/>
              <a:gd name="connsiteX101" fmla="*/ 373432 w 464399"/>
              <a:gd name="connsiteY101" fmla="*/ 460415 h 464400"/>
              <a:gd name="connsiteX102" fmla="*/ 363812 w 464399"/>
              <a:gd name="connsiteY102" fmla="*/ 464400 h 464400"/>
              <a:gd name="connsiteX103" fmla="*/ 363811 w 464399"/>
              <a:gd name="connsiteY103" fmla="*/ 464400 h 464400"/>
              <a:gd name="connsiteX104" fmla="*/ 363810 w 464399"/>
              <a:gd name="connsiteY104" fmla="*/ 464400 h 464400"/>
              <a:gd name="connsiteX105" fmla="*/ 13605 w 464399"/>
              <a:gd name="connsiteY105" fmla="*/ 464400 h 464400"/>
              <a:gd name="connsiteX106" fmla="*/ 0 w 464399"/>
              <a:gd name="connsiteY106" fmla="*/ 450795 h 464400"/>
              <a:gd name="connsiteX107" fmla="*/ 0 w 464399"/>
              <a:gd name="connsiteY107" fmla="*/ 13605 h 464400"/>
              <a:gd name="connsiteX108" fmla="*/ 13605 w 464399"/>
              <a:gd name="connsiteY108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464399" h="464400">
                <a:moveTo>
                  <a:pt x="377415" y="377425"/>
                </a:moveTo>
                <a:lnTo>
                  <a:pt x="377415" y="417951"/>
                </a:lnTo>
                <a:lnTo>
                  <a:pt x="417941" y="377425"/>
                </a:lnTo>
                <a:close/>
                <a:moveTo>
                  <a:pt x="282177" y="355342"/>
                </a:moveTo>
                <a:cubicBezTo>
                  <a:pt x="274686" y="355342"/>
                  <a:pt x="268593" y="361426"/>
                  <a:pt x="268573" y="368912"/>
                </a:cubicBezTo>
                <a:cubicBezTo>
                  <a:pt x="268573" y="368923"/>
                  <a:pt x="268575" y="368934"/>
                  <a:pt x="268575" y="368945"/>
                </a:cubicBezTo>
                <a:cubicBezTo>
                  <a:pt x="268575" y="368958"/>
                  <a:pt x="268573" y="368970"/>
                  <a:pt x="268573" y="368982"/>
                </a:cubicBezTo>
                <a:cubicBezTo>
                  <a:pt x="268591" y="376469"/>
                  <a:pt x="274685" y="382553"/>
                  <a:pt x="282177" y="382553"/>
                </a:cubicBezTo>
                <a:cubicBezTo>
                  <a:pt x="289679" y="382553"/>
                  <a:pt x="295782" y="376450"/>
                  <a:pt x="295782" y="368948"/>
                </a:cubicBezTo>
                <a:cubicBezTo>
                  <a:pt x="295782" y="361446"/>
                  <a:pt x="289679" y="355342"/>
                  <a:pt x="282177" y="355342"/>
                </a:cubicBezTo>
                <a:close/>
                <a:moveTo>
                  <a:pt x="95237" y="355342"/>
                </a:moveTo>
                <a:cubicBezTo>
                  <a:pt x="87735" y="355342"/>
                  <a:pt x="81632" y="361446"/>
                  <a:pt x="81632" y="368948"/>
                </a:cubicBezTo>
                <a:cubicBezTo>
                  <a:pt x="81632" y="376450"/>
                  <a:pt x="87735" y="382553"/>
                  <a:pt x="95237" y="382553"/>
                </a:cubicBezTo>
                <a:cubicBezTo>
                  <a:pt x="102739" y="382553"/>
                  <a:pt x="108843" y="376450"/>
                  <a:pt x="108843" y="368948"/>
                </a:cubicBezTo>
                <a:cubicBezTo>
                  <a:pt x="108843" y="361446"/>
                  <a:pt x="102739" y="355342"/>
                  <a:pt x="95237" y="355342"/>
                </a:cubicBezTo>
                <a:close/>
                <a:moveTo>
                  <a:pt x="188636" y="272908"/>
                </a:moveTo>
                <a:cubicBezTo>
                  <a:pt x="181134" y="272908"/>
                  <a:pt x="175031" y="279011"/>
                  <a:pt x="175031" y="286513"/>
                </a:cubicBezTo>
                <a:cubicBezTo>
                  <a:pt x="175031" y="294015"/>
                  <a:pt x="181134" y="300119"/>
                  <a:pt x="188636" y="300119"/>
                </a:cubicBezTo>
                <a:cubicBezTo>
                  <a:pt x="196138" y="300119"/>
                  <a:pt x="202242" y="294015"/>
                  <a:pt x="202242" y="286513"/>
                </a:cubicBezTo>
                <a:cubicBezTo>
                  <a:pt x="202242" y="279011"/>
                  <a:pt x="196138" y="272908"/>
                  <a:pt x="188636" y="272908"/>
                </a:cubicBezTo>
                <a:close/>
                <a:moveTo>
                  <a:pt x="188636" y="245697"/>
                </a:moveTo>
                <a:cubicBezTo>
                  <a:pt x="211143" y="245697"/>
                  <a:pt x="229453" y="264007"/>
                  <a:pt x="229453" y="286513"/>
                </a:cubicBezTo>
                <a:cubicBezTo>
                  <a:pt x="229453" y="309020"/>
                  <a:pt x="211143" y="327330"/>
                  <a:pt x="188636" y="327330"/>
                </a:cubicBezTo>
                <a:cubicBezTo>
                  <a:pt x="166130" y="327330"/>
                  <a:pt x="147820" y="309020"/>
                  <a:pt x="147820" y="286513"/>
                </a:cubicBezTo>
                <a:cubicBezTo>
                  <a:pt x="147820" y="264007"/>
                  <a:pt x="166130" y="245697"/>
                  <a:pt x="188636" y="245697"/>
                </a:cubicBezTo>
                <a:close/>
                <a:moveTo>
                  <a:pt x="133714" y="217687"/>
                </a:moveTo>
                <a:cubicBezTo>
                  <a:pt x="129608" y="229264"/>
                  <a:pt x="120420" y="238452"/>
                  <a:pt x="108843" y="242558"/>
                </a:cubicBezTo>
                <a:lnTo>
                  <a:pt x="108843" y="330472"/>
                </a:lnTo>
                <a:cubicBezTo>
                  <a:pt x="120419" y="334577"/>
                  <a:pt x="129606" y="343763"/>
                  <a:pt x="133713" y="355340"/>
                </a:cubicBezTo>
                <a:lnTo>
                  <a:pt x="243701" y="355340"/>
                </a:lnTo>
                <a:cubicBezTo>
                  <a:pt x="247791" y="343810"/>
                  <a:pt x="256919" y="334649"/>
                  <a:pt x="268430" y="330520"/>
                </a:cubicBezTo>
                <a:lnTo>
                  <a:pt x="268430" y="242510"/>
                </a:lnTo>
                <a:cubicBezTo>
                  <a:pt x="256918" y="238379"/>
                  <a:pt x="247790" y="229217"/>
                  <a:pt x="243700" y="217687"/>
                </a:cubicBezTo>
                <a:close/>
                <a:moveTo>
                  <a:pt x="282177" y="190476"/>
                </a:moveTo>
                <a:cubicBezTo>
                  <a:pt x="274685" y="190476"/>
                  <a:pt x="268592" y="196560"/>
                  <a:pt x="268573" y="204046"/>
                </a:cubicBezTo>
                <a:cubicBezTo>
                  <a:pt x="268573" y="204058"/>
                  <a:pt x="268575" y="204069"/>
                  <a:pt x="268575" y="204081"/>
                </a:cubicBezTo>
                <a:cubicBezTo>
                  <a:pt x="268575" y="204094"/>
                  <a:pt x="268573" y="204105"/>
                  <a:pt x="268573" y="204117"/>
                </a:cubicBezTo>
                <a:cubicBezTo>
                  <a:pt x="268592" y="211603"/>
                  <a:pt x="274686" y="217687"/>
                  <a:pt x="282177" y="217687"/>
                </a:cubicBezTo>
                <a:cubicBezTo>
                  <a:pt x="289679" y="217687"/>
                  <a:pt x="295782" y="211583"/>
                  <a:pt x="295782" y="204081"/>
                </a:cubicBezTo>
                <a:cubicBezTo>
                  <a:pt x="295782" y="196579"/>
                  <a:pt x="289679" y="190476"/>
                  <a:pt x="282177" y="190476"/>
                </a:cubicBezTo>
                <a:close/>
                <a:moveTo>
                  <a:pt x="95237" y="190476"/>
                </a:moveTo>
                <a:cubicBezTo>
                  <a:pt x="87735" y="190476"/>
                  <a:pt x="81632" y="196579"/>
                  <a:pt x="81632" y="204081"/>
                </a:cubicBezTo>
                <a:cubicBezTo>
                  <a:pt x="81632" y="211583"/>
                  <a:pt x="87735" y="217687"/>
                  <a:pt x="95237" y="217687"/>
                </a:cubicBezTo>
                <a:cubicBezTo>
                  <a:pt x="102739" y="217687"/>
                  <a:pt x="108843" y="211583"/>
                  <a:pt x="108843" y="204081"/>
                </a:cubicBezTo>
                <a:cubicBezTo>
                  <a:pt x="108843" y="196579"/>
                  <a:pt x="102739" y="190476"/>
                  <a:pt x="95237" y="190476"/>
                </a:cubicBezTo>
                <a:close/>
                <a:moveTo>
                  <a:pt x="95237" y="163265"/>
                </a:moveTo>
                <a:cubicBezTo>
                  <a:pt x="112974" y="163265"/>
                  <a:pt x="128097" y="174640"/>
                  <a:pt x="133714" y="190476"/>
                </a:cubicBezTo>
                <a:lnTo>
                  <a:pt x="243699" y="190476"/>
                </a:lnTo>
                <a:cubicBezTo>
                  <a:pt x="249316" y="174640"/>
                  <a:pt x="264439" y="163265"/>
                  <a:pt x="282176" y="163265"/>
                </a:cubicBezTo>
                <a:cubicBezTo>
                  <a:pt x="304682" y="163265"/>
                  <a:pt x="322992" y="181575"/>
                  <a:pt x="322992" y="204081"/>
                </a:cubicBezTo>
                <a:cubicBezTo>
                  <a:pt x="322992" y="221871"/>
                  <a:pt x="311549" y="237029"/>
                  <a:pt x="295640" y="242606"/>
                </a:cubicBezTo>
                <a:lnTo>
                  <a:pt x="295640" y="330424"/>
                </a:lnTo>
                <a:cubicBezTo>
                  <a:pt x="311549" y="336000"/>
                  <a:pt x="322993" y="351158"/>
                  <a:pt x="322993" y="368948"/>
                </a:cubicBezTo>
                <a:cubicBezTo>
                  <a:pt x="322993" y="391454"/>
                  <a:pt x="304683" y="409764"/>
                  <a:pt x="282177" y="409764"/>
                </a:cubicBezTo>
                <a:cubicBezTo>
                  <a:pt x="264439" y="409764"/>
                  <a:pt x="249315" y="398387"/>
                  <a:pt x="243699" y="382551"/>
                </a:cubicBezTo>
                <a:lnTo>
                  <a:pt x="133715" y="382551"/>
                </a:lnTo>
                <a:cubicBezTo>
                  <a:pt x="128099" y="398388"/>
                  <a:pt x="112975" y="409764"/>
                  <a:pt x="95237" y="409764"/>
                </a:cubicBezTo>
                <a:cubicBezTo>
                  <a:pt x="72731" y="409764"/>
                  <a:pt x="54421" y="391454"/>
                  <a:pt x="54421" y="368948"/>
                </a:cubicBezTo>
                <a:cubicBezTo>
                  <a:pt x="54421" y="351211"/>
                  <a:pt x="65796" y="336088"/>
                  <a:pt x="81632" y="330472"/>
                </a:cubicBezTo>
                <a:lnTo>
                  <a:pt x="81632" y="242558"/>
                </a:lnTo>
                <a:cubicBezTo>
                  <a:pt x="65796" y="236941"/>
                  <a:pt x="54421" y="221818"/>
                  <a:pt x="54421" y="204081"/>
                </a:cubicBezTo>
                <a:cubicBezTo>
                  <a:pt x="54421" y="181575"/>
                  <a:pt x="72731" y="163265"/>
                  <a:pt x="95237" y="163265"/>
                </a:cubicBezTo>
                <a:close/>
                <a:moveTo>
                  <a:pt x="266990" y="99773"/>
                </a:moveTo>
                <a:cubicBezTo>
                  <a:pt x="259331" y="99773"/>
                  <a:pt x="251820" y="102409"/>
                  <a:pt x="245838" y="107194"/>
                </a:cubicBezTo>
                <a:lnTo>
                  <a:pt x="228303" y="121221"/>
                </a:lnTo>
                <a:cubicBezTo>
                  <a:pt x="216347" y="130786"/>
                  <a:pt x="201329" y="136055"/>
                  <a:pt x="186017" y="136055"/>
                </a:cubicBezTo>
                <a:lnTo>
                  <a:pt x="27211" y="136055"/>
                </a:lnTo>
                <a:lnTo>
                  <a:pt x="27211" y="437189"/>
                </a:lnTo>
                <a:lnTo>
                  <a:pt x="350205" y="437189"/>
                </a:lnTo>
                <a:lnTo>
                  <a:pt x="350205" y="363819"/>
                </a:lnTo>
                <a:cubicBezTo>
                  <a:pt x="350205" y="356305"/>
                  <a:pt x="356296" y="350214"/>
                  <a:pt x="363810" y="350214"/>
                </a:cubicBezTo>
                <a:lnTo>
                  <a:pt x="437189" y="350214"/>
                </a:lnTo>
                <a:lnTo>
                  <a:pt x="437189" y="99773"/>
                </a:lnTo>
                <a:close/>
                <a:moveTo>
                  <a:pt x="176870" y="54421"/>
                </a:moveTo>
                <a:cubicBezTo>
                  <a:pt x="184385" y="54421"/>
                  <a:pt x="190476" y="60512"/>
                  <a:pt x="190476" y="68026"/>
                </a:cubicBezTo>
                <a:cubicBezTo>
                  <a:pt x="190476" y="75541"/>
                  <a:pt x="184385" y="81632"/>
                  <a:pt x="176870" y="81632"/>
                </a:cubicBezTo>
                <a:cubicBezTo>
                  <a:pt x="169356" y="81632"/>
                  <a:pt x="163265" y="75541"/>
                  <a:pt x="163265" y="68026"/>
                </a:cubicBezTo>
                <a:cubicBezTo>
                  <a:pt x="163265" y="60512"/>
                  <a:pt x="169356" y="54421"/>
                  <a:pt x="176870" y="54421"/>
                </a:cubicBezTo>
                <a:close/>
                <a:moveTo>
                  <a:pt x="122448" y="54421"/>
                </a:moveTo>
                <a:cubicBezTo>
                  <a:pt x="129963" y="54421"/>
                  <a:pt x="136054" y="60512"/>
                  <a:pt x="136054" y="68026"/>
                </a:cubicBezTo>
                <a:cubicBezTo>
                  <a:pt x="136054" y="75541"/>
                  <a:pt x="129963" y="81632"/>
                  <a:pt x="122448" y="81632"/>
                </a:cubicBezTo>
                <a:cubicBezTo>
                  <a:pt x="114934" y="81632"/>
                  <a:pt x="108843" y="75541"/>
                  <a:pt x="108843" y="68026"/>
                </a:cubicBezTo>
                <a:cubicBezTo>
                  <a:pt x="108843" y="60512"/>
                  <a:pt x="114934" y="54421"/>
                  <a:pt x="122448" y="54421"/>
                </a:cubicBezTo>
                <a:close/>
                <a:moveTo>
                  <a:pt x="68026" y="54421"/>
                </a:moveTo>
                <a:cubicBezTo>
                  <a:pt x="75541" y="54421"/>
                  <a:pt x="81632" y="60512"/>
                  <a:pt x="81632" y="68026"/>
                </a:cubicBezTo>
                <a:cubicBezTo>
                  <a:pt x="81632" y="75541"/>
                  <a:pt x="75541" y="81632"/>
                  <a:pt x="68026" y="81632"/>
                </a:cubicBezTo>
                <a:cubicBezTo>
                  <a:pt x="60512" y="81632"/>
                  <a:pt x="54421" y="75541"/>
                  <a:pt x="54421" y="68026"/>
                </a:cubicBezTo>
                <a:cubicBezTo>
                  <a:pt x="54421" y="60512"/>
                  <a:pt x="60512" y="54421"/>
                  <a:pt x="68026" y="54421"/>
                </a:cubicBezTo>
                <a:close/>
                <a:moveTo>
                  <a:pt x="27211" y="27211"/>
                </a:moveTo>
                <a:lnTo>
                  <a:pt x="27211" y="108844"/>
                </a:lnTo>
                <a:lnTo>
                  <a:pt x="186016" y="108844"/>
                </a:lnTo>
                <a:cubicBezTo>
                  <a:pt x="195173" y="108844"/>
                  <a:pt x="204154" y="105694"/>
                  <a:pt x="211304" y="99973"/>
                </a:cubicBezTo>
                <a:lnTo>
                  <a:pt x="228839" y="85945"/>
                </a:lnTo>
                <a:cubicBezTo>
                  <a:pt x="239628" y="77314"/>
                  <a:pt x="253177" y="72563"/>
                  <a:pt x="266990" y="72563"/>
                </a:cubicBezTo>
                <a:lnTo>
                  <a:pt x="437189" y="72563"/>
                </a:lnTo>
                <a:lnTo>
                  <a:pt x="437189" y="27211"/>
                </a:lnTo>
                <a:close/>
                <a:moveTo>
                  <a:pt x="13605" y="0"/>
                </a:moveTo>
                <a:lnTo>
                  <a:pt x="450795" y="0"/>
                </a:lnTo>
                <a:cubicBezTo>
                  <a:pt x="458308" y="0"/>
                  <a:pt x="464400" y="6092"/>
                  <a:pt x="464399" y="13605"/>
                </a:cubicBezTo>
                <a:lnTo>
                  <a:pt x="464399" y="363819"/>
                </a:lnTo>
                <a:cubicBezTo>
                  <a:pt x="464399" y="367333"/>
                  <a:pt x="462978" y="370910"/>
                  <a:pt x="460334" y="373513"/>
                </a:cubicBezTo>
                <a:lnTo>
                  <a:pt x="373432" y="460415"/>
                </a:lnTo>
                <a:cubicBezTo>
                  <a:pt x="370980" y="462867"/>
                  <a:pt x="367474" y="464400"/>
                  <a:pt x="363812" y="464400"/>
                </a:cubicBezTo>
                <a:cubicBezTo>
                  <a:pt x="363812" y="464400"/>
                  <a:pt x="363811" y="464400"/>
                  <a:pt x="363811" y="464400"/>
                </a:cubicBezTo>
                <a:lnTo>
                  <a:pt x="363810" y="464400"/>
                </a:lnTo>
                <a:lnTo>
                  <a:pt x="13605" y="464400"/>
                </a:lnTo>
                <a:cubicBezTo>
                  <a:pt x="6092" y="464400"/>
                  <a:pt x="0" y="458308"/>
                  <a:pt x="0" y="450795"/>
                </a:cubicBezTo>
                <a:lnTo>
                  <a:pt x="0" y="13605"/>
                </a:lnTo>
                <a:cubicBezTo>
                  <a:pt x="0" y="6092"/>
                  <a:pt x="6092" y="0"/>
                  <a:pt x="1360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xmlns="" id="{7C7A796B-319A-4BA6-8C14-C3E8C20DB1AE}"/>
              </a:ext>
            </a:extLst>
          </p:cNvPr>
          <p:cNvSpPr/>
          <p:nvPr/>
        </p:nvSpPr>
        <p:spPr>
          <a:xfrm>
            <a:off x="8689260" y="4499309"/>
            <a:ext cx="450147" cy="464400"/>
          </a:xfrm>
          <a:custGeom>
            <a:avLst/>
            <a:gdLst>
              <a:gd name="connsiteX0" fmla="*/ 266758 w 450147"/>
              <a:gd name="connsiteY0" fmla="*/ 377425 h 464400"/>
              <a:gd name="connsiteX1" fmla="*/ 266758 w 450147"/>
              <a:gd name="connsiteY1" fmla="*/ 417951 h 464400"/>
              <a:gd name="connsiteX2" fmla="*/ 307284 w 450147"/>
              <a:gd name="connsiteY2" fmla="*/ 377425 h 464400"/>
              <a:gd name="connsiteX3" fmla="*/ 81634 w 450147"/>
              <a:gd name="connsiteY3" fmla="*/ 299320 h 464400"/>
              <a:gd name="connsiteX4" fmla="*/ 81634 w 450147"/>
              <a:gd name="connsiteY4" fmla="*/ 326531 h 464400"/>
              <a:gd name="connsiteX5" fmla="*/ 108845 w 450147"/>
              <a:gd name="connsiteY5" fmla="*/ 326531 h 464400"/>
              <a:gd name="connsiteX6" fmla="*/ 108845 w 450147"/>
              <a:gd name="connsiteY6" fmla="*/ 299320 h 464400"/>
              <a:gd name="connsiteX7" fmla="*/ 68028 w 450147"/>
              <a:gd name="connsiteY7" fmla="*/ 272109 h 464400"/>
              <a:gd name="connsiteX8" fmla="*/ 122450 w 450147"/>
              <a:gd name="connsiteY8" fmla="*/ 272109 h 464400"/>
              <a:gd name="connsiteX9" fmla="*/ 136056 w 450147"/>
              <a:gd name="connsiteY9" fmla="*/ 285714 h 464400"/>
              <a:gd name="connsiteX10" fmla="*/ 136056 w 450147"/>
              <a:gd name="connsiteY10" fmla="*/ 340136 h 464400"/>
              <a:gd name="connsiteX11" fmla="*/ 122450 w 450147"/>
              <a:gd name="connsiteY11" fmla="*/ 353742 h 464400"/>
              <a:gd name="connsiteX12" fmla="*/ 68028 w 450147"/>
              <a:gd name="connsiteY12" fmla="*/ 353742 h 464400"/>
              <a:gd name="connsiteX13" fmla="*/ 54423 w 450147"/>
              <a:gd name="connsiteY13" fmla="*/ 340136 h 464400"/>
              <a:gd name="connsiteX14" fmla="*/ 54423 w 450147"/>
              <a:gd name="connsiteY14" fmla="*/ 285714 h 464400"/>
              <a:gd name="connsiteX15" fmla="*/ 68028 w 450147"/>
              <a:gd name="connsiteY15" fmla="*/ 272109 h 464400"/>
              <a:gd name="connsiteX16" fmla="*/ 81634 w 450147"/>
              <a:gd name="connsiteY16" fmla="*/ 190476 h 464400"/>
              <a:gd name="connsiteX17" fmla="*/ 81634 w 450147"/>
              <a:gd name="connsiteY17" fmla="*/ 217687 h 464400"/>
              <a:gd name="connsiteX18" fmla="*/ 108845 w 450147"/>
              <a:gd name="connsiteY18" fmla="*/ 217687 h 464400"/>
              <a:gd name="connsiteX19" fmla="*/ 108845 w 450147"/>
              <a:gd name="connsiteY19" fmla="*/ 190476 h 464400"/>
              <a:gd name="connsiteX20" fmla="*/ 68028 w 450147"/>
              <a:gd name="connsiteY20" fmla="*/ 163265 h 464400"/>
              <a:gd name="connsiteX21" fmla="*/ 122450 w 450147"/>
              <a:gd name="connsiteY21" fmla="*/ 163265 h 464400"/>
              <a:gd name="connsiteX22" fmla="*/ 136056 w 450147"/>
              <a:gd name="connsiteY22" fmla="*/ 176870 h 464400"/>
              <a:gd name="connsiteX23" fmla="*/ 136056 w 450147"/>
              <a:gd name="connsiteY23" fmla="*/ 231292 h 464400"/>
              <a:gd name="connsiteX24" fmla="*/ 122450 w 450147"/>
              <a:gd name="connsiteY24" fmla="*/ 244898 h 464400"/>
              <a:gd name="connsiteX25" fmla="*/ 68028 w 450147"/>
              <a:gd name="connsiteY25" fmla="*/ 244898 h 464400"/>
              <a:gd name="connsiteX26" fmla="*/ 54423 w 450147"/>
              <a:gd name="connsiteY26" fmla="*/ 231292 h 464400"/>
              <a:gd name="connsiteX27" fmla="*/ 54423 w 450147"/>
              <a:gd name="connsiteY27" fmla="*/ 176870 h 464400"/>
              <a:gd name="connsiteX28" fmla="*/ 68028 w 450147"/>
              <a:gd name="connsiteY28" fmla="*/ 163265 h 464400"/>
              <a:gd name="connsiteX29" fmla="*/ 388844 w 450147"/>
              <a:gd name="connsiteY29" fmla="*/ 145583 h 464400"/>
              <a:gd name="connsiteX30" fmla="*/ 398732 w 450147"/>
              <a:gd name="connsiteY30" fmla="*/ 148848 h 464400"/>
              <a:gd name="connsiteX31" fmla="*/ 400150 w 450147"/>
              <a:gd name="connsiteY31" fmla="*/ 168034 h 464400"/>
              <a:gd name="connsiteX32" fmla="*/ 349101 w 450147"/>
              <a:gd name="connsiteY32" fmla="*/ 227232 h 464400"/>
              <a:gd name="connsiteX33" fmla="*/ 329178 w 450147"/>
              <a:gd name="connsiteY33" fmla="*/ 227968 h 464400"/>
              <a:gd name="connsiteX34" fmla="*/ 295748 w 450147"/>
              <a:gd name="connsiteY34" fmla="*/ 194539 h 464400"/>
              <a:gd name="connsiteX35" fmla="*/ 295748 w 450147"/>
              <a:gd name="connsiteY35" fmla="*/ 175298 h 464400"/>
              <a:gd name="connsiteX36" fmla="*/ 314989 w 450147"/>
              <a:gd name="connsiteY36" fmla="*/ 175298 h 464400"/>
              <a:gd name="connsiteX37" fmla="*/ 338061 w 450147"/>
              <a:gd name="connsiteY37" fmla="*/ 198370 h 464400"/>
              <a:gd name="connsiteX38" fmla="*/ 379544 w 450147"/>
              <a:gd name="connsiteY38" fmla="*/ 150265 h 464400"/>
              <a:gd name="connsiteX39" fmla="*/ 388844 w 450147"/>
              <a:gd name="connsiteY39" fmla="*/ 145583 h 464400"/>
              <a:gd name="connsiteX40" fmla="*/ 340138 w 450147"/>
              <a:gd name="connsiteY40" fmla="*/ 87179 h 464400"/>
              <a:gd name="connsiteX41" fmla="*/ 257427 w 450147"/>
              <a:gd name="connsiteY41" fmla="*/ 125971 h 464400"/>
              <a:gd name="connsiteX42" fmla="*/ 340138 w 450147"/>
              <a:gd name="connsiteY42" fmla="*/ 293627 h 464400"/>
              <a:gd name="connsiteX43" fmla="*/ 416508 w 450147"/>
              <a:gd name="connsiteY43" fmla="*/ 184743 h 464400"/>
              <a:gd name="connsiteX44" fmla="*/ 422869 w 450147"/>
              <a:gd name="connsiteY44" fmla="*/ 125974 h 464400"/>
              <a:gd name="connsiteX45" fmla="*/ 340138 w 450147"/>
              <a:gd name="connsiteY45" fmla="*/ 87179 h 464400"/>
              <a:gd name="connsiteX46" fmla="*/ 81634 w 450147"/>
              <a:gd name="connsiteY46" fmla="*/ 81632 h 464400"/>
              <a:gd name="connsiteX47" fmla="*/ 81634 w 450147"/>
              <a:gd name="connsiteY47" fmla="*/ 108843 h 464400"/>
              <a:gd name="connsiteX48" fmla="*/ 108845 w 450147"/>
              <a:gd name="connsiteY48" fmla="*/ 108843 h 464400"/>
              <a:gd name="connsiteX49" fmla="*/ 108845 w 450147"/>
              <a:gd name="connsiteY49" fmla="*/ 81632 h 464400"/>
              <a:gd name="connsiteX50" fmla="*/ 68028 w 450147"/>
              <a:gd name="connsiteY50" fmla="*/ 54421 h 464400"/>
              <a:gd name="connsiteX51" fmla="*/ 122450 w 450147"/>
              <a:gd name="connsiteY51" fmla="*/ 54421 h 464400"/>
              <a:gd name="connsiteX52" fmla="*/ 136056 w 450147"/>
              <a:gd name="connsiteY52" fmla="*/ 68026 h 464400"/>
              <a:gd name="connsiteX53" fmla="*/ 136056 w 450147"/>
              <a:gd name="connsiteY53" fmla="*/ 122448 h 464400"/>
              <a:gd name="connsiteX54" fmla="*/ 122450 w 450147"/>
              <a:gd name="connsiteY54" fmla="*/ 136054 h 464400"/>
              <a:gd name="connsiteX55" fmla="*/ 68028 w 450147"/>
              <a:gd name="connsiteY55" fmla="*/ 136054 h 464400"/>
              <a:gd name="connsiteX56" fmla="*/ 54423 w 450147"/>
              <a:gd name="connsiteY56" fmla="*/ 122448 h 464400"/>
              <a:gd name="connsiteX57" fmla="*/ 54423 w 450147"/>
              <a:gd name="connsiteY57" fmla="*/ 68026 h 464400"/>
              <a:gd name="connsiteX58" fmla="*/ 68028 w 450147"/>
              <a:gd name="connsiteY58" fmla="*/ 54421 h 464400"/>
              <a:gd name="connsiteX59" fmla="*/ 27212 w 450147"/>
              <a:gd name="connsiteY59" fmla="*/ 27211 h 464400"/>
              <a:gd name="connsiteX60" fmla="*/ 27212 w 450147"/>
              <a:gd name="connsiteY60" fmla="*/ 437189 h 464400"/>
              <a:gd name="connsiteX61" fmla="*/ 239548 w 450147"/>
              <a:gd name="connsiteY61" fmla="*/ 437189 h 464400"/>
              <a:gd name="connsiteX62" fmla="*/ 239548 w 450147"/>
              <a:gd name="connsiteY62" fmla="*/ 363820 h 464400"/>
              <a:gd name="connsiteX63" fmla="*/ 253153 w 450147"/>
              <a:gd name="connsiteY63" fmla="*/ 350215 h 464400"/>
              <a:gd name="connsiteX64" fmla="*/ 326532 w 450147"/>
              <a:gd name="connsiteY64" fmla="*/ 350215 h 464400"/>
              <a:gd name="connsiteX65" fmla="*/ 326532 w 450147"/>
              <a:gd name="connsiteY65" fmla="*/ 317186 h 464400"/>
              <a:gd name="connsiteX66" fmla="*/ 237331 w 450147"/>
              <a:gd name="connsiteY66" fmla="*/ 191194 h 464400"/>
              <a:gd name="connsiteX67" fmla="*/ 230998 w 450147"/>
              <a:gd name="connsiteY67" fmla="*/ 112462 h 464400"/>
              <a:gd name="connsiteX68" fmla="*/ 243112 w 450147"/>
              <a:gd name="connsiteY68" fmla="*/ 100543 h 464400"/>
              <a:gd name="connsiteX69" fmla="*/ 291258 w 450147"/>
              <a:gd name="connsiteY69" fmla="*/ 88056 h 464400"/>
              <a:gd name="connsiteX70" fmla="*/ 326532 w 450147"/>
              <a:gd name="connsiteY70" fmla="*/ 62575 h 464400"/>
              <a:gd name="connsiteX71" fmla="*/ 326532 w 450147"/>
              <a:gd name="connsiteY71" fmla="*/ 27211 h 464400"/>
              <a:gd name="connsiteX72" fmla="*/ 13605 w 450147"/>
              <a:gd name="connsiteY72" fmla="*/ 0 h 464400"/>
              <a:gd name="connsiteX73" fmla="*/ 340137 w 450147"/>
              <a:gd name="connsiteY73" fmla="*/ 0 h 464400"/>
              <a:gd name="connsiteX74" fmla="*/ 353742 w 450147"/>
              <a:gd name="connsiteY74" fmla="*/ 13605 h 464400"/>
              <a:gd name="connsiteX75" fmla="*/ 353742 w 450147"/>
              <a:gd name="connsiteY75" fmla="*/ 62575 h 464400"/>
              <a:gd name="connsiteX76" fmla="*/ 389018 w 450147"/>
              <a:gd name="connsiteY76" fmla="*/ 88055 h 464400"/>
              <a:gd name="connsiteX77" fmla="*/ 437171 w 450147"/>
              <a:gd name="connsiteY77" fmla="*/ 100543 h 464400"/>
              <a:gd name="connsiteX78" fmla="*/ 449277 w 450147"/>
              <a:gd name="connsiteY78" fmla="*/ 112461 h 464400"/>
              <a:gd name="connsiteX79" fmla="*/ 442942 w 450147"/>
              <a:gd name="connsiteY79" fmla="*/ 191193 h 464400"/>
              <a:gd name="connsiteX80" fmla="*/ 353741 w 450147"/>
              <a:gd name="connsiteY80" fmla="*/ 317185 h 464400"/>
              <a:gd name="connsiteX81" fmla="*/ 353741 w 450147"/>
              <a:gd name="connsiteY81" fmla="*/ 363819 h 464400"/>
              <a:gd name="connsiteX82" fmla="*/ 349676 w 450147"/>
              <a:gd name="connsiteY82" fmla="*/ 373513 h 464400"/>
              <a:gd name="connsiteX83" fmla="*/ 262774 w 450147"/>
              <a:gd name="connsiteY83" fmla="*/ 460415 h 464400"/>
              <a:gd name="connsiteX84" fmla="*/ 253154 w 450147"/>
              <a:gd name="connsiteY84" fmla="*/ 464400 h 464400"/>
              <a:gd name="connsiteX85" fmla="*/ 253153 w 450147"/>
              <a:gd name="connsiteY85" fmla="*/ 464400 h 464400"/>
              <a:gd name="connsiteX86" fmla="*/ 253152 w 450147"/>
              <a:gd name="connsiteY86" fmla="*/ 464400 h 464400"/>
              <a:gd name="connsiteX87" fmla="*/ 13605 w 450147"/>
              <a:gd name="connsiteY87" fmla="*/ 464400 h 464400"/>
              <a:gd name="connsiteX88" fmla="*/ 0 w 450147"/>
              <a:gd name="connsiteY88" fmla="*/ 450795 h 464400"/>
              <a:gd name="connsiteX89" fmla="*/ 0 w 450147"/>
              <a:gd name="connsiteY89" fmla="*/ 13605 h 464400"/>
              <a:gd name="connsiteX90" fmla="*/ 13605 w 450147"/>
              <a:gd name="connsiteY90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50147" h="464400">
                <a:moveTo>
                  <a:pt x="266758" y="377425"/>
                </a:moveTo>
                <a:lnTo>
                  <a:pt x="266758" y="417951"/>
                </a:lnTo>
                <a:lnTo>
                  <a:pt x="307284" y="377425"/>
                </a:lnTo>
                <a:close/>
                <a:moveTo>
                  <a:pt x="81634" y="299320"/>
                </a:moveTo>
                <a:lnTo>
                  <a:pt x="81634" y="326531"/>
                </a:lnTo>
                <a:lnTo>
                  <a:pt x="108845" y="326531"/>
                </a:lnTo>
                <a:lnTo>
                  <a:pt x="108845" y="299320"/>
                </a:lnTo>
                <a:close/>
                <a:moveTo>
                  <a:pt x="68028" y="272109"/>
                </a:moveTo>
                <a:lnTo>
                  <a:pt x="122450" y="272109"/>
                </a:lnTo>
                <a:cubicBezTo>
                  <a:pt x="129964" y="272109"/>
                  <a:pt x="136056" y="278201"/>
                  <a:pt x="136056" y="285714"/>
                </a:cubicBezTo>
                <a:lnTo>
                  <a:pt x="136056" y="340136"/>
                </a:lnTo>
                <a:cubicBezTo>
                  <a:pt x="136056" y="347650"/>
                  <a:pt x="129964" y="353742"/>
                  <a:pt x="122450" y="353742"/>
                </a:cubicBezTo>
                <a:lnTo>
                  <a:pt x="68028" y="353742"/>
                </a:lnTo>
                <a:cubicBezTo>
                  <a:pt x="60515" y="353742"/>
                  <a:pt x="54423" y="347650"/>
                  <a:pt x="54423" y="340136"/>
                </a:cubicBezTo>
                <a:lnTo>
                  <a:pt x="54423" y="285714"/>
                </a:lnTo>
                <a:cubicBezTo>
                  <a:pt x="54423" y="278201"/>
                  <a:pt x="60515" y="272109"/>
                  <a:pt x="68028" y="272109"/>
                </a:cubicBezTo>
                <a:close/>
                <a:moveTo>
                  <a:pt x="81634" y="190476"/>
                </a:moveTo>
                <a:lnTo>
                  <a:pt x="81634" y="217687"/>
                </a:lnTo>
                <a:lnTo>
                  <a:pt x="108845" y="217687"/>
                </a:lnTo>
                <a:lnTo>
                  <a:pt x="108845" y="190476"/>
                </a:lnTo>
                <a:close/>
                <a:moveTo>
                  <a:pt x="68028" y="163265"/>
                </a:moveTo>
                <a:lnTo>
                  <a:pt x="122450" y="163265"/>
                </a:lnTo>
                <a:cubicBezTo>
                  <a:pt x="129964" y="163265"/>
                  <a:pt x="136056" y="169357"/>
                  <a:pt x="136056" y="176870"/>
                </a:cubicBezTo>
                <a:lnTo>
                  <a:pt x="136056" y="231292"/>
                </a:lnTo>
                <a:cubicBezTo>
                  <a:pt x="136056" y="238806"/>
                  <a:pt x="129964" y="244898"/>
                  <a:pt x="122450" y="244898"/>
                </a:cubicBezTo>
                <a:lnTo>
                  <a:pt x="68028" y="244898"/>
                </a:lnTo>
                <a:cubicBezTo>
                  <a:pt x="60515" y="244898"/>
                  <a:pt x="54423" y="238806"/>
                  <a:pt x="54423" y="231292"/>
                </a:cubicBezTo>
                <a:lnTo>
                  <a:pt x="54423" y="176870"/>
                </a:lnTo>
                <a:cubicBezTo>
                  <a:pt x="54423" y="169357"/>
                  <a:pt x="60515" y="163265"/>
                  <a:pt x="68028" y="163265"/>
                </a:cubicBezTo>
                <a:close/>
                <a:moveTo>
                  <a:pt x="388844" y="145583"/>
                </a:moveTo>
                <a:cubicBezTo>
                  <a:pt x="392317" y="145327"/>
                  <a:pt x="395888" y="146394"/>
                  <a:pt x="398732" y="148848"/>
                </a:cubicBezTo>
                <a:cubicBezTo>
                  <a:pt x="404422" y="153756"/>
                  <a:pt x="405057" y="162346"/>
                  <a:pt x="400150" y="168034"/>
                </a:cubicBezTo>
                <a:lnTo>
                  <a:pt x="349101" y="227232"/>
                </a:lnTo>
                <a:cubicBezTo>
                  <a:pt x="343924" y="233236"/>
                  <a:pt x="334757" y="233547"/>
                  <a:pt x="329178" y="227968"/>
                </a:cubicBezTo>
                <a:lnTo>
                  <a:pt x="295748" y="194539"/>
                </a:lnTo>
                <a:cubicBezTo>
                  <a:pt x="290435" y="189226"/>
                  <a:pt x="290435" y="180611"/>
                  <a:pt x="295748" y="175298"/>
                </a:cubicBezTo>
                <a:cubicBezTo>
                  <a:pt x="301061" y="169986"/>
                  <a:pt x="309676" y="169986"/>
                  <a:pt x="314989" y="175298"/>
                </a:cubicBezTo>
                <a:lnTo>
                  <a:pt x="338061" y="198370"/>
                </a:lnTo>
                <a:lnTo>
                  <a:pt x="379544" y="150265"/>
                </a:lnTo>
                <a:cubicBezTo>
                  <a:pt x="381997" y="147421"/>
                  <a:pt x="385372" y="145840"/>
                  <a:pt x="388844" y="145583"/>
                </a:cubicBezTo>
                <a:close/>
                <a:moveTo>
                  <a:pt x="340138" y="87179"/>
                </a:moveTo>
                <a:cubicBezTo>
                  <a:pt x="314215" y="110668"/>
                  <a:pt x="290249" y="120410"/>
                  <a:pt x="257427" y="125971"/>
                </a:cubicBezTo>
                <a:cubicBezTo>
                  <a:pt x="255767" y="191902"/>
                  <a:pt x="281467" y="256835"/>
                  <a:pt x="340138" y="293627"/>
                </a:cubicBezTo>
                <a:cubicBezTo>
                  <a:pt x="379161" y="269155"/>
                  <a:pt x="404841" y="232561"/>
                  <a:pt x="416508" y="184743"/>
                </a:cubicBezTo>
                <a:cubicBezTo>
                  <a:pt x="422583" y="159848"/>
                  <a:pt x="423189" y="138120"/>
                  <a:pt x="422869" y="125974"/>
                </a:cubicBezTo>
                <a:cubicBezTo>
                  <a:pt x="389962" y="120400"/>
                  <a:pt x="366009" y="110620"/>
                  <a:pt x="340138" y="87179"/>
                </a:cubicBezTo>
                <a:close/>
                <a:moveTo>
                  <a:pt x="81634" y="81632"/>
                </a:moveTo>
                <a:lnTo>
                  <a:pt x="81634" y="108843"/>
                </a:lnTo>
                <a:lnTo>
                  <a:pt x="108845" y="108843"/>
                </a:lnTo>
                <a:lnTo>
                  <a:pt x="108845" y="81632"/>
                </a:lnTo>
                <a:close/>
                <a:moveTo>
                  <a:pt x="68028" y="54421"/>
                </a:moveTo>
                <a:lnTo>
                  <a:pt x="122450" y="54421"/>
                </a:lnTo>
                <a:cubicBezTo>
                  <a:pt x="129964" y="54421"/>
                  <a:pt x="136056" y="60513"/>
                  <a:pt x="136056" y="68026"/>
                </a:cubicBezTo>
                <a:lnTo>
                  <a:pt x="136056" y="122448"/>
                </a:lnTo>
                <a:cubicBezTo>
                  <a:pt x="136056" y="129962"/>
                  <a:pt x="129964" y="136054"/>
                  <a:pt x="122450" y="136054"/>
                </a:cubicBezTo>
                <a:lnTo>
                  <a:pt x="68028" y="136054"/>
                </a:lnTo>
                <a:cubicBezTo>
                  <a:pt x="60515" y="136054"/>
                  <a:pt x="54423" y="129962"/>
                  <a:pt x="54423" y="122448"/>
                </a:cubicBezTo>
                <a:lnTo>
                  <a:pt x="54423" y="68026"/>
                </a:lnTo>
                <a:cubicBezTo>
                  <a:pt x="54423" y="60513"/>
                  <a:pt x="60515" y="54421"/>
                  <a:pt x="68028" y="54421"/>
                </a:cubicBezTo>
                <a:close/>
                <a:moveTo>
                  <a:pt x="27212" y="27211"/>
                </a:moveTo>
                <a:lnTo>
                  <a:pt x="27212" y="437189"/>
                </a:lnTo>
                <a:lnTo>
                  <a:pt x="239548" y="437189"/>
                </a:lnTo>
                <a:lnTo>
                  <a:pt x="239548" y="363820"/>
                </a:lnTo>
                <a:cubicBezTo>
                  <a:pt x="239548" y="356306"/>
                  <a:pt x="245639" y="350215"/>
                  <a:pt x="253153" y="350215"/>
                </a:cubicBezTo>
                <a:lnTo>
                  <a:pt x="326532" y="350215"/>
                </a:lnTo>
                <a:lnTo>
                  <a:pt x="326532" y="317186"/>
                </a:lnTo>
                <a:cubicBezTo>
                  <a:pt x="281412" y="289113"/>
                  <a:pt x="250636" y="245723"/>
                  <a:pt x="237331" y="191194"/>
                </a:cubicBezTo>
                <a:cubicBezTo>
                  <a:pt x="226885" y="148379"/>
                  <a:pt x="230825" y="113909"/>
                  <a:pt x="230998" y="112462"/>
                </a:cubicBezTo>
                <a:cubicBezTo>
                  <a:pt x="231753" y="106145"/>
                  <a:pt x="236783" y="101195"/>
                  <a:pt x="243112" y="100543"/>
                </a:cubicBezTo>
                <a:cubicBezTo>
                  <a:pt x="243387" y="100513"/>
                  <a:pt x="271699" y="97472"/>
                  <a:pt x="291258" y="88056"/>
                </a:cubicBezTo>
                <a:cubicBezTo>
                  <a:pt x="307743" y="80116"/>
                  <a:pt x="320698" y="68378"/>
                  <a:pt x="326532" y="62575"/>
                </a:cubicBezTo>
                <a:lnTo>
                  <a:pt x="326532" y="27211"/>
                </a:lnTo>
                <a:close/>
                <a:moveTo>
                  <a:pt x="13605" y="0"/>
                </a:moveTo>
                <a:lnTo>
                  <a:pt x="340137" y="0"/>
                </a:lnTo>
                <a:cubicBezTo>
                  <a:pt x="347651" y="0"/>
                  <a:pt x="353742" y="6092"/>
                  <a:pt x="353742" y="13605"/>
                </a:cubicBezTo>
                <a:lnTo>
                  <a:pt x="353742" y="62575"/>
                </a:lnTo>
                <a:cubicBezTo>
                  <a:pt x="359566" y="68368"/>
                  <a:pt x="372525" y="80113"/>
                  <a:pt x="389018" y="88055"/>
                </a:cubicBezTo>
                <a:cubicBezTo>
                  <a:pt x="408577" y="97471"/>
                  <a:pt x="436887" y="100514"/>
                  <a:pt x="437171" y="100543"/>
                </a:cubicBezTo>
                <a:cubicBezTo>
                  <a:pt x="443492" y="101203"/>
                  <a:pt x="448523" y="106151"/>
                  <a:pt x="449277" y="112461"/>
                </a:cubicBezTo>
                <a:cubicBezTo>
                  <a:pt x="449451" y="113908"/>
                  <a:pt x="453390" y="148379"/>
                  <a:pt x="442942" y="191193"/>
                </a:cubicBezTo>
                <a:cubicBezTo>
                  <a:pt x="429636" y="245722"/>
                  <a:pt x="398862" y="289111"/>
                  <a:pt x="353741" y="317185"/>
                </a:cubicBezTo>
                <a:lnTo>
                  <a:pt x="353741" y="363819"/>
                </a:lnTo>
                <a:cubicBezTo>
                  <a:pt x="353741" y="367621"/>
                  <a:pt x="352143" y="371084"/>
                  <a:pt x="349676" y="373513"/>
                </a:cubicBezTo>
                <a:lnTo>
                  <a:pt x="262774" y="460415"/>
                </a:lnTo>
                <a:cubicBezTo>
                  <a:pt x="260352" y="462838"/>
                  <a:pt x="256835" y="464400"/>
                  <a:pt x="253154" y="464400"/>
                </a:cubicBezTo>
                <a:cubicBezTo>
                  <a:pt x="253154" y="464400"/>
                  <a:pt x="253153" y="464400"/>
                  <a:pt x="253153" y="464400"/>
                </a:cubicBezTo>
                <a:lnTo>
                  <a:pt x="253152" y="464400"/>
                </a:lnTo>
                <a:lnTo>
                  <a:pt x="13605" y="464400"/>
                </a:lnTo>
                <a:cubicBezTo>
                  <a:pt x="6092" y="464400"/>
                  <a:pt x="0" y="458308"/>
                  <a:pt x="0" y="450795"/>
                </a:cubicBezTo>
                <a:lnTo>
                  <a:pt x="0" y="13605"/>
                </a:lnTo>
                <a:cubicBezTo>
                  <a:pt x="0" y="6092"/>
                  <a:pt x="6092" y="0"/>
                  <a:pt x="1360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xmlns="" id="{BBF43C90-A73F-4D71-A76F-D937F5A890C5}"/>
              </a:ext>
            </a:extLst>
          </p:cNvPr>
          <p:cNvSpPr/>
          <p:nvPr/>
        </p:nvSpPr>
        <p:spPr>
          <a:xfrm>
            <a:off x="10868685" y="4499314"/>
            <a:ext cx="464538" cy="464529"/>
          </a:xfrm>
          <a:custGeom>
            <a:avLst/>
            <a:gdLst>
              <a:gd name="connsiteX0" fmla="*/ 397485 w 464538"/>
              <a:gd name="connsiteY0" fmla="*/ 272396 h 464529"/>
              <a:gd name="connsiteX1" fmla="*/ 342512 w 464538"/>
              <a:gd name="connsiteY1" fmla="*/ 360722 h 464529"/>
              <a:gd name="connsiteX2" fmla="*/ 233110 w 464538"/>
              <a:gd name="connsiteY2" fmla="*/ 400789 h 464529"/>
              <a:gd name="connsiteX3" fmla="*/ 145859 w 464538"/>
              <a:gd name="connsiteY3" fmla="*/ 376622 h 464529"/>
              <a:gd name="connsiteX4" fmla="*/ 119464 w 464538"/>
              <a:gd name="connsiteY4" fmla="*/ 403018 h 464529"/>
              <a:gd name="connsiteX5" fmla="*/ 233110 w 464538"/>
              <a:gd name="connsiteY5" fmla="*/ 437212 h 464529"/>
              <a:gd name="connsiteX6" fmla="*/ 434820 w 464538"/>
              <a:gd name="connsiteY6" fmla="*/ 272396 h 464529"/>
              <a:gd name="connsiteX7" fmla="*/ 386435 w 464538"/>
              <a:gd name="connsiteY7" fmla="*/ 245078 h 464529"/>
              <a:gd name="connsiteX8" fmla="*/ 450868 w 464538"/>
              <a:gd name="connsiteY8" fmla="*/ 245078 h 464529"/>
              <a:gd name="connsiteX9" fmla="*/ 464423 w 464538"/>
              <a:gd name="connsiteY9" fmla="*/ 260419 h 464529"/>
              <a:gd name="connsiteX10" fmla="*/ 233110 w 464538"/>
              <a:gd name="connsiteY10" fmla="*/ 464529 h 464529"/>
              <a:gd name="connsiteX11" fmla="*/ 90071 w 464538"/>
              <a:gd name="connsiteY11" fmla="*/ 415481 h 464529"/>
              <a:gd name="connsiteX12" fmla="*/ 88803 w 464538"/>
              <a:gd name="connsiteY12" fmla="*/ 395046 h 464529"/>
              <a:gd name="connsiteX13" fmla="*/ 134360 w 464538"/>
              <a:gd name="connsiteY13" fmla="*/ 349489 h 464529"/>
              <a:gd name="connsiteX14" fmla="*/ 151842 w 464538"/>
              <a:gd name="connsiteY14" fmla="*/ 347951 h 464529"/>
              <a:gd name="connsiteX15" fmla="*/ 233110 w 464538"/>
              <a:gd name="connsiteY15" fmla="*/ 373471 h 464529"/>
              <a:gd name="connsiteX16" fmla="*/ 372984 w 464538"/>
              <a:gd name="connsiteY16" fmla="*/ 256357 h 464529"/>
              <a:gd name="connsiteX17" fmla="*/ 386435 w 464538"/>
              <a:gd name="connsiteY17" fmla="*/ 245078 h 464529"/>
              <a:gd name="connsiteX18" fmla="*/ 233110 w 464538"/>
              <a:gd name="connsiteY18" fmla="*/ 144003 h 464529"/>
              <a:gd name="connsiteX19" fmla="*/ 145694 w 464538"/>
              <a:gd name="connsiteY19" fmla="*/ 231419 h 464529"/>
              <a:gd name="connsiteX20" fmla="*/ 233110 w 464538"/>
              <a:gd name="connsiteY20" fmla="*/ 318836 h 464529"/>
              <a:gd name="connsiteX21" fmla="*/ 320527 w 464538"/>
              <a:gd name="connsiteY21" fmla="*/ 231419 h 464529"/>
              <a:gd name="connsiteX22" fmla="*/ 233110 w 464538"/>
              <a:gd name="connsiteY22" fmla="*/ 144003 h 464529"/>
              <a:gd name="connsiteX23" fmla="*/ 233110 w 464538"/>
              <a:gd name="connsiteY23" fmla="*/ 116685 h 464529"/>
              <a:gd name="connsiteX24" fmla="*/ 347844 w 464538"/>
              <a:gd name="connsiteY24" fmla="*/ 231419 h 464529"/>
              <a:gd name="connsiteX25" fmla="*/ 233110 w 464538"/>
              <a:gd name="connsiteY25" fmla="*/ 346153 h 464529"/>
              <a:gd name="connsiteX26" fmla="*/ 118376 w 464538"/>
              <a:gd name="connsiteY26" fmla="*/ 231419 h 464529"/>
              <a:gd name="connsiteX27" fmla="*/ 233110 w 464538"/>
              <a:gd name="connsiteY27" fmla="*/ 116685 h 464529"/>
              <a:gd name="connsiteX28" fmla="*/ 192134 w 464538"/>
              <a:gd name="connsiteY28" fmla="*/ 29708 h 464529"/>
              <a:gd name="connsiteX29" fmla="*/ 27318 w 464538"/>
              <a:gd name="connsiteY29" fmla="*/ 231419 h 464529"/>
              <a:gd name="connsiteX30" fmla="*/ 61512 w 464538"/>
              <a:gd name="connsiteY30" fmla="*/ 345065 h 464529"/>
              <a:gd name="connsiteX31" fmla="*/ 87907 w 464538"/>
              <a:gd name="connsiteY31" fmla="*/ 318670 h 464529"/>
              <a:gd name="connsiteX32" fmla="*/ 63741 w 464538"/>
              <a:gd name="connsiteY32" fmla="*/ 231419 h 464529"/>
              <a:gd name="connsiteX33" fmla="*/ 103807 w 464538"/>
              <a:gd name="connsiteY33" fmla="*/ 122016 h 464529"/>
              <a:gd name="connsiteX34" fmla="*/ 192134 w 464538"/>
              <a:gd name="connsiteY34" fmla="*/ 67044 h 464529"/>
              <a:gd name="connsiteX35" fmla="*/ 274087 w 464538"/>
              <a:gd name="connsiteY35" fmla="*/ 29703 h 464529"/>
              <a:gd name="connsiteX36" fmla="*/ 274087 w 464538"/>
              <a:gd name="connsiteY36" fmla="*/ 67042 h 464529"/>
              <a:gd name="connsiteX37" fmla="*/ 397487 w 464538"/>
              <a:gd name="connsiteY37" fmla="*/ 190442 h 464529"/>
              <a:gd name="connsiteX38" fmla="*/ 397487 w 464538"/>
              <a:gd name="connsiteY38" fmla="*/ 190441 h 464529"/>
              <a:gd name="connsiteX39" fmla="*/ 434833 w 464538"/>
              <a:gd name="connsiteY39" fmla="*/ 190441 h 464529"/>
              <a:gd name="connsiteX40" fmla="*/ 274087 w 464538"/>
              <a:gd name="connsiteY40" fmla="*/ 29703 h 464529"/>
              <a:gd name="connsiteX41" fmla="*/ 262110 w 464538"/>
              <a:gd name="connsiteY41" fmla="*/ 105 h 464529"/>
              <a:gd name="connsiteX42" fmla="*/ 397942 w 464538"/>
              <a:gd name="connsiteY42" fmla="*/ 66588 h 464529"/>
              <a:gd name="connsiteX43" fmla="*/ 464433 w 464538"/>
              <a:gd name="connsiteY43" fmla="*/ 202418 h 464529"/>
              <a:gd name="connsiteX44" fmla="*/ 450878 w 464538"/>
              <a:gd name="connsiteY44" fmla="*/ 217761 h 464529"/>
              <a:gd name="connsiteX45" fmla="*/ 386436 w 464538"/>
              <a:gd name="connsiteY45" fmla="*/ 217761 h 464529"/>
              <a:gd name="connsiteX46" fmla="*/ 372986 w 464538"/>
              <a:gd name="connsiteY46" fmla="*/ 206482 h 464529"/>
              <a:gd name="connsiteX47" fmla="*/ 258048 w 464538"/>
              <a:gd name="connsiteY47" fmla="*/ 91544 h 464529"/>
              <a:gd name="connsiteX48" fmla="*/ 246769 w 464538"/>
              <a:gd name="connsiteY48" fmla="*/ 78094 h 464529"/>
              <a:gd name="connsiteX49" fmla="*/ 246769 w 464538"/>
              <a:gd name="connsiteY49" fmla="*/ 13660 h 464529"/>
              <a:gd name="connsiteX50" fmla="*/ 262110 w 464538"/>
              <a:gd name="connsiteY50" fmla="*/ 105 h 464529"/>
              <a:gd name="connsiteX51" fmla="*/ 204111 w 464538"/>
              <a:gd name="connsiteY51" fmla="*/ 105 h 464529"/>
              <a:gd name="connsiteX52" fmla="*/ 219452 w 464538"/>
              <a:gd name="connsiteY52" fmla="*/ 13660 h 464529"/>
              <a:gd name="connsiteX53" fmla="*/ 219452 w 464538"/>
              <a:gd name="connsiteY53" fmla="*/ 78094 h 464529"/>
              <a:gd name="connsiteX54" fmla="*/ 208172 w 464538"/>
              <a:gd name="connsiteY54" fmla="*/ 91544 h 464529"/>
              <a:gd name="connsiteX55" fmla="*/ 91059 w 464538"/>
              <a:gd name="connsiteY55" fmla="*/ 231419 h 464529"/>
              <a:gd name="connsiteX56" fmla="*/ 116579 w 464538"/>
              <a:gd name="connsiteY56" fmla="*/ 312687 h 464529"/>
              <a:gd name="connsiteX57" fmla="*/ 115040 w 464538"/>
              <a:gd name="connsiteY57" fmla="*/ 330169 h 464529"/>
              <a:gd name="connsiteX58" fmla="*/ 69483 w 464538"/>
              <a:gd name="connsiteY58" fmla="*/ 375725 h 464529"/>
              <a:gd name="connsiteX59" fmla="*/ 49048 w 464538"/>
              <a:gd name="connsiteY59" fmla="*/ 374458 h 464529"/>
              <a:gd name="connsiteX60" fmla="*/ 0 w 464538"/>
              <a:gd name="connsiteY60" fmla="*/ 231419 h 464529"/>
              <a:gd name="connsiteX61" fmla="*/ 204111 w 464538"/>
              <a:gd name="connsiteY61" fmla="*/ 105 h 46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64538" h="464529">
                <a:moveTo>
                  <a:pt x="397485" y="272396"/>
                </a:moveTo>
                <a:cubicBezTo>
                  <a:pt x="388949" y="306657"/>
                  <a:pt x="369706" y="337693"/>
                  <a:pt x="342512" y="360722"/>
                </a:cubicBezTo>
                <a:cubicBezTo>
                  <a:pt x="312002" y="386560"/>
                  <a:pt x="273148" y="400789"/>
                  <a:pt x="233110" y="400789"/>
                </a:cubicBezTo>
                <a:cubicBezTo>
                  <a:pt x="202081" y="400789"/>
                  <a:pt x="172150" y="392467"/>
                  <a:pt x="145859" y="376622"/>
                </a:cubicBezTo>
                <a:lnTo>
                  <a:pt x="119464" y="403018"/>
                </a:lnTo>
                <a:cubicBezTo>
                  <a:pt x="153130" y="425436"/>
                  <a:pt x="192112" y="437212"/>
                  <a:pt x="233110" y="437212"/>
                </a:cubicBezTo>
                <a:cubicBezTo>
                  <a:pt x="331553" y="437212"/>
                  <a:pt x="415675" y="367380"/>
                  <a:pt x="434820" y="272396"/>
                </a:cubicBezTo>
                <a:close/>
                <a:moveTo>
                  <a:pt x="386435" y="245078"/>
                </a:moveTo>
                <a:lnTo>
                  <a:pt x="450868" y="245078"/>
                </a:lnTo>
                <a:cubicBezTo>
                  <a:pt x="459075" y="245078"/>
                  <a:pt x="465434" y="252275"/>
                  <a:pt x="464423" y="260419"/>
                </a:cubicBezTo>
                <a:cubicBezTo>
                  <a:pt x="449983" y="376780"/>
                  <a:pt x="350539" y="464529"/>
                  <a:pt x="233110" y="464529"/>
                </a:cubicBezTo>
                <a:cubicBezTo>
                  <a:pt x="180748" y="464529"/>
                  <a:pt x="131286" y="447568"/>
                  <a:pt x="90071" y="415481"/>
                </a:cubicBezTo>
                <a:cubicBezTo>
                  <a:pt x="83593" y="410438"/>
                  <a:pt x="82999" y="400849"/>
                  <a:pt x="88803" y="395046"/>
                </a:cubicBezTo>
                <a:lnTo>
                  <a:pt x="134360" y="349489"/>
                </a:lnTo>
                <a:cubicBezTo>
                  <a:pt x="139042" y="344807"/>
                  <a:pt x="146412" y="344157"/>
                  <a:pt x="151842" y="347951"/>
                </a:cubicBezTo>
                <a:cubicBezTo>
                  <a:pt x="175735" y="364646"/>
                  <a:pt x="203836" y="373471"/>
                  <a:pt x="233110" y="373471"/>
                </a:cubicBezTo>
                <a:cubicBezTo>
                  <a:pt x="302152" y="373471"/>
                  <a:pt x="360977" y="324217"/>
                  <a:pt x="372984" y="256357"/>
                </a:cubicBezTo>
                <a:cubicBezTo>
                  <a:pt x="374139" y="249833"/>
                  <a:pt x="379809" y="245078"/>
                  <a:pt x="386435" y="245078"/>
                </a:cubicBezTo>
                <a:close/>
                <a:moveTo>
                  <a:pt x="233110" y="144003"/>
                </a:moveTo>
                <a:cubicBezTo>
                  <a:pt x="184908" y="144003"/>
                  <a:pt x="145694" y="183217"/>
                  <a:pt x="145694" y="231419"/>
                </a:cubicBezTo>
                <a:cubicBezTo>
                  <a:pt x="145694" y="279621"/>
                  <a:pt x="184908" y="318836"/>
                  <a:pt x="233110" y="318836"/>
                </a:cubicBezTo>
                <a:cubicBezTo>
                  <a:pt x="281312" y="318836"/>
                  <a:pt x="320527" y="279621"/>
                  <a:pt x="320527" y="231419"/>
                </a:cubicBezTo>
                <a:cubicBezTo>
                  <a:pt x="320527" y="183217"/>
                  <a:pt x="281312" y="144003"/>
                  <a:pt x="233110" y="144003"/>
                </a:cubicBezTo>
                <a:close/>
                <a:moveTo>
                  <a:pt x="233110" y="116685"/>
                </a:moveTo>
                <a:cubicBezTo>
                  <a:pt x="296375" y="116685"/>
                  <a:pt x="347844" y="168154"/>
                  <a:pt x="347844" y="231419"/>
                </a:cubicBezTo>
                <a:cubicBezTo>
                  <a:pt x="347844" y="294684"/>
                  <a:pt x="296375" y="346153"/>
                  <a:pt x="233110" y="346153"/>
                </a:cubicBezTo>
                <a:cubicBezTo>
                  <a:pt x="169845" y="346153"/>
                  <a:pt x="118376" y="294684"/>
                  <a:pt x="118376" y="231419"/>
                </a:cubicBezTo>
                <a:cubicBezTo>
                  <a:pt x="118376" y="168154"/>
                  <a:pt x="169845" y="116685"/>
                  <a:pt x="233110" y="116685"/>
                </a:cubicBezTo>
                <a:close/>
                <a:moveTo>
                  <a:pt x="192134" y="29708"/>
                </a:moveTo>
                <a:cubicBezTo>
                  <a:pt x="97150" y="48855"/>
                  <a:pt x="27318" y="132977"/>
                  <a:pt x="27318" y="231419"/>
                </a:cubicBezTo>
                <a:cubicBezTo>
                  <a:pt x="27318" y="272415"/>
                  <a:pt x="39093" y="311398"/>
                  <a:pt x="61512" y="345065"/>
                </a:cubicBezTo>
                <a:lnTo>
                  <a:pt x="87907" y="318670"/>
                </a:lnTo>
                <a:cubicBezTo>
                  <a:pt x="72063" y="292379"/>
                  <a:pt x="63741" y="262448"/>
                  <a:pt x="63741" y="231419"/>
                </a:cubicBezTo>
                <a:cubicBezTo>
                  <a:pt x="63741" y="191379"/>
                  <a:pt x="77970" y="152526"/>
                  <a:pt x="103807" y="122016"/>
                </a:cubicBezTo>
                <a:cubicBezTo>
                  <a:pt x="126837" y="94822"/>
                  <a:pt x="157872" y="75580"/>
                  <a:pt x="192134" y="67044"/>
                </a:cubicBezTo>
                <a:close/>
                <a:moveTo>
                  <a:pt x="274087" y="29703"/>
                </a:moveTo>
                <a:lnTo>
                  <a:pt x="274087" y="67042"/>
                </a:lnTo>
                <a:cubicBezTo>
                  <a:pt x="334643" y="82111"/>
                  <a:pt x="382419" y="129885"/>
                  <a:pt x="397487" y="190442"/>
                </a:cubicBezTo>
                <a:lnTo>
                  <a:pt x="397487" y="190441"/>
                </a:lnTo>
                <a:lnTo>
                  <a:pt x="434833" y="190441"/>
                </a:lnTo>
                <a:cubicBezTo>
                  <a:pt x="418530" y="109358"/>
                  <a:pt x="355167" y="45998"/>
                  <a:pt x="274087" y="29703"/>
                </a:cubicBezTo>
                <a:close/>
                <a:moveTo>
                  <a:pt x="262110" y="105"/>
                </a:moveTo>
                <a:cubicBezTo>
                  <a:pt x="313165" y="6441"/>
                  <a:pt x="361405" y="30051"/>
                  <a:pt x="397942" y="66588"/>
                </a:cubicBezTo>
                <a:cubicBezTo>
                  <a:pt x="434479" y="103122"/>
                  <a:pt x="458092" y="151362"/>
                  <a:pt x="464433" y="202418"/>
                </a:cubicBezTo>
                <a:cubicBezTo>
                  <a:pt x="465444" y="210564"/>
                  <a:pt x="459085" y="217761"/>
                  <a:pt x="450878" y="217761"/>
                </a:cubicBezTo>
                <a:lnTo>
                  <a:pt x="386436" y="217761"/>
                </a:lnTo>
                <a:cubicBezTo>
                  <a:pt x="379811" y="217761"/>
                  <a:pt x="374140" y="213006"/>
                  <a:pt x="372986" y="206482"/>
                </a:cubicBezTo>
                <a:cubicBezTo>
                  <a:pt x="362648" y="148072"/>
                  <a:pt x="316458" y="101882"/>
                  <a:pt x="258048" y="91544"/>
                </a:cubicBezTo>
                <a:cubicBezTo>
                  <a:pt x="251523" y="90390"/>
                  <a:pt x="246769" y="84718"/>
                  <a:pt x="246769" y="78094"/>
                </a:cubicBezTo>
                <a:lnTo>
                  <a:pt x="246769" y="13660"/>
                </a:lnTo>
                <a:cubicBezTo>
                  <a:pt x="246769" y="5469"/>
                  <a:pt x="253949" y="-907"/>
                  <a:pt x="262110" y="105"/>
                </a:cubicBezTo>
                <a:close/>
                <a:moveTo>
                  <a:pt x="204111" y="105"/>
                </a:moveTo>
                <a:cubicBezTo>
                  <a:pt x="212289" y="-897"/>
                  <a:pt x="219452" y="5476"/>
                  <a:pt x="219452" y="13660"/>
                </a:cubicBezTo>
                <a:lnTo>
                  <a:pt x="219452" y="78094"/>
                </a:lnTo>
                <a:cubicBezTo>
                  <a:pt x="219452" y="84719"/>
                  <a:pt x="214697" y="90390"/>
                  <a:pt x="208172" y="91544"/>
                </a:cubicBezTo>
                <a:cubicBezTo>
                  <a:pt x="140313" y="103551"/>
                  <a:pt x="91059" y="162377"/>
                  <a:pt x="91059" y="231419"/>
                </a:cubicBezTo>
                <a:cubicBezTo>
                  <a:pt x="91059" y="260692"/>
                  <a:pt x="99883" y="288794"/>
                  <a:pt x="116579" y="312687"/>
                </a:cubicBezTo>
                <a:cubicBezTo>
                  <a:pt x="120372" y="318115"/>
                  <a:pt x="119724" y="325484"/>
                  <a:pt x="115040" y="330169"/>
                </a:cubicBezTo>
                <a:lnTo>
                  <a:pt x="69483" y="375725"/>
                </a:lnTo>
                <a:cubicBezTo>
                  <a:pt x="63668" y="381540"/>
                  <a:pt x="54085" y="380927"/>
                  <a:pt x="49048" y="374458"/>
                </a:cubicBezTo>
                <a:cubicBezTo>
                  <a:pt x="16961" y="333243"/>
                  <a:pt x="0" y="283780"/>
                  <a:pt x="0" y="231419"/>
                </a:cubicBezTo>
                <a:cubicBezTo>
                  <a:pt x="0" y="113989"/>
                  <a:pt x="87749" y="14546"/>
                  <a:pt x="204111" y="105"/>
                </a:cubicBezTo>
                <a:close/>
              </a:path>
            </a:pathLst>
          </a:custGeom>
          <a:solidFill>
            <a:schemeClr val="accent3"/>
          </a:solidFill>
          <a:ln w="89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xmlns="" id="{1853D3DC-1C9A-4CF0-AE02-C7AFFB43D92F}"/>
              </a:ext>
            </a:extLst>
          </p:cNvPr>
          <p:cNvSpPr/>
          <p:nvPr/>
        </p:nvSpPr>
        <p:spPr>
          <a:xfrm>
            <a:off x="1029210" y="5671579"/>
            <a:ext cx="464162" cy="413456"/>
          </a:xfrm>
          <a:custGeom>
            <a:avLst/>
            <a:gdLst>
              <a:gd name="connsiteX0" fmla="*/ 67896 w 464162"/>
              <a:gd name="connsiteY0" fmla="*/ 301777 h 413456"/>
              <a:gd name="connsiteX1" fmla="*/ 154249 w 464162"/>
              <a:gd name="connsiteY1" fmla="*/ 301777 h 413456"/>
              <a:gd name="connsiteX2" fmla="*/ 167828 w 464162"/>
              <a:gd name="connsiteY2" fmla="*/ 315356 h 413456"/>
              <a:gd name="connsiteX3" fmla="*/ 154249 w 464162"/>
              <a:gd name="connsiteY3" fmla="*/ 328935 h 413456"/>
              <a:gd name="connsiteX4" fmla="*/ 67896 w 464162"/>
              <a:gd name="connsiteY4" fmla="*/ 328935 h 413456"/>
              <a:gd name="connsiteX5" fmla="*/ 54317 w 464162"/>
              <a:gd name="connsiteY5" fmla="*/ 315356 h 413456"/>
              <a:gd name="connsiteX6" fmla="*/ 67896 w 464162"/>
              <a:gd name="connsiteY6" fmla="*/ 301777 h 413456"/>
              <a:gd name="connsiteX7" fmla="*/ 67896 w 464162"/>
              <a:gd name="connsiteY7" fmla="*/ 247461 h 413456"/>
              <a:gd name="connsiteX8" fmla="*/ 154249 w 464162"/>
              <a:gd name="connsiteY8" fmla="*/ 247461 h 413456"/>
              <a:gd name="connsiteX9" fmla="*/ 167828 w 464162"/>
              <a:gd name="connsiteY9" fmla="*/ 261040 h 413456"/>
              <a:gd name="connsiteX10" fmla="*/ 154249 w 464162"/>
              <a:gd name="connsiteY10" fmla="*/ 274619 h 413456"/>
              <a:gd name="connsiteX11" fmla="*/ 67896 w 464162"/>
              <a:gd name="connsiteY11" fmla="*/ 274619 h 413456"/>
              <a:gd name="connsiteX12" fmla="*/ 54317 w 464162"/>
              <a:gd name="connsiteY12" fmla="*/ 261040 h 413456"/>
              <a:gd name="connsiteX13" fmla="*/ 67896 w 464162"/>
              <a:gd name="connsiteY13" fmla="*/ 247461 h 413456"/>
              <a:gd name="connsiteX14" fmla="*/ 378106 w 464162"/>
              <a:gd name="connsiteY14" fmla="*/ 199801 h 413456"/>
              <a:gd name="connsiteX15" fmla="*/ 378110 w 464162"/>
              <a:gd name="connsiteY15" fmla="*/ 211295 h 413456"/>
              <a:gd name="connsiteX16" fmla="*/ 364531 w 464162"/>
              <a:gd name="connsiteY16" fmla="*/ 224880 h 413456"/>
              <a:gd name="connsiteX17" fmla="*/ 250486 w 464162"/>
              <a:gd name="connsiteY17" fmla="*/ 224880 h 413456"/>
              <a:gd name="connsiteX18" fmla="*/ 250486 w 464162"/>
              <a:gd name="connsiteY18" fmla="*/ 270144 h 413456"/>
              <a:gd name="connsiteX19" fmla="*/ 364531 w 464162"/>
              <a:gd name="connsiteY19" fmla="*/ 270144 h 413456"/>
              <a:gd name="connsiteX20" fmla="*/ 378110 w 464162"/>
              <a:gd name="connsiteY20" fmla="*/ 283723 h 413456"/>
              <a:gd name="connsiteX21" fmla="*/ 378110 w 464162"/>
              <a:gd name="connsiteY21" fmla="*/ 295240 h 413456"/>
              <a:gd name="connsiteX22" fmla="*/ 430435 w 464162"/>
              <a:gd name="connsiteY22" fmla="*/ 247529 h 413456"/>
              <a:gd name="connsiteX23" fmla="*/ 67896 w 464162"/>
              <a:gd name="connsiteY23" fmla="*/ 193145 h 413456"/>
              <a:gd name="connsiteX24" fmla="*/ 154249 w 464162"/>
              <a:gd name="connsiteY24" fmla="*/ 193145 h 413456"/>
              <a:gd name="connsiteX25" fmla="*/ 167828 w 464162"/>
              <a:gd name="connsiteY25" fmla="*/ 206724 h 413456"/>
              <a:gd name="connsiteX26" fmla="*/ 154249 w 464162"/>
              <a:gd name="connsiteY26" fmla="*/ 220303 h 413456"/>
              <a:gd name="connsiteX27" fmla="*/ 67896 w 464162"/>
              <a:gd name="connsiteY27" fmla="*/ 220303 h 413456"/>
              <a:gd name="connsiteX28" fmla="*/ 54317 w 464162"/>
              <a:gd name="connsiteY28" fmla="*/ 206724 h 413456"/>
              <a:gd name="connsiteX29" fmla="*/ 67896 w 464162"/>
              <a:gd name="connsiteY29" fmla="*/ 193145 h 413456"/>
              <a:gd name="connsiteX30" fmla="*/ 67896 w 464162"/>
              <a:gd name="connsiteY30" fmla="*/ 138829 h 413456"/>
              <a:gd name="connsiteX31" fmla="*/ 154249 w 464162"/>
              <a:gd name="connsiteY31" fmla="*/ 138829 h 413456"/>
              <a:gd name="connsiteX32" fmla="*/ 167828 w 464162"/>
              <a:gd name="connsiteY32" fmla="*/ 152408 h 413456"/>
              <a:gd name="connsiteX33" fmla="*/ 154249 w 464162"/>
              <a:gd name="connsiteY33" fmla="*/ 165987 h 413456"/>
              <a:gd name="connsiteX34" fmla="*/ 67896 w 464162"/>
              <a:gd name="connsiteY34" fmla="*/ 165987 h 413456"/>
              <a:gd name="connsiteX35" fmla="*/ 54317 w 464162"/>
              <a:gd name="connsiteY35" fmla="*/ 152408 h 413456"/>
              <a:gd name="connsiteX36" fmla="*/ 67896 w 464162"/>
              <a:gd name="connsiteY36" fmla="*/ 138829 h 413456"/>
              <a:gd name="connsiteX37" fmla="*/ 67896 w 464162"/>
              <a:gd name="connsiteY37" fmla="*/ 84514 h 413456"/>
              <a:gd name="connsiteX38" fmla="*/ 154249 w 464162"/>
              <a:gd name="connsiteY38" fmla="*/ 84514 h 413456"/>
              <a:gd name="connsiteX39" fmla="*/ 167828 w 464162"/>
              <a:gd name="connsiteY39" fmla="*/ 98093 h 413456"/>
              <a:gd name="connsiteX40" fmla="*/ 154249 w 464162"/>
              <a:gd name="connsiteY40" fmla="*/ 111672 h 413456"/>
              <a:gd name="connsiteX41" fmla="*/ 67896 w 464162"/>
              <a:gd name="connsiteY41" fmla="*/ 111672 h 413456"/>
              <a:gd name="connsiteX42" fmla="*/ 54317 w 464162"/>
              <a:gd name="connsiteY42" fmla="*/ 98093 h 413456"/>
              <a:gd name="connsiteX43" fmla="*/ 67896 w 464162"/>
              <a:gd name="connsiteY43" fmla="*/ 84514 h 413456"/>
              <a:gd name="connsiteX44" fmla="*/ 231195 w 464162"/>
              <a:gd name="connsiteY44" fmla="*/ 46358 h 413456"/>
              <a:gd name="connsiteX45" fmla="*/ 231195 w 464162"/>
              <a:gd name="connsiteY45" fmla="*/ 86888 h 413456"/>
              <a:gd name="connsiteX46" fmla="*/ 271729 w 464162"/>
              <a:gd name="connsiteY46" fmla="*/ 86888 h 413456"/>
              <a:gd name="connsiteX47" fmla="*/ 27158 w 464162"/>
              <a:gd name="connsiteY47" fmla="*/ 27160 h 413456"/>
              <a:gd name="connsiteX48" fmla="*/ 27158 w 464162"/>
              <a:gd name="connsiteY48" fmla="*/ 386297 h 413456"/>
              <a:gd name="connsiteX49" fmla="*/ 290933 w 464162"/>
              <a:gd name="connsiteY49" fmla="*/ 386297 h 413456"/>
              <a:gd name="connsiteX50" fmla="*/ 290933 w 464162"/>
              <a:gd name="connsiteY50" fmla="*/ 297302 h 413456"/>
              <a:gd name="connsiteX51" fmla="*/ 236907 w 464162"/>
              <a:gd name="connsiteY51" fmla="*/ 297302 h 413456"/>
              <a:gd name="connsiteX52" fmla="*/ 223328 w 464162"/>
              <a:gd name="connsiteY52" fmla="*/ 283724 h 413456"/>
              <a:gd name="connsiteX53" fmla="*/ 223328 w 464162"/>
              <a:gd name="connsiteY53" fmla="*/ 211302 h 413456"/>
              <a:gd name="connsiteX54" fmla="*/ 236907 w 464162"/>
              <a:gd name="connsiteY54" fmla="*/ 197723 h 413456"/>
              <a:gd name="connsiteX55" fmla="*/ 290933 w 464162"/>
              <a:gd name="connsiteY55" fmla="*/ 197723 h 413456"/>
              <a:gd name="connsiteX56" fmla="*/ 290933 w 464162"/>
              <a:gd name="connsiteY56" fmla="*/ 114045 h 413456"/>
              <a:gd name="connsiteX57" fmla="*/ 217616 w 464162"/>
              <a:gd name="connsiteY57" fmla="*/ 114045 h 413456"/>
              <a:gd name="connsiteX58" fmla="*/ 204037 w 464162"/>
              <a:gd name="connsiteY58" fmla="*/ 100467 h 413456"/>
              <a:gd name="connsiteX59" fmla="*/ 204037 w 464162"/>
              <a:gd name="connsiteY59" fmla="*/ 27160 h 413456"/>
              <a:gd name="connsiteX60" fmla="*/ 13579 w 464162"/>
              <a:gd name="connsiteY60" fmla="*/ 3 h 413456"/>
              <a:gd name="connsiteX61" fmla="*/ 217305 w 464162"/>
              <a:gd name="connsiteY61" fmla="*/ 3 h 413456"/>
              <a:gd name="connsiteX62" fmla="*/ 227217 w 464162"/>
              <a:gd name="connsiteY62" fmla="*/ 3976 h 413456"/>
              <a:gd name="connsiteX63" fmla="*/ 314115 w 464162"/>
              <a:gd name="connsiteY63" fmla="*/ 90864 h 413456"/>
              <a:gd name="connsiteX64" fmla="*/ 318091 w 464162"/>
              <a:gd name="connsiteY64" fmla="*/ 100469 h 413456"/>
              <a:gd name="connsiteX65" fmla="*/ 318091 w 464162"/>
              <a:gd name="connsiteY65" fmla="*/ 197723 h 413456"/>
              <a:gd name="connsiteX66" fmla="*/ 350948 w 464162"/>
              <a:gd name="connsiteY66" fmla="*/ 197723 h 413456"/>
              <a:gd name="connsiteX67" fmla="*/ 350935 w 464162"/>
              <a:gd name="connsiteY67" fmla="*/ 169032 h 413456"/>
              <a:gd name="connsiteX68" fmla="*/ 373665 w 464162"/>
              <a:gd name="connsiteY68" fmla="*/ 158993 h 413456"/>
              <a:gd name="connsiteX69" fmla="*/ 459736 w 464162"/>
              <a:gd name="connsiteY69" fmla="*/ 237496 h 413456"/>
              <a:gd name="connsiteX70" fmla="*/ 459735 w 464162"/>
              <a:gd name="connsiteY70" fmla="*/ 257563 h 413456"/>
              <a:gd name="connsiteX71" fmla="*/ 373681 w 464162"/>
              <a:gd name="connsiteY71" fmla="*/ 336032 h 413456"/>
              <a:gd name="connsiteX72" fmla="*/ 350952 w 464162"/>
              <a:gd name="connsiteY72" fmla="*/ 325998 h 413456"/>
              <a:gd name="connsiteX73" fmla="*/ 350952 w 464162"/>
              <a:gd name="connsiteY73" fmla="*/ 297302 h 413456"/>
              <a:gd name="connsiteX74" fmla="*/ 318091 w 464162"/>
              <a:gd name="connsiteY74" fmla="*/ 297302 h 413456"/>
              <a:gd name="connsiteX75" fmla="*/ 318091 w 464162"/>
              <a:gd name="connsiteY75" fmla="*/ 399877 h 413456"/>
              <a:gd name="connsiteX76" fmla="*/ 304512 w 464162"/>
              <a:gd name="connsiteY76" fmla="*/ 413456 h 413456"/>
              <a:gd name="connsiteX77" fmla="*/ 13579 w 464162"/>
              <a:gd name="connsiteY77" fmla="*/ 413456 h 413456"/>
              <a:gd name="connsiteX78" fmla="*/ 0 w 464162"/>
              <a:gd name="connsiteY78" fmla="*/ 399877 h 413456"/>
              <a:gd name="connsiteX79" fmla="*/ 0 w 464162"/>
              <a:gd name="connsiteY79" fmla="*/ 13582 h 413456"/>
              <a:gd name="connsiteX80" fmla="*/ 13579 w 464162"/>
              <a:gd name="connsiteY80" fmla="*/ 3 h 41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64162" h="413456">
                <a:moveTo>
                  <a:pt x="67896" y="301777"/>
                </a:moveTo>
                <a:lnTo>
                  <a:pt x="154249" y="301777"/>
                </a:lnTo>
                <a:cubicBezTo>
                  <a:pt x="161748" y="301777"/>
                  <a:pt x="167828" y="307857"/>
                  <a:pt x="167828" y="315356"/>
                </a:cubicBezTo>
                <a:cubicBezTo>
                  <a:pt x="167828" y="322855"/>
                  <a:pt x="161748" y="328935"/>
                  <a:pt x="154249" y="328935"/>
                </a:cubicBezTo>
                <a:lnTo>
                  <a:pt x="67896" y="328935"/>
                </a:lnTo>
                <a:cubicBezTo>
                  <a:pt x="60397" y="328935"/>
                  <a:pt x="54317" y="322855"/>
                  <a:pt x="54317" y="315356"/>
                </a:cubicBezTo>
                <a:cubicBezTo>
                  <a:pt x="54317" y="307857"/>
                  <a:pt x="60397" y="301777"/>
                  <a:pt x="67896" y="301777"/>
                </a:cubicBezTo>
                <a:close/>
                <a:moveTo>
                  <a:pt x="67896" y="247461"/>
                </a:moveTo>
                <a:lnTo>
                  <a:pt x="154249" y="247461"/>
                </a:lnTo>
                <a:cubicBezTo>
                  <a:pt x="161748" y="247461"/>
                  <a:pt x="167828" y="253541"/>
                  <a:pt x="167828" y="261040"/>
                </a:cubicBezTo>
                <a:cubicBezTo>
                  <a:pt x="167828" y="268539"/>
                  <a:pt x="161748" y="274619"/>
                  <a:pt x="154249" y="274619"/>
                </a:cubicBezTo>
                <a:lnTo>
                  <a:pt x="67896" y="274619"/>
                </a:lnTo>
                <a:cubicBezTo>
                  <a:pt x="60397" y="274619"/>
                  <a:pt x="54317" y="268539"/>
                  <a:pt x="54317" y="261040"/>
                </a:cubicBezTo>
                <a:cubicBezTo>
                  <a:pt x="54317" y="253541"/>
                  <a:pt x="60397" y="247461"/>
                  <a:pt x="67896" y="247461"/>
                </a:cubicBezTo>
                <a:close/>
                <a:moveTo>
                  <a:pt x="378106" y="199801"/>
                </a:moveTo>
                <a:lnTo>
                  <a:pt x="378110" y="211295"/>
                </a:lnTo>
                <a:cubicBezTo>
                  <a:pt x="378113" y="218796"/>
                  <a:pt x="372030" y="224880"/>
                  <a:pt x="364531" y="224880"/>
                </a:cubicBezTo>
                <a:lnTo>
                  <a:pt x="250486" y="224880"/>
                </a:lnTo>
                <a:lnTo>
                  <a:pt x="250486" y="270144"/>
                </a:lnTo>
                <a:cubicBezTo>
                  <a:pt x="253418" y="270144"/>
                  <a:pt x="361595" y="270144"/>
                  <a:pt x="364531" y="270144"/>
                </a:cubicBezTo>
                <a:cubicBezTo>
                  <a:pt x="372031" y="270144"/>
                  <a:pt x="378110" y="276223"/>
                  <a:pt x="378110" y="283723"/>
                </a:cubicBezTo>
                <a:lnTo>
                  <a:pt x="378110" y="295240"/>
                </a:lnTo>
                <a:lnTo>
                  <a:pt x="430435" y="247529"/>
                </a:lnTo>
                <a:close/>
                <a:moveTo>
                  <a:pt x="67896" y="193145"/>
                </a:moveTo>
                <a:lnTo>
                  <a:pt x="154249" y="193145"/>
                </a:lnTo>
                <a:cubicBezTo>
                  <a:pt x="161748" y="193145"/>
                  <a:pt x="167828" y="199225"/>
                  <a:pt x="167828" y="206724"/>
                </a:cubicBezTo>
                <a:cubicBezTo>
                  <a:pt x="167828" y="214223"/>
                  <a:pt x="161748" y="220303"/>
                  <a:pt x="154249" y="220303"/>
                </a:cubicBezTo>
                <a:lnTo>
                  <a:pt x="67896" y="220303"/>
                </a:lnTo>
                <a:cubicBezTo>
                  <a:pt x="60397" y="220303"/>
                  <a:pt x="54317" y="214223"/>
                  <a:pt x="54317" y="206724"/>
                </a:cubicBezTo>
                <a:cubicBezTo>
                  <a:pt x="54317" y="199225"/>
                  <a:pt x="60397" y="193145"/>
                  <a:pt x="67896" y="193145"/>
                </a:cubicBezTo>
                <a:close/>
                <a:moveTo>
                  <a:pt x="67896" y="138829"/>
                </a:moveTo>
                <a:lnTo>
                  <a:pt x="154249" y="138829"/>
                </a:lnTo>
                <a:cubicBezTo>
                  <a:pt x="161748" y="138829"/>
                  <a:pt x="167828" y="144909"/>
                  <a:pt x="167828" y="152408"/>
                </a:cubicBezTo>
                <a:cubicBezTo>
                  <a:pt x="167828" y="159907"/>
                  <a:pt x="161748" y="165987"/>
                  <a:pt x="154249" y="165987"/>
                </a:cubicBezTo>
                <a:lnTo>
                  <a:pt x="67896" y="165987"/>
                </a:lnTo>
                <a:cubicBezTo>
                  <a:pt x="60397" y="165987"/>
                  <a:pt x="54317" y="159907"/>
                  <a:pt x="54317" y="152408"/>
                </a:cubicBezTo>
                <a:cubicBezTo>
                  <a:pt x="54317" y="144909"/>
                  <a:pt x="60397" y="138829"/>
                  <a:pt x="67896" y="138829"/>
                </a:cubicBezTo>
                <a:close/>
                <a:moveTo>
                  <a:pt x="67896" y="84514"/>
                </a:moveTo>
                <a:lnTo>
                  <a:pt x="154249" y="84514"/>
                </a:lnTo>
                <a:cubicBezTo>
                  <a:pt x="161748" y="84514"/>
                  <a:pt x="167828" y="90594"/>
                  <a:pt x="167828" y="98093"/>
                </a:cubicBezTo>
                <a:cubicBezTo>
                  <a:pt x="167828" y="105592"/>
                  <a:pt x="161748" y="111672"/>
                  <a:pt x="154249" y="111672"/>
                </a:cubicBezTo>
                <a:lnTo>
                  <a:pt x="67896" y="111672"/>
                </a:lnTo>
                <a:cubicBezTo>
                  <a:pt x="60397" y="111672"/>
                  <a:pt x="54317" y="105592"/>
                  <a:pt x="54317" y="98093"/>
                </a:cubicBezTo>
                <a:cubicBezTo>
                  <a:pt x="54317" y="90594"/>
                  <a:pt x="60397" y="84514"/>
                  <a:pt x="67896" y="84514"/>
                </a:cubicBezTo>
                <a:close/>
                <a:moveTo>
                  <a:pt x="231195" y="46358"/>
                </a:moveTo>
                <a:lnTo>
                  <a:pt x="231195" y="86888"/>
                </a:lnTo>
                <a:lnTo>
                  <a:pt x="271729" y="86888"/>
                </a:lnTo>
                <a:close/>
                <a:moveTo>
                  <a:pt x="27158" y="27160"/>
                </a:moveTo>
                <a:lnTo>
                  <a:pt x="27158" y="386297"/>
                </a:lnTo>
                <a:lnTo>
                  <a:pt x="290933" y="386297"/>
                </a:lnTo>
                <a:lnTo>
                  <a:pt x="290933" y="297302"/>
                </a:lnTo>
                <a:lnTo>
                  <a:pt x="236907" y="297302"/>
                </a:lnTo>
                <a:cubicBezTo>
                  <a:pt x="229408" y="297302"/>
                  <a:pt x="223328" y="291223"/>
                  <a:pt x="223328" y="283724"/>
                </a:cubicBezTo>
                <a:lnTo>
                  <a:pt x="223328" y="211302"/>
                </a:lnTo>
                <a:cubicBezTo>
                  <a:pt x="223328" y="203803"/>
                  <a:pt x="229408" y="197723"/>
                  <a:pt x="236907" y="197723"/>
                </a:cubicBezTo>
                <a:lnTo>
                  <a:pt x="290933" y="197723"/>
                </a:lnTo>
                <a:lnTo>
                  <a:pt x="290933" y="114045"/>
                </a:lnTo>
                <a:lnTo>
                  <a:pt x="217616" y="114045"/>
                </a:lnTo>
                <a:cubicBezTo>
                  <a:pt x="210117" y="114045"/>
                  <a:pt x="204037" y="107966"/>
                  <a:pt x="204037" y="100467"/>
                </a:cubicBezTo>
                <a:lnTo>
                  <a:pt x="204037" y="27160"/>
                </a:lnTo>
                <a:close/>
                <a:moveTo>
                  <a:pt x="13579" y="3"/>
                </a:moveTo>
                <a:lnTo>
                  <a:pt x="217305" y="3"/>
                </a:lnTo>
                <a:cubicBezTo>
                  <a:pt x="221022" y="-77"/>
                  <a:pt x="224632" y="1393"/>
                  <a:pt x="227217" y="3976"/>
                </a:cubicBezTo>
                <a:lnTo>
                  <a:pt x="314115" y="90864"/>
                </a:lnTo>
                <a:cubicBezTo>
                  <a:pt x="316706" y="93454"/>
                  <a:pt x="318091" y="97003"/>
                  <a:pt x="318091" y="100469"/>
                </a:cubicBezTo>
                <a:lnTo>
                  <a:pt x="318091" y="197723"/>
                </a:lnTo>
                <a:lnTo>
                  <a:pt x="350948" y="197723"/>
                </a:lnTo>
                <a:lnTo>
                  <a:pt x="350935" y="169032"/>
                </a:lnTo>
                <a:cubicBezTo>
                  <a:pt x="350930" y="157240"/>
                  <a:pt x="364972" y="151065"/>
                  <a:pt x="373665" y="158993"/>
                </a:cubicBezTo>
                <a:lnTo>
                  <a:pt x="459736" y="237496"/>
                </a:lnTo>
                <a:cubicBezTo>
                  <a:pt x="465637" y="242879"/>
                  <a:pt x="465639" y="252180"/>
                  <a:pt x="459735" y="257563"/>
                </a:cubicBezTo>
                <a:lnTo>
                  <a:pt x="373681" y="336032"/>
                </a:lnTo>
                <a:cubicBezTo>
                  <a:pt x="365038" y="343911"/>
                  <a:pt x="350952" y="337852"/>
                  <a:pt x="350952" y="325998"/>
                </a:cubicBezTo>
                <a:lnTo>
                  <a:pt x="350952" y="297302"/>
                </a:lnTo>
                <a:lnTo>
                  <a:pt x="318091" y="297302"/>
                </a:lnTo>
                <a:lnTo>
                  <a:pt x="318091" y="399877"/>
                </a:lnTo>
                <a:cubicBezTo>
                  <a:pt x="318091" y="407376"/>
                  <a:pt x="312012" y="413456"/>
                  <a:pt x="304512" y="413456"/>
                </a:cubicBezTo>
                <a:lnTo>
                  <a:pt x="13579" y="413456"/>
                </a:lnTo>
                <a:cubicBezTo>
                  <a:pt x="6080" y="413456"/>
                  <a:pt x="0" y="407376"/>
                  <a:pt x="0" y="399877"/>
                </a:cubicBezTo>
                <a:lnTo>
                  <a:pt x="0" y="13582"/>
                </a:lnTo>
                <a:cubicBezTo>
                  <a:pt x="0" y="6083"/>
                  <a:pt x="6080" y="3"/>
                  <a:pt x="13579" y="3"/>
                </a:cubicBezTo>
                <a:close/>
              </a:path>
            </a:pathLst>
          </a:custGeom>
          <a:solidFill>
            <a:schemeClr val="accent3"/>
          </a:solidFill>
          <a:ln w="8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1" name="Freeform: Shape 350">
            <a:extLst>
              <a:ext uri="{FF2B5EF4-FFF2-40B4-BE49-F238E27FC236}">
                <a16:creationId xmlns:a16="http://schemas.microsoft.com/office/drawing/2014/main" xmlns="" id="{C96BBD02-A987-44FF-A854-44FA7D075391}"/>
              </a:ext>
            </a:extLst>
          </p:cNvPr>
          <p:cNvSpPr/>
          <p:nvPr/>
        </p:nvSpPr>
        <p:spPr>
          <a:xfrm>
            <a:off x="3228919" y="5646226"/>
            <a:ext cx="438082" cy="464400"/>
          </a:xfrm>
          <a:custGeom>
            <a:avLst/>
            <a:gdLst>
              <a:gd name="connsiteX0" fmla="*/ 219040 w 438082"/>
              <a:gd name="connsiteY0" fmla="*/ 317604 h 464400"/>
              <a:gd name="connsiteX1" fmla="*/ 232646 w 438082"/>
              <a:gd name="connsiteY1" fmla="*/ 331209 h 464400"/>
              <a:gd name="connsiteX2" fmla="*/ 232646 w 438082"/>
              <a:gd name="connsiteY2" fmla="*/ 340599 h 464400"/>
              <a:gd name="connsiteX3" fmla="*/ 219040 w 438082"/>
              <a:gd name="connsiteY3" fmla="*/ 354205 h 464400"/>
              <a:gd name="connsiteX4" fmla="*/ 205435 w 438082"/>
              <a:gd name="connsiteY4" fmla="*/ 340599 h 464400"/>
              <a:gd name="connsiteX5" fmla="*/ 205435 w 438082"/>
              <a:gd name="connsiteY5" fmla="*/ 331209 h 464400"/>
              <a:gd name="connsiteX6" fmla="*/ 219040 w 438082"/>
              <a:gd name="connsiteY6" fmla="*/ 317604 h 464400"/>
              <a:gd name="connsiteX7" fmla="*/ 130310 w 438082"/>
              <a:gd name="connsiteY7" fmla="*/ 290393 h 464400"/>
              <a:gd name="connsiteX8" fmla="*/ 130310 w 438082"/>
              <a:gd name="connsiteY8" fmla="*/ 381416 h 464400"/>
              <a:gd name="connsiteX9" fmla="*/ 307771 w 438082"/>
              <a:gd name="connsiteY9" fmla="*/ 381416 h 464400"/>
              <a:gd name="connsiteX10" fmla="*/ 307771 w 438082"/>
              <a:gd name="connsiteY10" fmla="*/ 290393 h 464400"/>
              <a:gd name="connsiteX11" fmla="*/ 219040 w 438082"/>
              <a:gd name="connsiteY11" fmla="*/ 191828 h 464400"/>
              <a:gd name="connsiteX12" fmla="*/ 155158 w 438082"/>
              <a:gd name="connsiteY12" fmla="*/ 255710 h 464400"/>
              <a:gd name="connsiteX13" fmla="*/ 155158 w 438082"/>
              <a:gd name="connsiteY13" fmla="*/ 263182 h 464400"/>
              <a:gd name="connsiteX14" fmla="*/ 282922 w 438082"/>
              <a:gd name="connsiteY14" fmla="*/ 263182 h 464400"/>
              <a:gd name="connsiteX15" fmla="*/ 282922 w 438082"/>
              <a:gd name="connsiteY15" fmla="*/ 255710 h 464400"/>
              <a:gd name="connsiteX16" fmla="*/ 219040 w 438082"/>
              <a:gd name="connsiteY16" fmla="*/ 191828 h 464400"/>
              <a:gd name="connsiteX17" fmla="*/ 219039 w 438082"/>
              <a:gd name="connsiteY17" fmla="*/ 164617 h 464400"/>
              <a:gd name="connsiteX18" fmla="*/ 310132 w 438082"/>
              <a:gd name="connsiteY18" fmla="*/ 255710 h 464400"/>
              <a:gd name="connsiteX19" fmla="*/ 310132 w 438082"/>
              <a:gd name="connsiteY19" fmla="*/ 263182 h 464400"/>
              <a:gd name="connsiteX20" fmla="*/ 321376 w 438082"/>
              <a:gd name="connsiteY20" fmla="*/ 263182 h 464400"/>
              <a:gd name="connsiteX21" fmla="*/ 334981 w 438082"/>
              <a:gd name="connsiteY21" fmla="*/ 276788 h 464400"/>
              <a:gd name="connsiteX22" fmla="*/ 334981 w 438082"/>
              <a:gd name="connsiteY22" fmla="*/ 395021 h 464400"/>
              <a:gd name="connsiteX23" fmla="*/ 321375 w 438082"/>
              <a:gd name="connsiteY23" fmla="*/ 408627 h 464400"/>
              <a:gd name="connsiteX24" fmla="*/ 116703 w 438082"/>
              <a:gd name="connsiteY24" fmla="*/ 408627 h 464400"/>
              <a:gd name="connsiteX25" fmla="*/ 103098 w 438082"/>
              <a:gd name="connsiteY25" fmla="*/ 395021 h 464400"/>
              <a:gd name="connsiteX26" fmla="*/ 103098 w 438082"/>
              <a:gd name="connsiteY26" fmla="*/ 276788 h 464400"/>
              <a:gd name="connsiteX27" fmla="*/ 116703 w 438082"/>
              <a:gd name="connsiteY27" fmla="*/ 263182 h 464400"/>
              <a:gd name="connsiteX28" fmla="*/ 127946 w 438082"/>
              <a:gd name="connsiteY28" fmla="*/ 263182 h 464400"/>
              <a:gd name="connsiteX29" fmla="*/ 127946 w 438082"/>
              <a:gd name="connsiteY29" fmla="*/ 255710 h 464400"/>
              <a:gd name="connsiteX30" fmla="*/ 219039 w 438082"/>
              <a:gd name="connsiteY30" fmla="*/ 164617 h 464400"/>
              <a:gd name="connsiteX31" fmla="*/ 253835 w 438082"/>
              <a:gd name="connsiteY31" fmla="*/ 99773 h 464400"/>
              <a:gd name="connsiteX32" fmla="*/ 232692 w 438082"/>
              <a:gd name="connsiteY32" fmla="*/ 107188 h 464400"/>
              <a:gd name="connsiteX33" fmla="*/ 215137 w 438082"/>
              <a:gd name="connsiteY33" fmla="*/ 121221 h 464400"/>
              <a:gd name="connsiteX34" fmla="*/ 172855 w 438082"/>
              <a:gd name="connsiteY34" fmla="*/ 136055 h 464400"/>
              <a:gd name="connsiteX35" fmla="*/ 27211 w 438082"/>
              <a:gd name="connsiteY35" fmla="*/ 136055 h 464400"/>
              <a:gd name="connsiteX36" fmla="*/ 27211 w 438082"/>
              <a:gd name="connsiteY36" fmla="*/ 437188 h 464400"/>
              <a:gd name="connsiteX37" fmla="*/ 410871 w 438082"/>
              <a:gd name="connsiteY37" fmla="*/ 437188 h 464400"/>
              <a:gd name="connsiteX38" fmla="*/ 410871 w 438082"/>
              <a:gd name="connsiteY38" fmla="*/ 99773 h 464400"/>
              <a:gd name="connsiteX39" fmla="*/ 176870 w 438082"/>
              <a:gd name="connsiteY39" fmla="*/ 54421 h 464400"/>
              <a:gd name="connsiteX40" fmla="*/ 190476 w 438082"/>
              <a:gd name="connsiteY40" fmla="*/ 68026 h 464400"/>
              <a:gd name="connsiteX41" fmla="*/ 176870 w 438082"/>
              <a:gd name="connsiteY41" fmla="*/ 81632 h 464400"/>
              <a:gd name="connsiteX42" fmla="*/ 163265 w 438082"/>
              <a:gd name="connsiteY42" fmla="*/ 68026 h 464400"/>
              <a:gd name="connsiteX43" fmla="*/ 176870 w 438082"/>
              <a:gd name="connsiteY43" fmla="*/ 54421 h 464400"/>
              <a:gd name="connsiteX44" fmla="*/ 122448 w 438082"/>
              <a:gd name="connsiteY44" fmla="*/ 54421 h 464400"/>
              <a:gd name="connsiteX45" fmla="*/ 136054 w 438082"/>
              <a:gd name="connsiteY45" fmla="*/ 68026 h 464400"/>
              <a:gd name="connsiteX46" fmla="*/ 122448 w 438082"/>
              <a:gd name="connsiteY46" fmla="*/ 81632 h 464400"/>
              <a:gd name="connsiteX47" fmla="*/ 108843 w 438082"/>
              <a:gd name="connsiteY47" fmla="*/ 68026 h 464400"/>
              <a:gd name="connsiteX48" fmla="*/ 122448 w 438082"/>
              <a:gd name="connsiteY48" fmla="*/ 54421 h 464400"/>
              <a:gd name="connsiteX49" fmla="*/ 68027 w 438082"/>
              <a:gd name="connsiteY49" fmla="*/ 54421 h 464400"/>
              <a:gd name="connsiteX50" fmla="*/ 81633 w 438082"/>
              <a:gd name="connsiteY50" fmla="*/ 68026 h 464400"/>
              <a:gd name="connsiteX51" fmla="*/ 68027 w 438082"/>
              <a:gd name="connsiteY51" fmla="*/ 81632 h 464400"/>
              <a:gd name="connsiteX52" fmla="*/ 54422 w 438082"/>
              <a:gd name="connsiteY52" fmla="*/ 68026 h 464400"/>
              <a:gd name="connsiteX53" fmla="*/ 68027 w 438082"/>
              <a:gd name="connsiteY53" fmla="*/ 54421 h 464400"/>
              <a:gd name="connsiteX54" fmla="*/ 27211 w 438082"/>
              <a:gd name="connsiteY54" fmla="*/ 27211 h 464400"/>
              <a:gd name="connsiteX55" fmla="*/ 27211 w 438082"/>
              <a:gd name="connsiteY55" fmla="*/ 108844 h 464400"/>
              <a:gd name="connsiteX56" fmla="*/ 172854 w 438082"/>
              <a:gd name="connsiteY56" fmla="*/ 108844 h 464400"/>
              <a:gd name="connsiteX57" fmla="*/ 198139 w 438082"/>
              <a:gd name="connsiteY57" fmla="*/ 99972 h 464400"/>
              <a:gd name="connsiteX58" fmla="*/ 215687 w 438082"/>
              <a:gd name="connsiteY58" fmla="*/ 85944 h 464400"/>
              <a:gd name="connsiteX59" fmla="*/ 253835 w 438082"/>
              <a:gd name="connsiteY59" fmla="*/ 72563 h 464400"/>
              <a:gd name="connsiteX60" fmla="*/ 410871 w 438082"/>
              <a:gd name="connsiteY60" fmla="*/ 72563 h 464400"/>
              <a:gd name="connsiteX61" fmla="*/ 410871 w 438082"/>
              <a:gd name="connsiteY61" fmla="*/ 27211 h 464400"/>
              <a:gd name="connsiteX62" fmla="*/ 13605 w 438082"/>
              <a:gd name="connsiteY62" fmla="*/ 0 h 464400"/>
              <a:gd name="connsiteX63" fmla="*/ 424476 w 438082"/>
              <a:gd name="connsiteY63" fmla="*/ 0 h 464400"/>
              <a:gd name="connsiteX64" fmla="*/ 438082 w 438082"/>
              <a:gd name="connsiteY64" fmla="*/ 13605 h 464400"/>
              <a:gd name="connsiteX65" fmla="*/ 438082 w 438082"/>
              <a:gd name="connsiteY65" fmla="*/ 450795 h 464400"/>
              <a:gd name="connsiteX66" fmla="*/ 424476 w 438082"/>
              <a:gd name="connsiteY66" fmla="*/ 464400 h 464400"/>
              <a:gd name="connsiteX67" fmla="*/ 13605 w 438082"/>
              <a:gd name="connsiteY67" fmla="*/ 464400 h 464400"/>
              <a:gd name="connsiteX68" fmla="*/ 0 w 438082"/>
              <a:gd name="connsiteY68" fmla="*/ 450795 h 464400"/>
              <a:gd name="connsiteX69" fmla="*/ 0 w 438082"/>
              <a:gd name="connsiteY69" fmla="*/ 13605 h 464400"/>
              <a:gd name="connsiteX70" fmla="*/ 13605 w 438082"/>
              <a:gd name="connsiteY70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438082" h="464400">
                <a:moveTo>
                  <a:pt x="219040" y="317604"/>
                </a:moveTo>
                <a:cubicBezTo>
                  <a:pt x="226554" y="317604"/>
                  <a:pt x="232646" y="323696"/>
                  <a:pt x="232646" y="331209"/>
                </a:cubicBezTo>
                <a:lnTo>
                  <a:pt x="232646" y="340599"/>
                </a:lnTo>
                <a:cubicBezTo>
                  <a:pt x="232646" y="348113"/>
                  <a:pt x="226554" y="354205"/>
                  <a:pt x="219040" y="354205"/>
                </a:cubicBezTo>
                <a:cubicBezTo>
                  <a:pt x="211527" y="354205"/>
                  <a:pt x="205435" y="348113"/>
                  <a:pt x="205435" y="340599"/>
                </a:cubicBezTo>
                <a:lnTo>
                  <a:pt x="205435" y="331209"/>
                </a:lnTo>
                <a:cubicBezTo>
                  <a:pt x="205435" y="323696"/>
                  <a:pt x="211527" y="317604"/>
                  <a:pt x="219040" y="317604"/>
                </a:cubicBezTo>
                <a:close/>
                <a:moveTo>
                  <a:pt x="130310" y="290393"/>
                </a:moveTo>
                <a:lnTo>
                  <a:pt x="130310" y="381416"/>
                </a:lnTo>
                <a:lnTo>
                  <a:pt x="307771" y="381416"/>
                </a:lnTo>
                <a:lnTo>
                  <a:pt x="307771" y="290393"/>
                </a:lnTo>
                <a:close/>
                <a:moveTo>
                  <a:pt x="219040" y="191828"/>
                </a:moveTo>
                <a:cubicBezTo>
                  <a:pt x="183816" y="191828"/>
                  <a:pt x="155158" y="220486"/>
                  <a:pt x="155158" y="255710"/>
                </a:cubicBezTo>
                <a:lnTo>
                  <a:pt x="155158" y="263182"/>
                </a:lnTo>
                <a:lnTo>
                  <a:pt x="282922" y="263182"/>
                </a:lnTo>
                <a:lnTo>
                  <a:pt x="282922" y="255710"/>
                </a:lnTo>
                <a:cubicBezTo>
                  <a:pt x="282922" y="220486"/>
                  <a:pt x="254265" y="191828"/>
                  <a:pt x="219040" y="191828"/>
                </a:cubicBezTo>
                <a:close/>
                <a:moveTo>
                  <a:pt x="219039" y="164617"/>
                </a:moveTo>
                <a:cubicBezTo>
                  <a:pt x="269268" y="164617"/>
                  <a:pt x="310132" y="205481"/>
                  <a:pt x="310132" y="255710"/>
                </a:cubicBezTo>
                <a:lnTo>
                  <a:pt x="310132" y="263182"/>
                </a:lnTo>
                <a:lnTo>
                  <a:pt x="321376" y="263182"/>
                </a:lnTo>
                <a:cubicBezTo>
                  <a:pt x="328890" y="263182"/>
                  <a:pt x="334981" y="269274"/>
                  <a:pt x="334981" y="276788"/>
                </a:cubicBezTo>
                <a:lnTo>
                  <a:pt x="334981" y="395021"/>
                </a:lnTo>
                <a:cubicBezTo>
                  <a:pt x="334981" y="402535"/>
                  <a:pt x="328889" y="408627"/>
                  <a:pt x="321375" y="408627"/>
                </a:cubicBezTo>
                <a:lnTo>
                  <a:pt x="116703" y="408627"/>
                </a:lnTo>
                <a:cubicBezTo>
                  <a:pt x="109190" y="408627"/>
                  <a:pt x="103098" y="402535"/>
                  <a:pt x="103098" y="395021"/>
                </a:cubicBezTo>
                <a:lnTo>
                  <a:pt x="103098" y="276788"/>
                </a:lnTo>
                <a:cubicBezTo>
                  <a:pt x="103098" y="269274"/>
                  <a:pt x="109190" y="263182"/>
                  <a:pt x="116703" y="263182"/>
                </a:cubicBezTo>
                <a:lnTo>
                  <a:pt x="127946" y="263182"/>
                </a:lnTo>
                <a:lnTo>
                  <a:pt x="127946" y="255710"/>
                </a:lnTo>
                <a:cubicBezTo>
                  <a:pt x="127946" y="205481"/>
                  <a:pt x="168811" y="164617"/>
                  <a:pt x="219039" y="164617"/>
                </a:cubicBezTo>
                <a:close/>
                <a:moveTo>
                  <a:pt x="253835" y="99773"/>
                </a:moveTo>
                <a:cubicBezTo>
                  <a:pt x="246166" y="99773"/>
                  <a:pt x="238657" y="102407"/>
                  <a:pt x="232692" y="107188"/>
                </a:cubicBezTo>
                <a:lnTo>
                  <a:pt x="215137" y="121221"/>
                </a:lnTo>
                <a:cubicBezTo>
                  <a:pt x="203188" y="130785"/>
                  <a:pt x="188169" y="136055"/>
                  <a:pt x="172855" y="136055"/>
                </a:cubicBezTo>
                <a:lnTo>
                  <a:pt x="27211" y="136055"/>
                </a:lnTo>
                <a:lnTo>
                  <a:pt x="27211" y="437188"/>
                </a:lnTo>
                <a:lnTo>
                  <a:pt x="410871" y="437188"/>
                </a:lnTo>
                <a:lnTo>
                  <a:pt x="410871" y="99773"/>
                </a:lnTo>
                <a:close/>
                <a:moveTo>
                  <a:pt x="176870" y="54421"/>
                </a:moveTo>
                <a:cubicBezTo>
                  <a:pt x="184385" y="54421"/>
                  <a:pt x="190476" y="60512"/>
                  <a:pt x="190476" y="68026"/>
                </a:cubicBezTo>
                <a:cubicBezTo>
                  <a:pt x="190476" y="75541"/>
                  <a:pt x="184385" y="81632"/>
                  <a:pt x="176870" y="81632"/>
                </a:cubicBezTo>
                <a:cubicBezTo>
                  <a:pt x="169356" y="81632"/>
                  <a:pt x="163265" y="75541"/>
                  <a:pt x="163265" y="68026"/>
                </a:cubicBezTo>
                <a:cubicBezTo>
                  <a:pt x="163265" y="60512"/>
                  <a:pt x="169356" y="54421"/>
                  <a:pt x="176870" y="54421"/>
                </a:cubicBezTo>
                <a:close/>
                <a:moveTo>
                  <a:pt x="122448" y="54421"/>
                </a:moveTo>
                <a:cubicBezTo>
                  <a:pt x="129963" y="54421"/>
                  <a:pt x="136054" y="60512"/>
                  <a:pt x="136054" y="68026"/>
                </a:cubicBezTo>
                <a:cubicBezTo>
                  <a:pt x="136054" y="75541"/>
                  <a:pt x="129963" y="81632"/>
                  <a:pt x="122448" y="81632"/>
                </a:cubicBezTo>
                <a:cubicBezTo>
                  <a:pt x="114934" y="81632"/>
                  <a:pt x="108843" y="75541"/>
                  <a:pt x="108843" y="68026"/>
                </a:cubicBezTo>
                <a:cubicBezTo>
                  <a:pt x="108843" y="60512"/>
                  <a:pt x="114934" y="54421"/>
                  <a:pt x="122448" y="54421"/>
                </a:cubicBezTo>
                <a:close/>
                <a:moveTo>
                  <a:pt x="68027" y="54421"/>
                </a:moveTo>
                <a:cubicBezTo>
                  <a:pt x="75542" y="54421"/>
                  <a:pt x="81633" y="60512"/>
                  <a:pt x="81633" y="68026"/>
                </a:cubicBezTo>
                <a:cubicBezTo>
                  <a:pt x="81633" y="75541"/>
                  <a:pt x="75542" y="81632"/>
                  <a:pt x="68027" y="81632"/>
                </a:cubicBezTo>
                <a:cubicBezTo>
                  <a:pt x="60513" y="81632"/>
                  <a:pt x="54422" y="75541"/>
                  <a:pt x="54422" y="68026"/>
                </a:cubicBezTo>
                <a:cubicBezTo>
                  <a:pt x="54422" y="60512"/>
                  <a:pt x="60513" y="54421"/>
                  <a:pt x="68027" y="54421"/>
                </a:cubicBezTo>
                <a:close/>
                <a:moveTo>
                  <a:pt x="27211" y="27211"/>
                </a:moveTo>
                <a:lnTo>
                  <a:pt x="27211" y="108844"/>
                </a:lnTo>
                <a:lnTo>
                  <a:pt x="172854" y="108844"/>
                </a:lnTo>
                <a:cubicBezTo>
                  <a:pt x="182011" y="108844"/>
                  <a:pt x="190991" y="105694"/>
                  <a:pt x="198139" y="99972"/>
                </a:cubicBezTo>
                <a:lnTo>
                  <a:pt x="215687" y="85944"/>
                </a:lnTo>
                <a:cubicBezTo>
                  <a:pt x="226451" y="77318"/>
                  <a:pt x="240002" y="72563"/>
                  <a:pt x="253835" y="72563"/>
                </a:cubicBezTo>
                <a:lnTo>
                  <a:pt x="410871" y="72563"/>
                </a:lnTo>
                <a:lnTo>
                  <a:pt x="410871" y="27211"/>
                </a:lnTo>
                <a:close/>
                <a:moveTo>
                  <a:pt x="13605" y="0"/>
                </a:moveTo>
                <a:lnTo>
                  <a:pt x="424476" y="0"/>
                </a:lnTo>
                <a:cubicBezTo>
                  <a:pt x="431990" y="0"/>
                  <a:pt x="438082" y="6092"/>
                  <a:pt x="438082" y="13605"/>
                </a:cubicBezTo>
                <a:lnTo>
                  <a:pt x="438082" y="450795"/>
                </a:lnTo>
                <a:cubicBezTo>
                  <a:pt x="438082" y="458308"/>
                  <a:pt x="431990" y="464400"/>
                  <a:pt x="424476" y="464400"/>
                </a:cubicBezTo>
                <a:lnTo>
                  <a:pt x="13605" y="464400"/>
                </a:lnTo>
                <a:cubicBezTo>
                  <a:pt x="6092" y="464400"/>
                  <a:pt x="0" y="458308"/>
                  <a:pt x="0" y="450795"/>
                </a:cubicBezTo>
                <a:lnTo>
                  <a:pt x="0" y="13605"/>
                </a:lnTo>
                <a:cubicBezTo>
                  <a:pt x="0" y="6092"/>
                  <a:pt x="6092" y="0"/>
                  <a:pt x="1360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xmlns="" id="{1EE44DBF-4EB5-4F79-8DAE-FD66DBA2B688}"/>
              </a:ext>
            </a:extLst>
          </p:cNvPr>
          <p:cNvSpPr/>
          <p:nvPr/>
        </p:nvSpPr>
        <p:spPr>
          <a:xfrm>
            <a:off x="2122485" y="5679731"/>
            <a:ext cx="464400" cy="397389"/>
          </a:xfrm>
          <a:custGeom>
            <a:avLst/>
            <a:gdLst>
              <a:gd name="connsiteX0" fmla="*/ 232176 w 464400"/>
              <a:gd name="connsiteY0" fmla="*/ 255507 h 397389"/>
              <a:gd name="connsiteX1" fmla="*/ 222516 w 464400"/>
              <a:gd name="connsiteY1" fmla="*/ 259527 h 397389"/>
              <a:gd name="connsiteX2" fmla="*/ 218527 w 464400"/>
              <a:gd name="connsiteY2" fmla="*/ 269203 h 397389"/>
              <a:gd name="connsiteX3" fmla="*/ 232200 w 464400"/>
              <a:gd name="connsiteY3" fmla="*/ 282853 h 397389"/>
              <a:gd name="connsiteX4" fmla="*/ 232222 w 464400"/>
              <a:gd name="connsiteY4" fmla="*/ 282853 h 397389"/>
              <a:gd name="connsiteX5" fmla="*/ 245871 w 464400"/>
              <a:gd name="connsiteY5" fmla="*/ 269158 h 397389"/>
              <a:gd name="connsiteX6" fmla="*/ 232198 w 464400"/>
              <a:gd name="connsiteY6" fmla="*/ 255507 h 397389"/>
              <a:gd name="connsiteX7" fmla="*/ 232134 w 464400"/>
              <a:gd name="connsiteY7" fmla="*/ 228297 h 397389"/>
              <a:gd name="connsiteX8" fmla="*/ 232200 w 464400"/>
              <a:gd name="connsiteY8" fmla="*/ 228297 h 397389"/>
              <a:gd name="connsiteX9" fmla="*/ 273083 w 464400"/>
              <a:gd name="connsiteY9" fmla="*/ 269114 h 397389"/>
              <a:gd name="connsiteX10" fmla="*/ 273083 w 464400"/>
              <a:gd name="connsiteY10" fmla="*/ 269115 h 397389"/>
              <a:gd name="connsiteX11" fmla="*/ 232266 w 464400"/>
              <a:gd name="connsiteY11" fmla="*/ 310064 h 397389"/>
              <a:gd name="connsiteX12" fmla="*/ 232200 w 464400"/>
              <a:gd name="connsiteY12" fmla="*/ 310064 h 397389"/>
              <a:gd name="connsiteX13" fmla="*/ 191316 w 464400"/>
              <a:gd name="connsiteY13" fmla="*/ 269247 h 397389"/>
              <a:gd name="connsiteX14" fmla="*/ 232134 w 464400"/>
              <a:gd name="connsiteY14" fmla="*/ 228297 h 397389"/>
              <a:gd name="connsiteX15" fmla="*/ 241283 w 464400"/>
              <a:gd name="connsiteY15" fmla="*/ 168201 h 397389"/>
              <a:gd name="connsiteX16" fmla="*/ 222790 w 464400"/>
              <a:gd name="connsiteY16" fmla="*/ 168232 h 397389"/>
              <a:gd name="connsiteX17" fmla="*/ 219934 w 464400"/>
              <a:gd name="connsiteY17" fmla="*/ 194358 h 397389"/>
              <a:gd name="connsiteX18" fmla="*/ 210766 w 464400"/>
              <a:gd name="connsiteY18" fmla="*/ 205768 h 397389"/>
              <a:gd name="connsiteX19" fmla="*/ 202206 w 464400"/>
              <a:gd name="connsiteY19" fmla="*/ 209349 h 397389"/>
              <a:gd name="connsiteX20" fmla="*/ 187637 w 464400"/>
              <a:gd name="connsiteY20" fmla="*/ 207848 h 397389"/>
              <a:gd name="connsiteX21" fmla="*/ 167046 w 464400"/>
              <a:gd name="connsiteY21" fmla="*/ 191500 h 397389"/>
              <a:gd name="connsiteX22" fmla="*/ 154019 w 464400"/>
              <a:gd name="connsiteY22" fmla="*/ 204628 h 397389"/>
              <a:gd name="connsiteX23" fmla="*/ 170526 w 464400"/>
              <a:gd name="connsiteY23" fmla="*/ 225092 h 397389"/>
              <a:gd name="connsiteX24" fmla="*/ 172139 w 464400"/>
              <a:gd name="connsiteY24" fmla="*/ 239651 h 397389"/>
              <a:gd name="connsiteX25" fmla="*/ 168721 w 464400"/>
              <a:gd name="connsiteY25" fmla="*/ 247950 h 397389"/>
              <a:gd name="connsiteX26" fmla="*/ 157338 w 464400"/>
              <a:gd name="connsiteY26" fmla="*/ 257156 h 397389"/>
              <a:gd name="connsiteX27" fmla="*/ 131221 w 464400"/>
              <a:gd name="connsiteY27" fmla="*/ 260096 h 397389"/>
              <a:gd name="connsiteX28" fmla="*/ 131233 w 464400"/>
              <a:gd name="connsiteY28" fmla="*/ 267168 h 397389"/>
              <a:gd name="connsiteX29" fmla="*/ 131237 w 464400"/>
              <a:gd name="connsiteY29" fmla="*/ 267256 h 397389"/>
              <a:gd name="connsiteX30" fmla="*/ 131233 w 464400"/>
              <a:gd name="connsiteY30" fmla="*/ 267338 h 397389"/>
              <a:gd name="connsiteX31" fmla="*/ 131251 w 464400"/>
              <a:gd name="connsiteY31" fmla="*/ 278590 h 397389"/>
              <a:gd name="connsiteX32" fmla="*/ 157378 w 464400"/>
              <a:gd name="connsiteY32" fmla="*/ 281445 h 397389"/>
              <a:gd name="connsiteX33" fmla="*/ 168789 w 464400"/>
              <a:gd name="connsiteY33" fmla="*/ 290616 h 397389"/>
              <a:gd name="connsiteX34" fmla="*/ 172369 w 464400"/>
              <a:gd name="connsiteY34" fmla="*/ 299173 h 397389"/>
              <a:gd name="connsiteX35" fmla="*/ 170867 w 464400"/>
              <a:gd name="connsiteY35" fmla="*/ 313743 h 397389"/>
              <a:gd name="connsiteX36" fmla="*/ 154520 w 464400"/>
              <a:gd name="connsiteY36" fmla="*/ 334334 h 397389"/>
              <a:gd name="connsiteX37" fmla="*/ 167647 w 464400"/>
              <a:gd name="connsiteY37" fmla="*/ 347359 h 397389"/>
              <a:gd name="connsiteX38" fmla="*/ 188111 w 464400"/>
              <a:gd name="connsiteY38" fmla="*/ 330853 h 397389"/>
              <a:gd name="connsiteX39" fmla="*/ 202671 w 464400"/>
              <a:gd name="connsiteY39" fmla="*/ 329241 h 397389"/>
              <a:gd name="connsiteX40" fmla="*/ 210970 w 464400"/>
              <a:gd name="connsiteY40" fmla="*/ 332660 h 397389"/>
              <a:gd name="connsiteX41" fmla="*/ 220175 w 464400"/>
              <a:gd name="connsiteY41" fmla="*/ 344042 h 397389"/>
              <a:gd name="connsiteX42" fmla="*/ 223115 w 464400"/>
              <a:gd name="connsiteY42" fmla="*/ 370159 h 397389"/>
              <a:gd name="connsiteX43" fmla="*/ 241609 w 464400"/>
              <a:gd name="connsiteY43" fmla="*/ 370129 h 397389"/>
              <a:gd name="connsiteX44" fmla="*/ 244464 w 464400"/>
              <a:gd name="connsiteY44" fmla="*/ 344002 h 397389"/>
              <a:gd name="connsiteX45" fmla="*/ 253635 w 464400"/>
              <a:gd name="connsiteY45" fmla="*/ 332590 h 397389"/>
              <a:gd name="connsiteX46" fmla="*/ 262192 w 464400"/>
              <a:gd name="connsiteY46" fmla="*/ 329011 h 397389"/>
              <a:gd name="connsiteX47" fmla="*/ 276762 w 464400"/>
              <a:gd name="connsiteY47" fmla="*/ 330512 h 397389"/>
              <a:gd name="connsiteX48" fmla="*/ 297352 w 464400"/>
              <a:gd name="connsiteY48" fmla="*/ 346861 h 397389"/>
              <a:gd name="connsiteX49" fmla="*/ 310379 w 464400"/>
              <a:gd name="connsiteY49" fmla="*/ 333732 h 397389"/>
              <a:gd name="connsiteX50" fmla="*/ 293872 w 464400"/>
              <a:gd name="connsiteY50" fmla="*/ 313269 h 397389"/>
              <a:gd name="connsiteX51" fmla="*/ 292258 w 464400"/>
              <a:gd name="connsiteY51" fmla="*/ 298710 h 397389"/>
              <a:gd name="connsiteX52" fmla="*/ 295679 w 464400"/>
              <a:gd name="connsiteY52" fmla="*/ 290410 h 397389"/>
              <a:gd name="connsiteX53" fmla="*/ 307060 w 464400"/>
              <a:gd name="connsiteY53" fmla="*/ 281204 h 397389"/>
              <a:gd name="connsiteX54" fmla="*/ 333177 w 464400"/>
              <a:gd name="connsiteY54" fmla="*/ 278264 h 397389"/>
              <a:gd name="connsiteX55" fmla="*/ 333147 w 464400"/>
              <a:gd name="connsiteY55" fmla="*/ 259770 h 397389"/>
              <a:gd name="connsiteX56" fmla="*/ 307020 w 464400"/>
              <a:gd name="connsiteY56" fmla="*/ 256915 h 397389"/>
              <a:gd name="connsiteX57" fmla="*/ 295609 w 464400"/>
              <a:gd name="connsiteY57" fmla="*/ 247744 h 397389"/>
              <a:gd name="connsiteX58" fmla="*/ 292030 w 464400"/>
              <a:gd name="connsiteY58" fmla="*/ 239186 h 397389"/>
              <a:gd name="connsiteX59" fmla="*/ 293531 w 464400"/>
              <a:gd name="connsiteY59" fmla="*/ 224616 h 397389"/>
              <a:gd name="connsiteX60" fmla="*/ 309878 w 464400"/>
              <a:gd name="connsiteY60" fmla="*/ 204027 h 397389"/>
              <a:gd name="connsiteX61" fmla="*/ 296751 w 464400"/>
              <a:gd name="connsiteY61" fmla="*/ 191000 h 397389"/>
              <a:gd name="connsiteX62" fmla="*/ 276287 w 464400"/>
              <a:gd name="connsiteY62" fmla="*/ 207506 h 397389"/>
              <a:gd name="connsiteX63" fmla="*/ 261730 w 464400"/>
              <a:gd name="connsiteY63" fmla="*/ 209121 h 397389"/>
              <a:gd name="connsiteX64" fmla="*/ 253428 w 464400"/>
              <a:gd name="connsiteY64" fmla="*/ 205700 h 397389"/>
              <a:gd name="connsiteX65" fmla="*/ 244223 w 464400"/>
              <a:gd name="connsiteY65" fmla="*/ 194319 h 397389"/>
              <a:gd name="connsiteX66" fmla="*/ 232200 w 464400"/>
              <a:gd name="connsiteY66" fmla="*/ 27211 h 397389"/>
              <a:gd name="connsiteX67" fmla="*/ 161442 w 464400"/>
              <a:gd name="connsiteY67" fmla="*/ 73559 h 397389"/>
              <a:gd name="connsiteX68" fmla="*/ 143094 w 464400"/>
              <a:gd name="connsiteY68" fmla="*/ 80389 h 397389"/>
              <a:gd name="connsiteX69" fmla="*/ 88204 w 464400"/>
              <a:gd name="connsiteY69" fmla="*/ 90735 h 397389"/>
              <a:gd name="connsiteX70" fmla="*/ 75562 w 464400"/>
              <a:gd name="connsiteY70" fmla="*/ 126172 h 397389"/>
              <a:gd name="connsiteX71" fmla="*/ 66463 w 464400"/>
              <a:gd name="connsiteY71" fmla="*/ 139906 h 397389"/>
              <a:gd name="connsiteX72" fmla="*/ 27211 w 464400"/>
              <a:gd name="connsiteY72" fmla="*/ 195148 h 397389"/>
              <a:gd name="connsiteX73" fmla="*/ 85714 w 464400"/>
              <a:gd name="connsiteY73" fmla="*/ 253651 h 397389"/>
              <a:gd name="connsiteX74" fmla="*/ 104002 w 464400"/>
              <a:gd name="connsiteY74" fmla="*/ 253651 h 397389"/>
              <a:gd name="connsiteX75" fmla="*/ 103993 w 464400"/>
              <a:gd name="connsiteY75" fmla="*/ 247961 h 397389"/>
              <a:gd name="connsiteX76" fmla="*/ 116076 w 464400"/>
              <a:gd name="connsiteY76" fmla="*/ 234419 h 397389"/>
              <a:gd name="connsiteX77" fmla="*/ 140842 w 464400"/>
              <a:gd name="connsiteY77" fmla="*/ 231631 h 397389"/>
              <a:gd name="connsiteX78" fmla="*/ 125195 w 464400"/>
              <a:gd name="connsiteY78" fmla="*/ 212234 h 397389"/>
              <a:gd name="connsiteX79" fmla="*/ 126126 w 464400"/>
              <a:gd name="connsiteY79" fmla="*/ 194108 h 397389"/>
              <a:gd name="connsiteX80" fmla="*/ 156311 w 464400"/>
              <a:gd name="connsiteY80" fmla="*/ 163690 h 397389"/>
              <a:gd name="connsiteX81" fmla="*/ 174428 w 464400"/>
              <a:gd name="connsiteY81" fmla="*/ 162618 h 397389"/>
              <a:gd name="connsiteX82" fmla="*/ 194306 w 464400"/>
              <a:gd name="connsiteY82" fmla="*/ 178399 h 397389"/>
              <a:gd name="connsiteX83" fmla="*/ 197064 w 464400"/>
              <a:gd name="connsiteY83" fmla="*/ 153169 h 397389"/>
              <a:gd name="connsiteX84" fmla="*/ 210567 w 464400"/>
              <a:gd name="connsiteY84" fmla="*/ 141042 h 397389"/>
              <a:gd name="connsiteX85" fmla="*/ 253420 w 464400"/>
              <a:gd name="connsiteY85" fmla="*/ 140973 h 397389"/>
              <a:gd name="connsiteX86" fmla="*/ 253442 w 464400"/>
              <a:gd name="connsiteY86" fmla="*/ 140973 h 397389"/>
              <a:gd name="connsiteX87" fmla="*/ 266962 w 464400"/>
              <a:gd name="connsiteY87" fmla="*/ 153056 h 397389"/>
              <a:gd name="connsiteX88" fmla="*/ 269749 w 464400"/>
              <a:gd name="connsiteY88" fmla="*/ 177822 h 397389"/>
              <a:gd name="connsiteX89" fmla="*/ 289147 w 464400"/>
              <a:gd name="connsiteY89" fmla="*/ 162175 h 397389"/>
              <a:gd name="connsiteX90" fmla="*/ 307272 w 464400"/>
              <a:gd name="connsiteY90" fmla="*/ 163107 h 397389"/>
              <a:gd name="connsiteX91" fmla="*/ 337690 w 464400"/>
              <a:gd name="connsiteY91" fmla="*/ 193291 h 397389"/>
              <a:gd name="connsiteX92" fmla="*/ 338763 w 464400"/>
              <a:gd name="connsiteY92" fmla="*/ 211409 h 397389"/>
              <a:gd name="connsiteX93" fmla="*/ 322980 w 464400"/>
              <a:gd name="connsiteY93" fmla="*/ 231287 h 397389"/>
              <a:gd name="connsiteX94" fmla="*/ 348211 w 464400"/>
              <a:gd name="connsiteY94" fmla="*/ 234045 h 397389"/>
              <a:gd name="connsiteX95" fmla="*/ 360338 w 464400"/>
              <a:gd name="connsiteY95" fmla="*/ 247548 h 397389"/>
              <a:gd name="connsiteX96" fmla="*/ 360348 w 464400"/>
              <a:gd name="connsiteY96" fmla="*/ 253651 h 397389"/>
              <a:gd name="connsiteX97" fmla="*/ 378686 w 464400"/>
              <a:gd name="connsiteY97" fmla="*/ 253651 h 397389"/>
              <a:gd name="connsiteX98" fmla="*/ 437189 w 464400"/>
              <a:gd name="connsiteY98" fmla="*/ 195148 h 397389"/>
              <a:gd name="connsiteX99" fmla="*/ 397937 w 464400"/>
              <a:gd name="connsiteY99" fmla="*/ 139905 h 397389"/>
              <a:gd name="connsiteX100" fmla="*/ 388838 w 464400"/>
              <a:gd name="connsiteY100" fmla="*/ 126166 h 397389"/>
              <a:gd name="connsiteX101" fmla="*/ 376200 w 464400"/>
              <a:gd name="connsiteY101" fmla="*/ 90735 h 397389"/>
              <a:gd name="connsiteX102" fmla="*/ 321306 w 464400"/>
              <a:gd name="connsiteY102" fmla="*/ 80388 h 397389"/>
              <a:gd name="connsiteX103" fmla="*/ 302958 w 464400"/>
              <a:gd name="connsiteY103" fmla="*/ 73558 h 397389"/>
              <a:gd name="connsiteX104" fmla="*/ 232200 w 464400"/>
              <a:gd name="connsiteY104" fmla="*/ 27211 h 397389"/>
              <a:gd name="connsiteX105" fmla="*/ 232200 w 464400"/>
              <a:gd name="connsiteY105" fmla="*/ 0 h 397389"/>
              <a:gd name="connsiteX106" fmla="*/ 322021 w 464400"/>
              <a:gd name="connsiteY106" fmla="*/ 51187 h 397389"/>
              <a:gd name="connsiteX107" fmla="*/ 396062 w 464400"/>
              <a:gd name="connsiteY107" fmla="*/ 72135 h 397389"/>
              <a:gd name="connsiteX108" fmla="*/ 415998 w 464400"/>
              <a:gd name="connsiteY108" fmla="*/ 117983 h 397389"/>
              <a:gd name="connsiteX109" fmla="*/ 464400 w 464400"/>
              <a:gd name="connsiteY109" fmla="*/ 195148 h 397389"/>
              <a:gd name="connsiteX110" fmla="*/ 378686 w 464400"/>
              <a:gd name="connsiteY110" fmla="*/ 280862 h 397389"/>
              <a:gd name="connsiteX111" fmla="*/ 360392 w 464400"/>
              <a:gd name="connsiteY111" fmla="*/ 280862 h 397389"/>
              <a:gd name="connsiteX112" fmla="*/ 360407 w 464400"/>
              <a:gd name="connsiteY112" fmla="*/ 290400 h 397389"/>
              <a:gd name="connsiteX113" fmla="*/ 348324 w 464400"/>
              <a:gd name="connsiteY113" fmla="*/ 303943 h 397389"/>
              <a:gd name="connsiteX114" fmla="*/ 323558 w 464400"/>
              <a:gd name="connsiteY114" fmla="*/ 306730 h 397389"/>
              <a:gd name="connsiteX115" fmla="*/ 339205 w 464400"/>
              <a:gd name="connsiteY115" fmla="*/ 326129 h 397389"/>
              <a:gd name="connsiteX116" fmla="*/ 338274 w 464400"/>
              <a:gd name="connsiteY116" fmla="*/ 344254 h 397389"/>
              <a:gd name="connsiteX117" fmla="*/ 308090 w 464400"/>
              <a:gd name="connsiteY117" fmla="*/ 374672 h 397389"/>
              <a:gd name="connsiteX118" fmla="*/ 289972 w 464400"/>
              <a:gd name="connsiteY118" fmla="*/ 375744 h 397389"/>
              <a:gd name="connsiteX119" fmla="*/ 270093 w 464400"/>
              <a:gd name="connsiteY119" fmla="*/ 359962 h 397389"/>
              <a:gd name="connsiteX120" fmla="*/ 267336 w 464400"/>
              <a:gd name="connsiteY120" fmla="*/ 385193 h 397389"/>
              <a:gd name="connsiteX121" fmla="*/ 253833 w 464400"/>
              <a:gd name="connsiteY121" fmla="*/ 397320 h 397389"/>
              <a:gd name="connsiteX122" fmla="*/ 210980 w 464400"/>
              <a:gd name="connsiteY122" fmla="*/ 397389 h 397389"/>
              <a:gd name="connsiteX123" fmla="*/ 210958 w 464400"/>
              <a:gd name="connsiteY123" fmla="*/ 397389 h 397389"/>
              <a:gd name="connsiteX124" fmla="*/ 197438 w 464400"/>
              <a:gd name="connsiteY124" fmla="*/ 385305 h 397389"/>
              <a:gd name="connsiteX125" fmla="*/ 194651 w 464400"/>
              <a:gd name="connsiteY125" fmla="*/ 360539 h 397389"/>
              <a:gd name="connsiteX126" fmla="*/ 175253 w 464400"/>
              <a:gd name="connsiteY126" fmla="*/ 376186 h 397389"/>
              <a:gd name="connsiteX127" fmla="*/ 157128 w 464400"/>
              <a:gd name="connsiteY127" fmla="*/ 375254 h 397389"/>
              <a:gd name="connsiteX128" fmla="*/ 126710 w 464400"/>
              <a:gd name="connsiteY128" fmla="*/ 345071 h 397389"/>
              <a:gd name="connsiteX129" fmla="*/ 125637 w 464400"/>
              <a:gd name="connsiteY129" fmla="*/ 326953 h 397389"/>
              <a:gd name="connsiteX130" fmla="*/ 141420 w 464400"/>
              <a:gd name="connsiteY130" fmla="*/ 307075 h 397389"/>
              <a:gd name="connsiteX131" fmla="*/ 116189 w 464400"/>
              <a:gd name="connsiteY131" fmla="*/ 304317 h 397389"/>
              <a:gd name="connsiteX132" fmla="*/ 104062 w 464400"/>
              <a:gd name="connsiteY132" fmla="*/ 290814 h 397389"/>
              <a:gd name="connsiteX133" fmla="*/ 104046 w 464400"/>
              <a:gd name="connsiteY133" fmla="*/ 280862 h 397389"/>
              <a:gd name="connsiteX134" fmla="*/ 85714 w 464400"/>
              <a:gd name="connsiteY134" fmla="*/ 280862 h 397389"/>
              <a:gd name="connsiteX135" fmla="*/ 0 w 464400"/>
              <a:gd name="connsiteY135" fmla="*/ 195148 h 397389"/>
              <a:gd name="connsiteX136" fmla="*/ 48406 w 464400"/>
              <a:gd name="connsiteY136" fmla="*/ 117981 h 397389"/>
              <a:gd name="connsiteX137" fmla="*/ 68348 w 464400"/>
              <a:gd name="connsiteY137" fmla="*/ 72131 h 397389"/>
              <a:gd name="connsiteX138" fmla="*/ 142380 w 464400"/>
              <a:gd name="connsiteY138" fmla="*/ 51187 h 397389"/>
              <a:gd name="connsiteX139" fmla="*/ 232200 w 464400"/>
              <a:gd name="connsiteY139" fmla="*/ 0 h 397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464400" h="397389">
                <a:moveTo>
                  <a:pt x="232176" y="255507"/>
                </a:moveTo>
                <a:cubicBezTo>
                  <a:pt x="228525" y="255513"/>
                  <a:pt x="225094" y="256940"/>
                  <a:pt x="222516" y="259527"/>
                </a:cubicBezTo>
                <a:cubicBezTo>
                  <a:pt x="219938" y="262115"/>
                  <a:pt x="218521" y="265551"/>
                  <a:pt x="218527" y="269203"/>
                </a:cubicBezTo>
                <a:cubicBezTo>
                  <a:pt x="218539" y="276733"/>
                  <a:pt x="224671" y="282853"/>
                  <a:pt x="232200" y="282853"/>
                </a:cubicBezTo>
                <a:cubicBezTo>
                  <a:pt x="232207" y="282853"/>
                  <a:pt x="232214" y="282853"/>
                  <a:pt x="232222" y="282853"/>
                </a:cubicBezTo>
                <a:cubicBezTo>
                  <a:pt x="239761" y="282840"/>
                  <a:pt x="245884" y="276697"/>
                  <a:pt x="245871" y="269158"/>
                </a:cubicBezTo>
                <a:cubicBezTo>
                  <a:pt x="245859" y="261627"/>
                  <a:pt x="239727" y="255507"/>
                  <a:pt x="232198" y="255507"/>
                </a:cubicBezTo>
                <a:close/>
                <a:moveTo>
                  <a:pt x="232134" y="228297"/>
                </a:moveTo>
                <a:cubicBezTo>
                  <a:pt x="232154" y="228297"/>
                  <a:pt x="232180" y="228297"/>
                  <a:pt x="232200" y="228297"/>
                </a:cubicBezTo>
                <a:cubicBezTo>
                  <a:pt x="254714" y="228297"/>
                  <a:pt x="273046" y="246593"/>
                  <a:pt x="273083" y="269114"/>
                </a:cubicBezTo>
                <a:cubicBezTo>
                  <a:pt x="273083" y="269114"/>
                  <a:pt x="273083" y="269114"/>
                  <a:pt x="273083" y="269115"/>
                </a:cubicBezTo>
                <a:cubicBezTo>
                  <a:pt x="273118" y="291657"/>
                  <a:pt x="254809" y="310027"/>
                  <a:pt x="232266" y="310064"/>
                </a:cubicBezTo>
                <a:lnTo>
                  <a:pt x="232200" y="310064"/>
                </a:lnTo>
                <a:cubicBezTo>
                  <a:pt x="209685" y="310064"/>
                  <a:pt x="191353" y="291768"/>
                  <a:pt x="191316" y="269247"/>
                </a:cubicBezTo>
                <a:cubicBezTo>
                  <a:pt x="191281" y="246702"/>
                  <a:pt x="209591" y="228332"/>
                  <a:pt x="232134" y="228297"/>
                </a:cubicBezTo>
                <a:close/>
                <a:moveTo>
                  <a:pt x="241283" y="168201"/>
                </a:moveTo>
                <a:lnTo>
                  <a:pt x="222790" y="168232"/>
                </a:lnTo>
                <a:lnTo>
                  <a:pt x="219934" y="194358"/>
                </a:lnTo>
                <a:cubicBezTo>
                  <a:pt x="219360" y="199621"/>
                  <a:pt x="215782" y="204073"/>
                  <a:pt x="210766" y="205768"/>
                </a:cubicBezTo>
                <a:cubicBezTo>
                  <a:pt x="207862" y="206750"/>
                  <a:pt x="204983" y="207955"/>
                  <a:pt x="202206" y="209349"/>
                </a:cubicBezTo>
                <a:cubicBezTo>
                  <a:pt x="197472" y="211728"/>
                  <a:pt x="191786" y="211144"/>
                  <a:pt x="187637" y="207848"/>
                </a:cubicBezTo>
                <a:lnTo>
                  <a:pt x="167046" y="191500"/>
                </a:lnTo>
                <a:lnTo>
                  <a:pt x="154019" y="204628"/>
                </a:lnTo>
                <a:lnTo>
                  <a:pt x="170526" y="225092"/>
                </a:lnTo>
                <a:cubicBezTo>
                  <a:pt x="173854" y="229217"/>
                  <a:pt x="174483" y="234898"/>
                  <a:pt x="172139" y="239651"/>
                </a:cubicBezTo>
                <a:cubicBezTo>
                  <a:pt x="170811" y="242344"/>
                  <a:pt x="169660" y="245136"/>
                  <a:pt x="168721" y="247950"/>
                </a:cubicBezTo>
                <a:cubicBezTo>
                  <a:pt x="167041" y="252972"/>
                  <a:pt x="162601" y="256564"/>
                  <a:pt x="157338" y="257156"/>
                </a:cubicBezTo>
                <a:lnTo>
                  <a:pt x="131221" y="260096"/>
                </a:lnTo>
                <a:lnTo>
                  <a:pt x="131233" y="267168"/>
                </a:lnTo>
                <a:cubicBezTo>
                  <a:pt x="131233" y="267198"/>
                  <a:pt x="131237" y="267226"/>
                  <a:pt x="131237" y="267256"/>
                </a:cubicBezTo>
                <a:cubicBezTo>
                  <a:pt x="131237" y="267284"/>
                  <a:pt x="131233" y="267310"/>
                  <a:pt x="131233" y="267338"/>
                </a:cubicBezTo>
                <a:lnTo>
                  <a:pt x="131251" y="278590"/>
                </a:lnTo>
                <a:lnTo>
                  <a:pt x="157378" y="281445"/>
                </a:lnTo>
                <a:cubicBezTo>
                  <a:pt x="162643" y="282021"/>
                  <a:pt x="167095" y="285599"/>
                  <a:pt x="168789" y="290616"/>
                </a:cubicBezTo>
                <a:cubicBezTo>
                  <a:pt x="169770" y="293518"/>
                  <a:pt x="170974" y="296396"/>
                  <a:pt x="172369" y="299173"/>
                </a:cubicBezTo>
                <a:cubicBezTo>
                  <a:pt x="174748" y="303908"/>
                  <a:pt x="174163" y="309593"/>
                  <a:pt x="170867" y="313743"/>
                </a:cubicBezTo>
                <a:lnTo>
                  <a:pt x="154520" y="334334"/>
                </a:lnTo>
                <a:lnTo>
                  <a:pt x="167647" y="347359"/>
                </a:lnTo>
                <a:lnTo>
                  <a:pt x="188111" y="330853"/>
                </a:lnTo>
                <a:cubicBezTo>
                  <a:pt x="192236" y="327526"/>
                  <a:pt x="197919" y="326897"/>
                  <a:pt x="202671" y="329241"/>
                </a:cubicBezTo>
                <a:cubicBezTo>
                  <a:pt x="205362" y="330568"/>
                  <a:pt x="208155" y="331719"/>
                  <a:pt x="210970" y="332660"/>
                </a:cubicBezTo>
                <a:cubicBezTo>
                  <a:pt x="215991" y="334339"/>
                  <a:pt x="219583" y="338779"/>
                  <a:pt x="220175" y="344042"/>
                </a:cubicBezTo>
                <a:lnTo>
                  <a:pt x="223115" y="370159"/>
                </a:lnTo>
                <a:lnTo>
                  <a:pt x="241609" y="370129"/>
                </a:lnTo>
                <a:lnTo>
                  <a:pt x="244464" y="344002"/>
                </a:lnTo>
                <a:cubicBezTo>
                  <a:pt x="245039" y="338736"/>
                  <a:pt x="248617" y="334285"/>
                  <a:pt x="253635" y="332590"/>
                </a:cubicBezTo>
                <a:cubicBezTo>
                  <a:pt x="256537" y="331610"/>
                  <a:pt x="259415" y="330406"/>
                  <a:pt x="262192" y="329011"/>
                </a:cubicBezTo>
                <a:cubicBezTo>
                  <a:pt x="266927" y="326631"/>
                  <a:pt x="272612" y="327216"/>
                  <a:pt x="276762" y="330512"/>
                </a:cubicBezTo>
                <a:lnTo>
                  <a:pt x="297352" y="346861"/>
                </a:lnTo>
                <a:lnTo>
                  <a:pt x="310379" y="333732"/>
                </a:lnTo>
                <a:lnTo>
                  <a:pt x="293872" y="313269"/>
                </a:lnTo>
                <a:cubicBezTo>
                  <a:pt x="290545" y="309143"/>
                  <a:pt x="289915" y="303463"/>
                  <a:pt x="292258" y="298710"/>
                </a:cubicBezTo>
                <a:cubicBezTo>
                  <a:pt x="293587" y="296016"/>
                  <a:pt x="294738" y="293223"/>
                  <a:pt x="295679" y="290410"/>
                </a:cubicBezTo>
                <a:cubicBezTo>
                  <a:pt x="297358" y="285388"/>
                  <a:pt x="301797" y="281796"/>
                  <a:pt x="307060" y="281204"/>
                </a:cubicBezTo>
                <a:lnTo>
                  <a:pt x="333177" y="278264"/>
                </a:lnTo>
                <a:lnTo>
                  <a:pt x="333147" y="259770"/>
                </a:lnTo>
                <a:lnTo>
                  <a:pt x="307020" y="256915"/>
                </a:lnTo>
                <a:cubicBezTo>
                  <a:pt x="301755" y="256340"/>
                  <a:pt x="297303" y="252762"/>
                  <a:pt x="295609" y="247744"/>
                </a:cubicBezTo>
                <a:cubicBezTo>
                  <a:pt x="294628" y="244840"/>
                  <a:pt x="293424" y="241961"/>
                  <a:pt x="292030" y="239186"/>
                </a:cubicBezTo>
                <a:cubicBezTo>
                  <a:pt x="289650" y="234451"/>
                  <a:pt x="290236" y="228766"/>
                  <a:pt x="293531" y="224616"/>
                </a:cubicBezTo>
                <a:lnTo>
                  <a:pt x="309878" y="204027"/>
                </a:lnTo>
                <a:lnTo>
                  <a:pt x="296751" y="191000"/>
                </a:lnTo>
                <a:lnTo>
                  <a:pt x="276287" y="207506"/>
                </a:lnTo>
                <a:cubicBezTo>
                  <a:pt x="272160" y="210833"/>
                  <a:pt x="266479" y="211460"/>
                  <a:pt x="261730" y="209121"/>
                </a:cubicBezTo>
                <a:cubicBezTo>
                  <a:pt x="259036" y="207792"/>
                  <a:pt x="256244" y="206642"/>
                  <a:pt x="253428" y="205700"/>
                </a:cubicBezTo>
                <a:cubicBezTo>
                  <a:pt x="248407" y="204021"/>
                  <a:pt x="244815" y="199581"/>
                  <a:pt x="244223" y="194319"/>
                </a:cubicBezTo>
                <a:close/>
                <a:moveTo>
                  <a:pt x="232200" y="27211"/>
                </a:moveTo>
                <a:cubicBezTo>
                  <a:pt x="201498" y="27211"/>
                  <a:pt x="173724" y="45403"/>
                  <a:pt x="161442" y="73559"/>
                </a:cubicBezTo>
                <a:cubicBezTo>
                  <a:pt x="158354" y="80633"/>
                  <a:pt x="150020" y="83705"/>
                  <a:pt x="143094" y="80389"/>
                </a:cubicBezTo>
                <a:cubicBezTo>
                  <a:pt x="125409" y="71921"/>
                  <a:pt x="103022" y="74918"/>
                  <a:pt x="88204" y="90735"/>
                </a:cubicBezTo>
                <a:cubicBezTo>
                  <a:pt x="79189" y="100358"/>
                  <a:pt x="74699" y="112943"/>
                  <a:pt x="75562" y="126172"/>
                </a:cubicBezTo>
                <a:cubicBezTo>
                  <a:pt x="75961" y="132275"/>
                  <a:pt x="72238" y="137893"/>
                  <a:pt x="66463" y="139906"/>
                </a:cubicBezTo>
                <a:cubicBezTo>
                  <a:pt x="42985" y="148086"/>
                  <a:pt x="27211" y="170287"/>
                  <a:pt x="27211" y="195148"/>
                </a:cubicBezTo>
                <a:cubicBezTo>
                  <a:pt x="27211" y="227406"/>
                  <a:pt x="53456" y="253651"/>
                  <a:pt x="85714" y="253651"/>
                </a:cubicBezTo>
                <a:lnTo>
                  <a:pt x="104002" y="253651"/>
                </a:lnTo>
                <a:lnTo>
                  <a:pt x="103993" y="247961"/>
                </a:lnTo>
                <a:cubicBezTo>
                  <a:pt x="103981" y="241027"/>
                  <a:pt x="109186" y="235194"/>
                  <a:pt x="116076" y="234419"/>
                </a:cubicBezTo>
                <a:lnTo>
                  <a:pt x="140842" y="231631"/>
                </a:lnTo>
                <a:lnTo>
                  <a:pt x="125195" y="212234"/>
                </a:lnTo>
                <a:cubicBezTo>
                  <a:pt x="120841" y="206837"/>
                  <a:pt x="121242" y="199030"/>
                  <a:pt x="126126" y="194108"/>
                </a:cubicBezTo>
                <a:lnTo>
                  <a:pt x="156311" y="163690"/>
                </a:lnTo>
                <a:cubicBezTo>
                  <a:pt x="161195" y="158767"/>
                  <a:pt x="169000" y="158307"/>
                  <a:pt x="174428" y="162618"/>
                </a:cubicBezTo>
                <a:lnTo>
                  <a:pt x="194306" y="178399"/>
                </a:lnTo>
                <a:lnTo>
                  <a:pt x="197064" y="153169"/>
                </a:lnTo>
                <a:cubicBezTo>
                  <a:pt x="197817" y="146277"/>
                  <a:pt x="203633" y="141054"/>
                  <a:pt x="210567" y="141042"/>
                </a:cubicBezTo>
                <a:lnTo>
                  <a:pt x="253420" y="140973"/>
                </a:lnTo>
                <a:cubicBezTo>
                  <a:pt x="253426" y="140973"/>
                  <a:pt x="253435" y="140973"/>
                  <a:pt x="253442" y="140973"/>
                </a:cubicBezTo>
                <a:cubicBezTo>
                  <a:pt x="260366" y="140973"/>
                  <a:pt x="266187" y="146173"/>
                  <a:pt x="266962" y="153056"/>
                </a:cubicBezTo>
                <a:lnTo>
                  <a:pt x="269749" y="177822"/>
                </a:lnTo>
                <a:lnTo>
                  <a:pt x="289147" y="162175"/>
                </a:lnTo>
                <a:cubicBezTo>
                  <a:pt x="294546" y="157822"/>
                  <a:pt x="302353" y="158223"/>
                  <a:pt x="307272" y="163107"/>
                </a:cubicBezTo>
                <a:lnTo>
                  <a:pt x="337690" y="193291"/>
                </a:lnTo>
                <a:cubicBezTo>
                  <a:pt x="342613" y="198175"/>
                  <a:pt x="343075" y="205980"/>
                  <a:pt x="338763" y="211409"/>
                </a:cubicBezTo>
                <a:lnTo>
                  <a:pt x="322980" y="231287"/>
                </a:lnTo>
                <a:lnTo>
                  <a:pt x="348211" y="234045"/>
                </a:lnTo>
                <a:cubicBezTo>
                  <a:pt x="355104" y="234798"/>
                  <a:pt x="360326" y="240615"/>
                  <a:pt x="360338" y="247548"/>
                </a:cubicBezTo>
                <a:lnTo>
                  <a:pt x="360348" y="253651"/>
                </a:lnTo>
                <a:lnTo>
                  <a:pt x="378686" y="253651"/>
                </a:lnTo>
                <a:cubicBezTo>
                  <a:pt x="410944" y="253651"/>
                  <a:pt x="437189" y="227406"/>
                  <a:pt x="437189" y="195148"/>
                </a:cubicBezTo>
                <a:cubicBezTo>
                  <a:pt x="437189" y="170287"/>
                  <a:pt x="421415" y="148086"/>
                  <a:pt x="397937" y="139905"/>
                </a:cubicBezTo>
                <a:cubicBezTo>
                  <a:pt x="392160" y="137892"/>
                  <a:pt x="388438" y="132271"/>
                  <a:pt x="388838" y="126166"/>
                </a:cubicBezTo>
                <a:cubicBezTo>
                  <a:pt x="389706" y="112946"/>
                  <a:pt x="385217" y="100363"/>
                  <a:pt x="376200" y="90735"/>
                </a:cubicBezTo>
                <a:cubicBezTo>
                  <a:pt x="361396" y="74927"/>
                  <a:pt x="339005" y="71914"/>
                  <a:pt x="321306" y="80388"/>
                </a:cubicBezTo>
                <a:cubicBezTo>
                  <a:pt x="314359" y="83715"/>
                  <a:pt x="306036" y="80612"/>
                  <a:pt x="302958" y="73558"/>
                </a:cubicBezTo>
                <a:cubicBezTo>
                  <a:pt x="290676" y="45403"/>
                  <a:pt x="262902" y="27211"/>
                  <a:pt x="232200" y="27211"/>
                </a:cubicBezTo>
                <a:close/>
                <a:moveTo>
                  <a:pt x="232200" y="0"/>
                </a:moveTo>
                <a:cubicBezTo>
                  <a:pt x="269384" y="0"/>
                  <a:pt x="303389" y="19725"/>
                  <a:pt x="322021" y="51187"/>
                </a:cubicBezTo>
                <a:cubicBezTo>
                  <a:pt x="348817" y="43840"/>
                  <a:pt x="377398" y="52205"/>
                  <a:pt x="396062" y="72135"/>
                </a:cubicBezTo>
                <a:cubicBezTo>
                  <a:pt x="407988" y="84870"/>
                  <a:pt x="414890" y="100873"/>
                  <a:pt x="415998" y="117983"/>
                </a:cubicBezTo>
                <a:cubicBezTo>
                  <a:pt x="445306" y="132153"/>
                  <a:pt x="464400" y="162039"/>
                  <a:pt x="464400" y="195148"/>
                </a:cubicBezTo>
                <a:cubicBezTo>
                  <a:pt x="464400" y="242410"/>
                  <a:pt x="425948" y="280862"/>
                  <a:pt x="378686" y="280862"/>
                </a:cubicBezTo>
                <a:lnTo>
                  <a:pt x="360392" y="280862"/>
                </a:lnTo>
                <a:lnTo>
                  <a:pt x="360407" y="290400"/>
                </a:lnTo>
                <a:cubicBezTo>
                  <a:pt x="360419" y="297334"/>
                  <a:pt x="355214" y="303167"/>
                  <a:pt x="348324" y="303943"/>
                </a:cubicBezTo>
                <a:lnTo>
                  <a:pt x="323558" y="306730"/>
                </a:lnTo>
                <a:lnTo>
                  <a:pt x="339205" y="326129"/>
                </a:lnTo>
                <a:cubicBezTo>
                  <a:pt x="343559" y="331525"/>
                  <a:pt x="343158" y="339332"/>
                  <a:pt x="338274" y="344254"/>
                </a:cubicBezTo>
                <a:lnTo>
                  <a:pt x="308090" y="374672"/>
                </a:lnTo>
                <a:cubicBezTo>
                  <a:pt x="303206" y="379595"/>
                  <a:pt x="295401" y="380055"/>
                  <a:pt x="289972" y="375744"/>
                </a:cubicBezTo>
                <a:lnTo>
                  <a:pt x="270093" y="359962"/>
                </a:lnTo>
                <a:lnTo>
                  <a:pt x="267336" y="385193"/>
                </a:lnTo>
                <a:cubicBezTo>
                  <a:pt x="266583" y="392085"/>
                  <a:pt x="260766" y="397308"/>
                  <a:pt x="253833" y="397320"/>
                </a:cubicBezTo>
                <a:lnTo>
                  <a:pt x="210980" y="397389"/>
                </a:lnTo>
                <a:lnTo>
                  <a:pt x="210958" y="397389"/>
                </a:lnTo>
                <a:cubicBezTo>
                  <a:pt x="204034" y="397389"/>
                  <a:pt x="198213" y="392189"/>
                  <a:pt x="197438" y="385305"/>
                </a:cubicBezTo>
                <a:lnTo>
                  <a:pt x="194651" y="360539"/>
                </a:lnTo>
                <a:lnTo>
                  <a:pt x="175253" y="376186"/>
                </a:lnTo>
                <a:cubicBezTo>
                  <a:pt x="169854" y="380540"/>
                  <a:pt x="162049" y="380139"/>
                  <a:pt x="157128" y="375254"/>
                </a:cubicBezTo>
                <a:lnTo>
                  <a:pt x="126710" y="345071"/>
                </a:lnTo>
                <a:cubicBezTo>
                  <a:pt x="121788" y="340188"/>
                  <a:pt x="121325" y="332383"/>
                  <a:pt x="125637" y="326953"/>
                </a:cubicBezTo>
                <a:lnTo>
                  <a:pt x="141420" y="307075"/>
                </a:lnTo>
                <a:lnTo>
                  <a:pt x="116189" y="304317"/>
                </a:lnTo>
                <a:cubicBezTo>
                  <a:pt x="109296" y="303564"/>
                  <a:pt x="104074" y="297748"/>
                  <a:pt x="104062" y="290814"/>
                </a:cubicBezTo>
                <a:lnTo>
                  <a:pt x="104046" y="280862"/>
                </a:lnTo>
                <a:lnTo>
                  <a:pt x="85714" y="280862"/>
                </a:lnTo>
                <a:cubicBezTo>
                  <a:pt x="38452" y="280862"/>
                  <a:pt x="0" y="242410"/>
                  <a:pt x="0" y="195148"/>
                </a:cubicBezTo>
                <a:cubicBezTo>
                  <a:pt x="0" y="162039"/>
                  <a:pt x="19097" y="132151"/>
                  <a:pt x="48406" y="117981"/>
                </a:cubicBezTo>
                <a:cubicBezTo>
                  <a:pt x="49517" y="100865"/>
                  <a:pt x="56422" y="84861"/>
                  <a:pt x="68348" y="72131"/>
                </a:cubicBezTo>
                <a:cubicBezTo>
                  <a:pt x="87019" y="52201"/>
                  <a:pt x="115592" y="43842"/>
                  <a:pt x="142380" y="51187"/>
                </a:cubicBezTo>
                <a:cubicBezTo>
                  <a:pt x="161011" y="19724"/>
                  <a:pt x="195016" y="0"/>
                  <a:pt x="232200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xmlns="" id="{2482C3A7-7BAB-48C8-BEAA-E36B273AA369}"/>
              </a:ext>
            </a:extLst>
          </p:cNvPr>
          <p:cNvSpPr/>
          <p:nvPr/>
        </p:nvSpPr>
        <p:spPr>
          <a:xfrm>
            <a:off x="4309035" y="5646226"/>
            <a:ext cx="464400" cy="464400"/>
          </a:xfrm>
          <a:custGeom>
            <a:avLst/>
            <a:gdLst>
              <a:gd name="connsiteX0" fmla="*/ 218595 w 464400"/>
              <a:gd name="connsiteY0" fmla="*/ 406722 h 464400"/>
              <a:gd name="connsiteX1" fmla="*/ 218595 w 464400"/>
              <a:gd name="connsiteY1" fmla="*/ 437189 h 464400"/>
              <a:gd name="connsiteX2" fmla="*/ 245805 w 464400"/>
              <a:gd name="connsiteY2" fmla="*/ 437189 h 464400"/>
              <a:gd name="connsiteX3" fmla="*/ 245805 w 464400"/>
              <a:gd name="connsiteY3" fmla="*/ 406722 h 464400"/>
              <a:gd name="connsiteX4" fmla="*/ 27211 w 464400"/>
              <a:gd name="connsiteY4" fmla="*/ 352295 h 464400"/>
              <a:gd name="connsiteX5" fmla="*/ 27211 w 464400"/>
              <a:gd name="connsiteY5" fmla="*/ 379511 h 464400"/>
              <a:gd name="connsiteX6" fmla="*/ 437189 w 464400"/>
              <a:gd name="connsiteY6" fmla="*/ 379511 h 464400"/>
              <a:gd name="connsiteX7" fmla="*/ 437189 w 464400"/>
              <a:gd name="connsiteY7" fmla="*/ 352295 h 464400"/>
              <a:gd name="connsiteX8" fmla="*/ 27211 w 464400"/>
              <a:gd name="connsiteY8" fmla="*/ 140076 h 464400"/>
              <a:gd name="connsiteX9" fmla="*/ 27211 w 464400"/>
              <a:gd name="connsiteY9" fmla="*/ 325085 h 464400"/>
              <a:gd name="connsiteX10" fmla="*/ 437189 w 464400"/>
              <a:gd name="connsiteY10" fmla="*/ 325085 h 464400"/>
              <a:gd name="connsiteX11" fmla="*/ 437189 w 464400"/>
              <a:gd name="connsiteY11" fmla="*/ 140076 h 464400"/>
              <a:gd name="connsiteX12" fmla="*/ 368707 w 464400"/>
              <a:gd name="connsiteY12" fmla="*/ 140076 h 464400"/>
              <a:gd name="connsiteX13" fmla="*/ 368707 w 464400"/>
              <a:gd name="connsiteY13" fmla="*/ 159493 h 464400"/>
              <a:gd name="connsiteX14" fmla="*/ 356602 w 464400"/>
              <a:gd name="connsiteY14" fmla="*/ 173016 h 464400"/>
              <a:gd name="connsiteX15" fmla="*/ 328237 w 464400"/>
              <a:gd name="connsiteY15" fmla="*/ 176163 h 464400"/>
              <a:gd name="connsiteX16" fmla="*/ 346120 w 464400"/>
              <a:gd name="connsiteY16" fmla="*/ 198404 h 464400"/>
              <a:gd name="connsiteX17" fmla="*/ 345158 w 464400"/>
              <a:gd name="connsiteY17" fmla="*/ 216527 h 464400"/>
              <a:gd name="connsiteX18" fmla="*/ 312725 w 464400"/>
              <a:gd name="connsiteY18" fmla="*/ 249106 h 464400"/>
              <a:gd name="connsiteX19" fmla="*/ 294606 w 464400"/>
              <a:gd name="connsiteY19" fmla="*/ 250149 h 464400"/>
              <a:gd name="connsiteX20" fmla="*/ 271906 w 464400"/>
              <a:gd name="connsiteY20" fmla="*/ 232067 h 464400"/>
              <a:gd name="connsiteX21" fmla="*/ 268706 w 464400"/>
              <a:gd name="connsiteY21" fmla="*/ 260911 h 464400"/>
              <a:gd name="connsiteX22" fmla="*/ 255184 w 464400"/>
              <a:gd name="connsiteY22" fmla="*/ 273016 h 464400"/>
              <a:gd name="connsiteX23" fmla="*/ 209214 w 464400"/>
              <a:gd name="connsiteY23" fmla="*/ 273016 h 464400"/>
              <a:gd name="connsiteX24" fmla="*/ 195692 w 464400"/>
              <a:gd name="connsiteY24" fmla="*/ 260911 h 464400"/>
              <a:gd name="connsiteX25" fmla="*/ 192545 w 464400"/>
              <a:gd name="connsiteY25" fmla="*/ 232546 h 464400"/>
              <a:gd name="connsiteX26" fmla="*/ 170303 w 464400"/>
              <a:gd name="connsiteY26" fmla="*/ 250429 h 464400"/>
              <a:gd name="connsiteX27" fmla="*/ 152180 w 464400"/>
              <a:gd name="connsiteY27" fmla="*/ 249467 h 464400"/>
              <a:gd name="connsiteX28" fmla="*/ 119601 w 464400"/>
              <a:gd name="connsiteY28" fmla="*/ 217034 h 464400"/>
              <a:gd name="connsiteX29" fmla="*/ 118559 w 464400"/>
              <a:gd name="connsiteY29" fmla="*/ 198915 h 464400"/>
              <a:gd name="connsiteX30" fmla="*/ 136642 w 464400"/>
              <a:gd name="connsiteY30" fmla="*/ 176216 h 464400"/>
              <a:gd name="connsiteX31" fmla="*/ 107797 w 464400"/>
              <a:gd name="connsiteY31" fmla="*/ 173016 h 464400"/>
              <a:gd name="connsiteX32" fmla="*/ 95692 w 464400"/>
              <a:gd name="connsiteY32" fmla="*/ 159493 h 464400"/>
              <a:gd name="connsiteX33" fmla="*/ 95692 w 464400"/>
              <a:gd name="connsiteY33" fmla="*/ 140076 h 464400"/>
              <a:gd name="connsiteX34" fmla="*/ 232199 w 464400"/>
              <a:gd name="connsiteY34" fmla="*/ 120851 h 464400"/>
              <a:gd name="connsiteX35" fmla="*/ 216542 w 464400"/>
              <a:gd name="connsiteY35" fmla="*/ 136508 h 464400"/>
              <a:gd name="connsiteX36" fmla="*/ 232199 w 464400"/>
              <a:gd name="connsiteY36" fmla="*/ 152165 h 464400"/>
              <a:gd name="connsiteX37" fmla="*/ 247856 w 464400"/>
              <a:gd name="connsiteY37" fmla="*/ 136508 h 464400"/>
              <a:gd name="connsiteX38" fmla="*/ 232199 w 464400"/>
              <a:gd name="connsiteY38" fmla="*/ 120851 h 464400"/>
              <a:gd name="connsiteX39" fmla="*/ 232199 w 464400"/>
              <a:gd name="connsiteY39" fmla="*/ 93640 h 464400"/>
              <a:gd name="connsiteX40" fmla="*/ 275067 w 464400"/>
              <a:gd name="connsiteY40" fmla="*/ 136508 h 464400"/>
              <a:gd name="connsiteX41" fmla="*/ 232199 w 464400"/>
              <a:gd name="connsiteY41" fmla="*/ 179376 h 464400"/>
              <a:gd name="connsiteX42" fmla="*/ 189331 w 464400"/>
              <a:gd name="connsiteY42" fmla="*/ 136508 h 464400"/>
              <a:gd name="connsiteX43" fmla="*/ 232199 w 464400"/>
              <a:gd name="connsiteY43" fmla="*/ 93640 h 464400"/>
              <a:gd name="connsiteX44" fmla="*/ 221395 w 464400"/>
              <a:gd name="connsiteY44" fmla="*/ 27211 h 464400"/>
              <a:gd name="connsiteX45" fmla="*/ 218187 w 464400"/>
              <a:gd name="connsiteY45" fmla="*/ 56113 h 464400"/>
              <a:gd name="connsiteX46" fmla="*/ 208999 w 464400"/>
              <a:gd name="connsiteY46" fmla="*/ 67510 h 464400"/>
              <a:gd name="connsiteX47" fmla="*/ 199683 w 464400"/>
              <a:gd name="connsiteY47" fmla="*/ 71390 h 464400"/>
              <a:gd name="connsiteX48" fmla="*/ 185118 w 464400"/>
              <a:gd name="connsiteY48" fmla="*/ 69864 h 464400"/>
              <a:gd name="connsiteX49" fmla="*/ 162364 w 464400"/>
              <a:gd name="connsiteY49" fmla="*/ 51739 h 464400"/>
              <a:gd name="connsiteX50" fmla="*/ 147117 w 464400"/>
              <a:gd name="connsiteY50" fmla="*/ 67054 h 464400"/>
              <a:gd name="connsiteX51" fmla="*/ 165345 w 464400"/>
              <a:gd name="connsiteY51" fmla="*/ 89725 h 464400"/>
              <a:gd name="connsiteX52" fmla="*/ 166935 w 464400"/>
              <a:gd name="connsiteY52" fmla="*/ 104285 h 464400"/>
              <a:gd name="connsiteX53" fmla="*/ 163202 w 464400"/>
              <a:gd name="connsiteY53" fmla="*/ 113307 h 464400"/>
              <a:gd name="connsiteX54" fmla="*/ 151806 w 464400"/>
              <a:gd name="connsiteY54" fmla="*/ 122496 h 464400"/>
              <a:gd name="connsiteX55" fmla="*/ 122903 w 464400"/>
              <a:gd name="connsiteY55" fmla="*/ 125703 h 464400"/>
              <a:gd name="connsiteX56" fmla="*/ 122904 w 464400"/>
              <a:gd name="connsiteY56" fmla="*/ 125703 h 464400"/>
              <a:gd name="connsiteX57" fmla="*/ 122904 w 464400"/>
              <a:gd name="connsiteY57" fmla="*/ 147312 h 464400"/>
              <a:gd name="connsiteX58" fmla="*/ 151807 w 464400"/>
              <a:gd name="connsiteY58" fmla="*/ 150518 h 464400"/>
              <a:gd name="connsiteX59" fmla="*/ 163203 w 464400"/>
              <a:gd name="connsiteY59" fmla="*/ 159707 h 464400"/>
              <a:gd name="connsiteX60" fmla="*/ 167082 w 464400"/>
              <a:gd name="connsiteY60" fmla="*/ 169022 h 464400"/>
              <a:gd name="connsiteX61" fmla="*/ 165556 w 464400"/>
              <a:gd name="connsiteY61" fmla="*/ 183589 h 464400"/>
              <a:gd name="connsiteX62" fmla="*/ 147431 w 464400"/>
              <a:gd name="connsiteY62" fmla="*/ 206341 h 464400"/>
              <a:gd name="connsiteX63" fmla="*/ 162747 w 464400"/>
              <a:gd name="connsiteY63" fmla="*/ 221589 h 464400"/>
              <a:gd name="connsiteX64" fmla="*/ 185418 w 464400"/>
              <a:gd name="connsiteY64" fmla="*/ 203362 h 464400"/>
              <a:gd name="connsiteX65" fmla="*/ 199978 w 464400"/>
              <a:gd name="connsiteY65" fmla="*/ 201772 h 464400"/>
              <a:gd name="connsiteX66" fmla="*/ 209000 w 464400"/>
              <a:gd name="connsiteY66" fmla="*/ 205505 h 464400"/>
              <a:gd name="connsiteX67" fmla="*/ 218188 w 464400"/>
              <a:gd name="connsiteY67" fmla="*/ 216902 h 464400"/>
              <a:gd name="connsiteX68" fmla="*/ 221395 w 464400"/>
              <a:gd name="connsiteY68" fmla="*/ 245805 h 464400"/>
              <a:gd name="connsiteX69" fmla="*/ 243005 w 464400"/>
              <a:gd name="connsiteY69" fmla="*/ 245805 h 464400"/>
              <a:gd name="connsiteX70" fmla="*/ 246212 w 464400"/>
              <a:gd name="connsiteY70" fmla="*/ 216905 h 464400"/>
              <a:gd name="connsiteX71" fmla="*/ 255400 w 464400"/>
              <a:gd name="connsiteY71" fmla="*/ 205508 h 464400"/>
              <a:gd name="connsiteX72" fmla="*/ 264716 w 464400"/>
              <a:gd name="connsiteY72" fmla="*/ 201629 h 464400"/>
              <a:gd name="connsiteX73" fmla="*/ 279281 w 464400"/>
              <a:gd name="connsiteY73" fmla="*/ 203154 h 464400"/>
              <a:gd name="connsiteX74" fmla="*/ 302035 w 464400"/>
              <a:gd name="connsiteY74" fmla="*/ 221279 h 464400"/>
              <a:gd name="connsiteX75" fmla="*/ 317282 w 464400"/>
              <a:gd name="connsiteY75" fmla="*/ 205964 h 464400"/>
              <a:gd name="connsiteX76" fmla="*/ 299055 w 464400"/>
              <a:gd name="connsiteY76" fmla="*/ 183293 h 464400"/>
              <a:gd name="connsiteX77" fmla="*/ 297464 w 464400"/>
              <a:gd name="connsiteY77" fmla="*/ 168733 h 464400"/>
              <a:gd name="connsiteX78" fmla="*/ 301197 w 464400"/>
              <a:gd name="connsiteY78" fmla="*/ 159711 h 464400"/>
              <a:gd name="connsiteX79" fmla="*/ 312593 w 464400"/>
              <a:gd name="connsiteY79" fmla="*/ 150522 h 464400"/>
              <a:gd name="connsiteX80" fmla="*/ 341496 w 464400"/>
              <a:gd name="connsiteY80" fmla="*/ 147315 h 464400"/>
              <a:gd name="connsiteX81" fmla="*/ 341496 w 464400"/>
              <a:gd name="connsiteY81" fmla="*/ 125705 h 464400"/>
              <a:gd name="connsiteX82" fmla="*/ 312593 w 464400"/>
              <a:gd name="connsiteY82" fmla="*/ 122498 h 464400"/>
              <a:gd name="connsiteX83" fmla="*/ 301197 w 464400"/>
              <a:gd name="connsiteY83" fmla="*/ 113309 h 464400"/>
              <a:gd name="connsiteX84" fmla="*/ 297319 w 464400"/>
              <a:gd name="connsiteY84" fmla="*/ 103995 h 464400"/>
              <a:gd name="connsiteX85" fmla="*/ 298844 w 464400"/>
              <a:gd name="connsiteY85" fmla="*/ 89428 h 464400"/>
              <a:gd name="connsiteX86" fmla="*/ 316969 w 464400"/>
              <a:gd name="connsiteY86" fmla="*/ 66675 h 464400"/>
              <a:gd name="connsiteX87" fmla="*/ 301653 w 464400"/>
              <a:gd name="connsiteY87" fmla="*/ 51428 h 464400"/>
              <a:gd name="connsiteX88" fmla="*/ 278982 w 464400"/>
              <a:gd name="connsiteY88" fmla="*/ 69655 h 464400"/>
              <a:gd name="connsiteX89" fmla="*/ 264422 w 464400"/>
              <a:gd name="connsiteY89" fmla="*/ 71245 h 464400"/>
              <a:gd name="connsiteX90" fmla="*/ 255400 w 464400"/>
              <a:gd name="connsiteY90" fmla="*/ 67511 h 464400"/>
              <a:gd name="connsiteX91" fmla="*/ 246212 w 464400"/>
              <a:gd name="connsiteY91" fmla="*/ 56114 h 464400"/>
              <a:gd name="connsiteX92" fmla="*/ 243005 w 464400"/>
              <a:gd name="connsiteY92" fmla="*/ 27211 h 464400"/>
              <a:gd name="connsiteX93" fmla="*/ 209215 w 464400"/>
              <a:gd name="connsiteY93" fmla="*/ 0 h 464400"/>
              <a:gd name="connsiteX94" fmla="*/ 255185 w 464400"/>
              <a:gd name="connsiteY94" fmla="*/ 0 h 464400"/>
              <a:gd name="connsiteX95" fmla="*/ 268708 w 464400"/>
              <a:gd name="connsiteY95" fmla="*/ 12106 h 464400"/>
              <a:gd name="connsiteX96" fmla="*/ 271855 w 464400"/>
              <a:gd name="connsiteY96" fmla="*/ 40471 h 464400"/>
              <a:gd name="connsiteX97" fmla="*/ 294097 w 464400"/>
              <a:gd name="connsiteY97" fmla="*/ 22589 h 464400"/>
              <a:gd name="connsiteX98" fmla="*/ 312220 w 464400"/>
              <a:gd name="connsiteY98" fmla="*/ 23550 h 464400"/>
              <a:gd name="connsiteX99" fmla="*/ 344799 w 464400"/>
              <a:gd name="connsiteY99" fmla="*/ 55983 h 464400"/>
              <a:gd name="connsiteX100" fmla="*/ 345841 w 464400"/>
              <a:gd name="connsiteY100" fmla="*/ 74103 h 464400"/>
              <a:gd name="connsiteX101" fmla="*/ 327758 w 464400"/>
              <a:gd name="connsiteY101" fmla="*/ 96801 h 464400"/>
              <a:gd name="connsiteX102" fmla="*/ 356603 w 464400"/>
              <a:gd name="connsiteY102" fmla="*/ 100001 h 464400"/>
              <a:gd name="connsiteX103" fmla="*/ 368677 w 464400"/>
              <a:gd name="connsiteY103" fmla="*/ 112866 h 464400"/>
              <a:gd name="connsiteX104" fmla="*/ 450795 w 464400"/>
              <a:gd name="connsiteY104" fmla="*/ 112866 h 464400"/>
              <a:gd name="connsiteX105" fmla="*/ 464400 w 464400"/>
              <a:gd name="connsiteY105" fmla="*/ 126471 h 464400"/>
              <a:gd name="connsiteX106" fmla="*/ 464400 w 464400"/>
              <a:gd name="connsiteY106" fmla="*/ 393116 h 464400"/>
              <a:gd name="connsiteX107" fmla="*/ 450795 w 464400"/>
              <a:gd name="connsiteY107" fmla="*/ 406722 h 464400"/>
              <a:gd name="connsiteX108" fmla="*/ 273016 w 464400"/>
              <a:gd name="connsiteY108" fmla="*/ 406722 h 464400"/>
              <a:gd name="connsiteX109" fmla="*/ 273016 w 464400"/>
              <a:gd name="connsiteY109" fmla="*/ 437189 h 464400"/>
              <a:gd name="connsiteX110" fmla="*/ 315316 w 464400"/>
              <a:gd name="connsiteY110" fmla="*/ 437189 h 464400"/>
              <a:gd name="connsiteX111" fmla="*/ 328921 w 464400"/>
              <a:gd name="connsiteY111" fmla="*/ 450795 h 464400"/>
              <a:gd name="connsiteX112" fmla="*/ 315316 w 464400"/>
              <a:gd name="connsiteY112" fmla="*/ 464400 h 464400"/>
              <a:gd name="connsiteX113" fmla="*/ 149084 w 464400"/>
              <a:gd name="connsiteY113" fmla="*/ 464400 h 464400"/>
              <a:gd name="connsiteX114" fmla="*/ 135479 w 464400"/>
              <a:gd name="connsiteY114" fmla="*/ 450795 h 464400"/>
              <a:gd name="connsiteX115" fmla="*/ 149084 w 464400"/>
              <a:gd name="connsiteY115" fmla="*/ 437189 h 464400"/>
              <a:gd name="connsiteX116" fmla="*/ 191384 w 464400"/>
              <a:gd name="connsiteY116" fmla="*/ 437189 h 464400"/>
              <a:gd name="connsiteX117" fmla="*/ 191384 w 464400"/>
              <a:gd name="connsiteY117" fmla="*/ 406722 h 464400"/>
              <a:gd name="connsiteX118" fmla="*/ 13605 w 464400"/>
              <a:gd name="connsiteY118" fmla="*/ 406722 h 464400"/>
              <a:gd name="connsiteX119" fmla="*/ 0 w 464400"/>
              <a:gd name="connsiteY119" fmla="*/ 393116 h 464400"/>
              <a:gd name="connsiteX120" fmla="*/ 0 w 464400"/>
              <a:gd name="connsiteY120" fmla="*/ 126470 h 464400"/>
              <a:gd name="connsiteX121" fmla="*/ 13605 w 464400"/>
              <a:gd name="connsiteY121" fmla="*/ 112865 h 464400"/>
              <a:gd name="connsiteX122" fmla="*/ 95723 w 464400"/>
              <a:gd name="connsiteY122" fmla="*/ 112865 h 464400"/>
              <a:gd name="connsiteX123" fmla="*/ 107797 w 464400"/>
              <a:gd name="connsiteY123" fmla="*/ 100000 h 464400"/>
              <a:gd name="connsiteX124" fmla="*/ 136162 w 464400"/>
              <a:gd name="connsiteY124" fmla="*/ 96854 h 464400"/>
              <a:gd name="connsiteX125" fmla="*/ 118280 w 464400"/>
              <a:gd name="connsiteY125" fmla="*/ 74612 h 464400"/>
              <a:gd name="connsiteX126" fmla="*/ 119241 w 464400"/>
              <a:gd name="connsiteY126" fmla="*/ 56489 h 464400"/>
              <a:gd name="connsiteX127" fmla="*/ 151674 w 464400"/>
              <a:gd name="connsiteY127" fmla="*/ 23910 h 464400"/>
              <a:gd name="connsiteX128" fmla="*/ 169794 w 464400"/>
              <a:gd name="connsiteY128" fmla="*/ 22867 h 464400"/>
              <a:gd name="connsiteX129" fmla="*/ 192493 w 464400"/>
              <a:gd name="connsiteY129" fmla="*/ 40950 h 464400"/>
              <a:gd name="connsiteX130" fmla="*/ 195693 w 464400"/>
              <a:gd name="connsiteY130" fmla="*/ 12105 h 464400"/>
              <a:gd name="connsiteX131" fmla="*/ 209215 w 464400"/>
              <a:gd name="connsiteY131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464400" h="464400">
                <a:moveTo>
                  <a:pt x="218595" y="406722"/>
                </a:moveTo>
                <a:lnTo>
                  <a:pt x="218595" y="437189"/>
                </a:lnTo>
                <a:lnTo>
                  <a:pt x="245805" y="437189"/>
                </a:lnTo>
                <a:lnTo>
                  <a:pt x="245805" y="406722"/>
                </a:lnTo>
                <a:close/>
                <a:moveTo>
                  <a:pt x="27211" y="352295"/>
                </a:moveTo>
                <a:lnTo>
                  <a:pt x="27211" y="379511"/>
                </a:lnTo>
                <a:cubicBezTo>
                  <a:pt x="44611" y="379511"/>
                  <a:pt x="413631" y="379511"/>
                  <a:pt x="437189" y="379511"/>
                </a:cubicBezTo>
                <a:lnTo>
                  <a:pt x="437189" y="352295"/>
                </a:lnTo>
                <a:close/>
                <a:moveTo>
                  <a:pt x="27211" y="140076"/>
                </a:moveTo>
                <a:lnTo>
                  <a:pt x="27211" y="325085"/>
                </a:lnTo>
                <a:lnTo>
                  <a:pt x="437189" y="325085"/>
                </a:lnTo>
                <a:lnTo>
                  <a:pt x="437189" y="140076"/>
                </a:lnTo>
                <a:lnTo>
                  <a:pt x="368707" y="140076"/>
                </a:lnTo>
                <a:lnTo>
                  <a:pt x="368707" y="159493"/>
                </a:lnTo>
                <a:cubicBezTo>
                  <a:pt x="368707" y="166427"/>
                  <a:pt x="363494" y="172252"/>
                  <a:pt x="356602" y="173016"/>
                </a:cubicBezTo>
                <a:lnTo>
                  <a:pt x="328237" y="176163"/>
                </a:lnTo>
                <a:lnTo>
                  <a:pt x="346120" y="198404"/>
                </a:lnTo>
                <a:cubicBezTo>
                  <a:pt x="350464" y="203807"/>
                  <a:pt x="350050" y="211614"/>
                  <a:pt x="345158" y="216527"/>
                </a:cubicBezTo>
                <a:lnTo>
                  <a:pt x="312725" y="249106"/>
                </a:lnTo>
                <a:cubicBezTo>
                  <a:pt x="307833" y="254020"/>
                  <a:pt x="300028" y="254469"/>
                  <a:pt x="294606" y="250149"/>
                </a:cubicBezTo>
                <a:lnTo>
                  <a:pt x="271906" y="232067"/>
                </a:lnTo>
                <a:lnTo>
                  <a:pt x="268706" y="260911"/>
                </a:lnTo>
                <a:cubicBezTo>
                  <a:pt x="267942" y="267802"/>
                  <a:pt x="262118" y="273016"/>
                  <a:pt x="255184" y="273016"/>
                </a:cubicBezTo>
                <a:lnTo>
                  <a:pt x="209214" y="273016"/>
                </a:lnTo>
                <a:cubicBezTo>
                  <a:pt x="202281" y="273016"/>
                  <a:pt x="196457" y="267803"/>
                  <a:pt x="195692" y="260911"/>
                </a:cubicBezTo>
                <a:lnTo>
                  <a:pt x="192545" y="232546"/>
                </a:lnTo>
                <a:lnTo>
                  <a:pt x="170303" y="250429"/>
                </a:lnTo>
                <a:cubicBezTo>
                  <a:pt x="164898" y="254773"/>
                  <a:pt x="157092" y="254359"/>
                  <a:pt x="152180" y="249467"/>
                </a:cubicBezTo>
                <a:lnTo>
                  <a:pt x="119601" y="217034"/>
                </a:lnTo>
                <a:cubicBezTo>
                  <a:pt x="114688" y="212142"/>
                  <a:pt x="114239" y="204338"/>
                  <a:pt x="118559" y="198915"/>
                </a:cubicBezTo>
                <a:lnTo>
                  <a:pt x="136642" y="176216"/>
                </a:lnTo>
                <a:lnTo>
                  <a:pt x="107797" y="173016"/>
                </a:lnTo>
                <a:cubicBezTo>
                  <a:pt x="100905" y="172252"/>
                  <a:pt x="95692" y="166427"/>
                  <a:pt x="95692" y="159493"/>
                </a:cubicBezTo>
                <a:lnTo>
                  <a:pt x="95692" y="140076"/>
                </a:lnTo>
                <a:close/>
                <a:moveTo>
                  <a:pt x="232199" y="120851"/>
                </a:moveTo>
                <a:cubicBezTo>
                  <a:pt x="223565" y="120851"/>
                  <a:pt x="216542" y="127875"/>
                  <a:pt x="216542" y="136508"/>
                </a:cubicBezTo>
                <a:cubicBezTo>
                  <a:pt x="216542" y="145141"/>
                  <a:pt x="223565" y="152165"/>
                  <a:pt x="232199" y="152165"/>
                </a:cubicBezTo>
                <a:cubicBezTo>
                  <a:pt x="240833" y="152165"/>
                  <a:pt x="247856" y="145141"/>
                  <a:pt x="247856" y="136508"/>
                </a:cubicBezTo>
                <a:cubicBezTo>
                  <a:pt x="247856" y="127875"/>
                  <a:pt x="240833" y="120851"/>
                  <a:pt x="232199" y="120851"/>
                </a:cubicBezTo>
                <a:close/>
                <a:moveTo>
                  <a:pt x="232199" y="93640"/>
                </a:moveTo>
                <a:cubicBezTo>
                  <a:pt x="255837" y="93640"/>
                  <a:pt x="275067" y="112871"/>
                  <a:pt x="275067" y="136508"/>
                </a:cubicBezTo>
                <a:cubicBezTo>
                  <a:pt x="275067" y="160145"/>
                  <a:pt x="255837" y="179376"/>
                  <a:pt x="232199" y="179376"/>
                </a:cubicBezTo>
                <a:cubicBezTo>
                  <a:pt x="208561" y="179376"/>
                  <a:pt x="189331" y="160145"/>
                  <a:pt x="189331" y="136508"/>
                </a:cubicBezTo>
                <a:cubicBezTo>
                  <a:pt x="189331" y="112871"/>
                  <a:pt x="208561" y="93640"/>
                  <a:pt x="232199" y="93640"/>
                </a:cubicBezTo>
                <a:close/>
                <a:moveTo>
                  <a:pt x="221395" y="27211"/>
                </a:moveTo>
                <a:lnTo>
                  <a:pt x="218187" y="56113"/>
                </a:lnTo>
                <a:cubicBezTo>
                  <a:pt x="217603" y="61377"/>
                  <a:pt x="214019" y="65823"/>
                  <a:pt x="208999" y="67510"/>
                </a:cubicBezTo>
                <a:cubicBezTo>
                  <a:pt x="205841" y="68572"/>
                  <a:pt x="202706" y="69877"/>
                  <a:pt x="199683" y="71390"/>
                </a:cubicBezTo>
                <a:cubicBezTo>
                  <a:pt x="194946" y="73761"/>
                  <a:pt x="189261" y="73166"/>
                  <a:pt x="185118" y="69864"/>
                </a:cubicBezTo>
                <a:lnTo>
                  <a:pt x="162364" y="51739"/>
                </a:lnTo>
                <a:lnTo>
                  <a:pt x="147117" y="67054"/>
                </a:lnTo>
                <a:lnTo>
                  <a:pt x="165345" y="89725"/>
                </a:lnTo>
                <a:cubicBezTo>
                  <a:pt x="168664" y="93855"/>
                  <a:pt x="169286" y="99537"/>
                  <a:pt x="166935" y="104285"/>
                </a:cubicBezTo>
                <a:cubicBezTo>
                  <a:pt x="165485" y="107216"/>
                  <a:pt x="164229" y="110251"/>
                  <a:pt x="163202" y="113307"/>
                </a:cubicBezTo>
                <a:cubicBezTo>
                  <a:pt x="161516" y="118327"/>
                  <a:pt x="157070" y="121912"/>
                  <a:pt x="151806" y="122496"/>
                </a:cubicBezTo>
                <a:lnTo>
                  <a:pt x="122903" y="125703"/>
                </a:lnTo>
                <a:lnTo>
                  <a:pt x="122904" y="125703"/>
                </a:lnTo>
                <a:lnTo>
                  <a:pt x="122904" y="147312"/>
                </a:lnTo>
                <a:lnTo>
                  <a:pt x="151807" y="150518"/>
                </a:lnTo>
                <a:cubicBezTo>
                  <a:pt x="157070" y="151102"/>
                  <a:pt x="161516" y="154687"/>
                  <a:pt x="163203" y="159707"/>
                </a:cubicBezTo>
                <a:cubicBezTo>
                  <a:pt x="164265" y="162867"/>
                  <a:pt x="165569" y="166001"/>
                  <a:pt x="167082" y="169022"/>
                </a:cubicBezTo>
                <a:cubicBezTo>
                  <a:pt x="169452" y="173760"/>
                  <a:pt x="168857" y="179444"/>
                  <a:pt x="165556" y="183589"/>
                </a:cubicBezTo>
                <a:lnTo>
                  <a:pt x="147431" y="206341"/>
                </a:lnTo>
                <a:lnTo>
                  <a:pt x="162747" y="221589"/>
                </a:lnTo>
                <a:lnTo>
                  <a:pt x="185418" y="203362"/>
                </a:lnTo>
                <a:cubicBezTo>
                  <a:pt x="189548" y="200042"/>
                  <a:pt x="195228" y="199421"/>
                  <a:pt x="199978" y="201772"/>
                </a:cubicBezTo>
                <a:cubicBezTo>
                  <a:pt x="202907" y="203221"/>
                  <a:pt x="205942" y="204478"/>
                  <a:pt x="209000" y="205505"/>
                </a:cubicBezTo>
                <a:cubicBezTo>
                  <a:pt x="214019" y="207192"/>
                  <a:pt x="217604" y="211639"/>
                  <a:pt x="218188" y="216902"/>
                </a:cubicBezTo>
                <a:lnTo>
                  <a:pt x="221395" y="245805"/>
                </a:lnTo>
                <a:lnTo>
                  <a:pt x="243005" y="245805"/>
                </a:lnTo>
                <a:lnTo>
                  <a:pt x="246212" y="216905"/>
                </a:lnTo>
                <a:cubicBezTo>
                  <a:pt x="246796" y="211641"/>
                  <a:pt x="250381" y="207195"/>
                  <a:pt x="255400" y="205508"/>
                </a:cubicBezTo>
                <a:cubicBezTo>
                  <a:pt x="258558" y="204446"/>
                  <a:pt x="261693" y="203141"/>
                  <a:pt x="264716" y="201629"/>
                </a:cubicBezTo>
                <a:cubicBezTo>
                  <a:pt x="269454" y="199258"/>
                  <a:pt x="275139" y="199853"/>
                  <a:pt x="279281" y="203154"/>
                </a:cubicBezTo>
                <a:lnTo>
                  <a:pt x="302035" y="221279"/>
                </a:lnTo>
                <a:lnTo>
                  <a:pt x="317282" y="205964"/>
                </a:lnTo>
                <a:lnTo>
                  <a:pt x="299055" y="183293"/>
                </a:lnTo>
                <a:cubicBezTo>
                  <a:pt x="295735" y="179163"/>
                  <a:pt x="295114" y="173482"/>
                  <a:pt x="297464" y="168733"/>
                </a:cubicBezTo>
                <a:cubicBezTo>
                  <a:pt x="298914" y="165803"/>
                  <a:pt x="300170" y="162768"/>
                  <a:pt x="301197" y="159711"/>
                </a:cubicBezTo>
                <a:cubicBezTo>
                  <a:pt x="302883" y="154691"/>
                  <a:pt x="307329" y="151106"/>
                  <a:pt x="312593" y="150522"/>
                </a:cubicBezTo>
                <a:lnTo>
                  <a:pt x="341496" y="147315"/>
                </a:lnTo>
                <a:lnTo>
                  <a:pt x="341496" y="125705"/>
                </a:lnTo>
                <a:lnTo>
                  <a:pt x="312593" y="122498"/>
                </a:lnTo>
                <a:cubicBezTo>
                  <a:pt x="307330" y="121914"/>
                  <a:pt x="302884" y="118329"/>
                  <a:pt x="301197" y="113309"/>
                </a:cubicBezTo>
                <a:cubicBezTo>
                  <a:pt x="300135" y="110149"/>
                  <a:pt x="298831" y="107015"/>
                  <a:pt x="297319" y="103995"/>
                </a:cubicBezTo>
                <a:cubicBezTo>
                  <a:pt x="294948" y="99256"/>
                  <a:pt x="295543" y="93572"/>
                  <a:pt x="298844" y="89428"/>
                </a:cubicBezTo>
                <a:lnTo>
                  <a:pt x="316969" y="66675"/>
                </a:lnTo>
                <a:lnTo>
                  <a:pt x="301653" y="51428"/>
                </a:lnTo>
                <a:lnTo>
                  <a:pt x="278982" y="69655"/>
                </a:lnTo>
                <a:cubicBezTo>
                  <a:pt x="274851" y="72973"/>
                  <a:pt x="269172" y="73595"/>
                  <a:pt x="264422" y="71245"/>
                </a:cubicBezTo>
                <a:cubicBezTo>
                  <a:pt x="261493" y="69795"/>
                  <a:pt x="258458" y="68539"/>
                  <a:pt x="255400" y="67511"/>
                </a:cubicBezTo>
                <a:cubicBezTo>
                  <a:pt x="250381" y="65824"/>
                  <a:pt x="246796" y="61378"/>
                  <a:pt x="246212" y="56114"/>
                </a:cubicBezTo>
                <a:lnTo>
                  <a:pt x="243005" y="27211"/>
                </a:lnTo>
                <a:close/>
                <a:moveTo>
                  <a:pt x="209215" y="0"/>
                </a:moveTo>
                <a:lnTo>
                  <a:pt x="255185" y="0"/>
                </a:lnTo>
                <a:cubicBezTo>
                  <a:pt x="262118" y="0"/>
                  <a:pt x="267942" y="5215"/>
                  <a:pt x="268708" y="12106"/>
                </a:cubicBezTo>
                <a:lnTo>
                  <a:pt x="271855" y="40471"/>
                </a:lnTo>
                <a:lnTo>
                  <a:pt x="294097" y="22589"/>
                </a:lnTo>
                <a:cubicBezTo>
                  <a:pt x="299502" y="18244"/>
                  <a:pt x="307308" y="18659"/>
                  <a:pt x="312220" y="23550"/>
                </a:cubicBezTo>
                <a:lnTo>
                  <a:pt x="344799" y="55983"/>
                </a:lnTo>
                <a:cubicBezTo>
                  <a:pt x="349712" y="60875"/>
                  <a:pt x="350161" y="68680"/>
                  <a:pt x="345841" y="74103"/>
                </a:cubicBezTo>
                <a:lnTo>
                  <a:pt x="327758" y="96801"/>
                </a:lnTo>
                <a:lnTo>
                  <a:pt x="356603" y="100001"/>
                </a:lnTo>
                <a:cubicBezTo>
                  <a:pt x="363274" y="100741"/>
                  <a:pt x="368358" y="106226"/>
                  <a:pt x="368677" y="112866"/>
                </a:cubicBezTo>
                <a:lnTo>
                  <a:pt x="450795" y="112866"/>
                </a:lnTo>
                <a:cubicBezTo>
                  <a:pt x="458308" y="112866"/>
                  <a:pt x="464400" y="118956"/>
                  <a:pt x="464400" y="126471"/>
                </a:cubicBezTo>
                <a:lnTo>
                  <a:pt x="464400" y="393116"/>
                </a:lnTo>
                <a:cubicBezTo>
                  <a:pt x="464400" y="400630"/>
                  <a:pt x="458308" y="406722"/>
                  <a:pt x="450795" y="406722"/>
                </a:cubicBezTo>
                <a:lnTo>
                  <a:pt x="273016" y="406722"/>
                </a:lnTo>
                <a:lnTo>
                  <a:pt x="273016" y="437189"/>
                </a:lnTo>
                <a:lnTo>
                  <a:pt x="315316" y="437189"/>
                </a:lnTo>
                <a:cubicBezTo>
                  <a:pt x="322830" y="437189"/>
                  <a:pt x="328921" y="443281"/>
                  <a:pt x="328921" y="450795"/>
                </a:cubicBezTo>
                <a:cubicBezTo>
                  <a:pt x="328921" y="458308"/>
                  <a:pt x="322830" y="464400"/>
                  <a:pt x="315316" y="464400"/>
                </a:cubicBezTo>
                <a:lnTo>
                  <a:pt x="149084" y="464400"/>
                </a:lnTo>
                <a:cubicBezTo>
                  <a:pt x="141570" y="464400"/>
                  <a:pt x="135479" y="458308"/>
                  <a:pt x="135479" y="450795"/>
                </a:cubicBezTo>
                <a:cubicBezTo>
                  <a:pt x="135479" y="443281"/>
                  <a:pt x="141570" y="437189"/>
                  <a:pt x="149084" y="437189"/>
                </a:cubicBezTo>
                <a:lnTo>
                  <a:pt x="191384" y="437189"/>
                </a:lnTo>
                <a:lnTo>
                  <a:pt x="191384" y="406722"/>
                </a:lnTo>
                <a:lnTo>
                  <a:pt x="13605" y="406722"/>
                </a:lnTo>
                <a:cubicBezTo>
                  <a:pt x="6092" y="406722"/>
                  <a:pt x="0" y="400630"/>
                  <a:pt x="0" y="393116"/>
                </a:cubicBezTo>
                <a:lnTo>
                  <a:pt x="0" y="126470"/>
                </a:lnTo>
                <a:cubicBezTo>
                  <a:pt x="0" y="118956"/>
                  <a:pt x="6092" y="112865"/>
                  <a:pt x="13605" y="112865"/>
                </a:cubicBezTo>
                <a:lnTo>
                  <a:pt x="95723" y="112865"/>
                </a:lnTo>
                <a:cubicBezTo>
                  <a:pt x="96042" y="106226"/>
                  <a:pt x="101126" y="100740"/>
                  <a:pt x="107797" y="100000"/>
                </a:cubicBezTo>
                <a:lnTo>
                  <a:pt x="136162" y="96854"/>
                </a:lnTo>
                <a:lnTo>
                  <a:pt x="118280" y="74612"/>
                </a:lnTo>
                <a:cubicBezTo>
                  <a:pt x="113935" y="69209"/>
                  <a:pt x="114349" y="61402"/>
                  <a:pt x="119241" y="56489"/>
                </a:cubicBezTo>
                <a:lnTo>
                  <a:pt x="151674" y="23910"/>
                </a:lnTo>
                <a:cubicBezTo>
                  <a:pt x="156565" y="18996"/>
                  <a:pt x="164370" y="18547"/>
                  <a:pt x="169794" y="22867"/>
                </a:cubicBezTo>
                <a:lnTo>
                  <a:pt x="192493" y="40950"/>
                </a:lnTo>
                <a:lnTo>
                  <a:pt x="195693" y="12105"/>
                </a:lnTo>
                <a:cubicBezTo>
                  <a:pt x="196458" y="5215"/>
                  <a:pt x="202281" y="0"/>
                  <a:pt x="209215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xmlns="" id="{F1373049-DCA2-41AB-BE01-61EBE5976131}"/>
              </a:ext>
            </a:extLst>
          </p:cNvPr>
          <p:cNvSpPr/>
          <p:nvPr/>
        </p:nvSpPr>
        <p:spPr>
          <a:xfrm rot="21047522">
            <a:off x="6477315" y="5690968"/>
            <a:ext cx="479789" cy="359710"/>
          </a:xfrm>
          <a:custGeom>
            <a:avLst/>
            <a:gdLst>
              <a:gd name="connsiteX0" fmla="*/ 35237 w 479789"/>
              <a:gd name="connsiteY0" fmla="*/ 227392 h 359710"/>
              <a:gd name="connsiteX1" fmla="*/ 27288 w 479789"/>
              <a:gd name="connsiteY1" fmla="*/ 276426 h 359710"/>
              <a:gd name="connsiteX2" fmla="*/ 50971 w 479789"/>
              <a:gd name="connsiteY2" fmla="*/ 292668 h 359710"/>
              <a:gd name="connsiteX3" fmla="*/ 178441 w 479789"/>
              <a:gd name="connsiteY3" fmla="*/ 313331 h 359710"/>
              <a:gd name="connsiteX4" fmla="*/ 206044 w 479789"/>
              <a:gd name="connsiteY4" fmla="*/ 305404 h 359710"/>
              <a:gd name="connsiteX5" fmla="*/ 213993 w 479789"/>
              <a:gd name="connsiteY5" fmla="*/ 256369 h 359710"/>
              <a:gd name="connsiteX6" fmla="*/ 122215 w 479789"/>
              <a:gd name="connsiteY6" fmla="*/ 256654 h 359710"/>
              <a:gd name="connsiteX7" fmla="*/ 35237 w 479789"/>
              <a:gd name="connsiteY7" fmla="*/ 227392 h 359710"/>
              <a:gd name="connsiteX8" fmla="*/ 346550 w 479789"/>
              <a:gd name="connsiteY8" fmla="*/ 251852 h 359710"/>
              <a:gd name="connsiteX9" fmla="*/ 358146 w 479789"/>
              <a:gd name="connsiteY9" fmla="*/ 263448 h 359710"/>
              <a:gd name="connsiteX10" fmla="*/ 346550 w 479789"/>
              <a:gd name="connsiteY10" fmla="*/ 275044 h 359710"/>
              <a:gd name="connsiteX11" fmla="*/ 334954 w 479789"/>
              <a:gd name="connsiteY11" fmla="*/ 263448 h 359710"/>
              <a:gd name="connsiteX12" fmla="*/ 346550 w 479789"/>
              <a:gd name="connsiteY12" fmla="*/ 251852 h 359710"/>
              <a:gd name="connsiteX13" fmla="*/ 394287 w 479789"/>
              <a:gd name="connsiteY13" fmla="*/ 259401 h 359710"/>
              <a:gd name="connsiteX14" fmla="*/ 403880 w 479789"/>
              <a:gd name="connsiteY14" fmla="*/ 272704 h 359710"/>
              <a:gd name="connsiteX15" fmla="*/ 390575 w 479789"/>
              <a:gd name="connsiteY15" fmla="*/ 282297 h 359710"/>
              <a:gd name="connsiteX16" fmla="*/ 380983 w 479789"/>
              <a:gd name="connsiteY16" fmla="*/ 268993 h 359710"/>
              <a:gd name="connsiteX17" fmla="*/ 394287 w 479789"/>
              <a:gd name="connsiteY17" fmla="*/ 259401 h 359710"/>
              <a:gd name="connsiteX18" fmla="*/ 305216 w 479789"/>
              <a:gd name="connsiteY18" fmla="*/ 203777 h 359710"/>
              <a:gd name="connsiteX19" fmla="*/ 288494 w 479789"/>
              <a:gd name="connsiteY19" fmla="*/ 306931 h 359710"/>
              <a:gd name="connsiteX20" fmla="*/ 433852 w 479789"/>
              <a:gd name="connsiteY20" fmla="*/ 330495 h 359710"/>
              <a:gd name="connsiteX21" fmla="*/ 450574 w 479789"/>
              <a:gd name="connsiteY21" fmla="*/ 227341 h 359710"/>
              <a:gd name="connsiteX22" fmla="*/ 48299 w 479789"/>
              <a:gd name="connsiteY22" fmla="*/ 146810 h 359710"/>
              <a:gd name="connsiteX23" fmla="*/ 40350 w 479789"/>
              <a:gd name="connsiteY23" fmla="*/ 195843 h 359710"/>
              <a:gd name="connsiteX24" fmla="*/ 64033 w 479789"/>
              <a:gd name="connsiteY24" fmla="*/ 212087 h 359710"/>
              <a:gd name="connsiteX25" fmla="*/ 126569 w 479789"/>
              <a:gd name="connsiteY25" fmla="*/ 229794 h 359710"/>
              <a:gd name="connsiteX26" fmla="*/ 191503 w 479789"/>
              <a:gd name="connsiteY26" fmla="*/ 232751 h 359710"/>
              <a:gd name="connsiteX27" fmla="*/ 219107 w 479789"/>
              <a:gd name="connsiteY27" fmla="*/ 224821 h 359710"/>
              <a:gd name="connsiteX28" fmla="*/ 219106 w 479789"/>
              <a:gd name="connsiteY28" fmla="*/ 224821 h 359710"/>
              <a:gd name="connsiteX29" fmla="*/ 227054 w 479789"/>
              <a:gd name="connsiteY29" fmla="*/ 175788 h 359710"/>
              <a:gd name="connsiteX30" fmla="*/ 135277 w 479789"/>
              <a:gd name="connsiteY30" fmla="*/ 176074 h 359710"/>
              <a:gd name="connsiteX31" fmla="*/ 48299 w 479789"/>
              <a:gd name="connsiteY31" fmla="*/ 146810 h 359710"/>
              <a:gd name="connsiteX32" fmla="*/ 61360 w 479789"/>
              <a:gd name="connsiteY32" fmla="*/ 66238 h 359710"/>
              <a:gd name="connsiteX33" fmla="*/ 53413 w 479789"/>
              <a:gd name="connsiteY33" fmla="*/ 115263 h 359710"/>
              <a:gd name="connsiteX34" fmla="*/ 77096 w 479789"/>
              <a:gd name="connsiteY34" fmla="*/ 131507 h 359710"/>
              <a:gd name="connsiteX35" fmla="*/ 204566 w 479789"/>
              <a:gd name="connsiteY35" fmla="*/ 152171 h 359710"/>
              <a:gd name="connsiteX36" fmla="*/ 232169 w 479789"/>
              <a:gd name="connsiteY36" fmla="*/ 144241 h 359710"/>
              <a:gd name="connsiteX37" fmla="*/ 240117 w 479789"/>
              <a:gd name="connsiteY37" fmla="*/ 95216 h 359710"/>
              <a:gd name="connsiteX38" fmla="*/ 61360 w 479789"/>
              <a:gd name="connsiteY38" fmla="*/ 66238 h 359710"/>
              <a:gd name="connsiteX39" fmla="*/ 396396 w 479789"/>
              <a:gd name="connsiteY39" fmla="*/ 101428 h 359710"/>
              <a:gd name="connsiteX40" fmla="*/ 336232 w 479789"/>
              <a:gd name="connsiteY40" fmla="*/ 144806 h 359710"/>
              <a:gd name="connsiteX41" fmla="*/ 330477 w 479789"/>
              <a:gd name="connsiteY41" fmla="*/ 180305 h 359710"/>
              <a:gd name="connsiteX42" fmla="*/ 434021 w 479789"/>
              <a:gd name="connsiteY42" fmla="*/ 197090 h 359710"/>
              <a:gd name="connsiteX43" fmla="*/ 439775 w 479789"/>
              <a:gd name="connsiteY43" fmla="*/ 161591 h 359710"/>
              <a:gd name="connsiteX44" fmla="*/ 396396 w 479789"/>
              <a:gd name="connsiteY44" fmla="*/ 101428 h 359710"/>
              <a:gd name="connsiteX45" fmla="*/ 400751 w 479789"/>
              <a:gd name="connsiteY45" fmla="*/ 74568 h 359710"/>
              <a:gd name="connsiteX46" fmla="*/ 466635 w 479789"/>
              <a:gd name="connsiteY46" fmla="*/ 165947 h 359710"/>
              <a:gd name="connsiteX47" fmla="*/ 460881 w 479789"/>
              <a:gd name="connsiteY47" fmla="*/ 201445 h 359710"/>
              <a:gd name="connsiteX48" fmla="*/ 468359 w 479789"/>
              <a:gd name="connsiteY48" fmla="*/ 202657 h 359710"/>
              <a:gd name="connsiteX49" fmla="*/ 479612 w 479789"/>
              <a:gd name="connsiteY49" fmla="*/ 218265 h 359710"/>
              <a:gd name="connsiteX50" fmla="*/ 458535 w 479789"/>
              <a:gd name="connsiteY50" fmla="*/ 348279 h 359710"/>
              <a:gd name="connsiteX51" fmla="*/ 442929 w 479789"/>
              <a:gd name="connsiteY51" fmla="*/ 359533 h 359710"/>
              <a:gd name="connsiteX52" fmla="*/ 270709 w 479789"/>
              <a:gd name="connsiteY52" fmla="*/ 331614 h 359710"/>
              <a:gd name="connsiteX53" fmla="*/ 259456 w 479789"/>
              <a:gd name="connsiteY53" fmla="*/ 316007 h 359710"/>
              <a:gd name="connsiteX54" fmla="*/ 280532 w 479789"/>
              <a:gd name="connsiteY54" fmla="*/ 185993 h 359710"/>
              <a:gd name="connsiteX55" fmla="*/ 296139 w 479789"/>
              <a:gd name="connsiteY55" fmla="*/ 174739 h 359710"/>
              <a:gd name="connsiteX56" fmla="*/ 303617 w 479789"/>
              <a:gd name="connsiteY56" fmla="*/ 175951 h 359710"/>
              <a:gd name="connsiteX57" fmla="*/ 309371 w 479789"/>
              <a:gd name="connsiteY57" fmla="*/ 140453 h 359710"/>
              <a:gd name="connsiteX58" fmla="*/ 400751 w 479789"/>
              <a:gd name="connsiteY58" fmla="*/ 74568 h 359710"/>
              <a:gd name="connsiteX59" fmla="*/ 158815 w 479789"/>
              <a:gd name="connsiteY59" fmla="*/ 31106 h 359710"/>
              <a:gd name="connsiteX60" fmla="*/ 93853 w 479789"/>
              <a:gd name="connsiteY60" fmla="*/ 28143 h 359710"/>
              <a:gd name="connsiteX61" fmla="*/ 66948 w 479789"/>
              <a:gd name="connsiteY61" fmla="*/ 35472 h 359710"/>
              <a:gd name="connsiteX62" fmla="*/ 244535 w 479789"/>
              <a:gd name="connsiteY62" fmla="*/ 64260 h 359710"/>
              <a:gd name="connsiteX63" fmla="*/ 221323 w 479789"/>
              <a:gd name="connsiteY63" fmla="*/ 48807 h 359710"/>
              <a:gd name="connsiteX64" fmla="*/ 158815 w 479789"/>
              <a:gd name="connsiteY64" fmla="*/ 31106 h 359710"/>
              <a:gd name="connsiteX65" fmla="*/ 163147 w 479789"/>
              <a:gd name="connsiteY65" fmla="*/ 4236 h 359710"/>
              <a:gd name="connsiteX66" fmla="*/ 238219 w 479789"/>
              <a:gd name="connsiteY66" fmla="*/ 26719 h 359710"/>
              <a:gd name="connsiteX67" fmla="*/ 271980 w 479789"/>
              <a:gd name="connsiteY67" fmla="*/ 68710 h 359710"/>
              <a:gd name="connsiteX68" fmla="*/ 232791 w 479789"/>
              <a:gd name="connsiteY68" fmla="*/ 310452 h 359710"/>
              <a:gd name="connsiteX69" fmla="*/ 187494 w 479789"/>
              <a:gd name="connsiteY69" fmla="*/ 339627 h 359710"/>
              <a:gd name="connsiteX70" fmla="*/ 34075 w 479789"/>
              <a:gd name="connsiteY70" fmla="*/ 314756 h 359710"/>
              <a:gd name="connsiteX71" fmla="*/ 315 w 479789"/>
              <a:gd name="connsiteY71" fmla="*/ 272766 h 359710"/>
              <a:gd name="connsiteX72" fmla="*/ 39503 w 479789"/>
              <a:gd name="connsiteY72" fmla="*/ 31024 h 359710"/>
              <a:gd name="connsiteX73" fmla="*/ 84800 w 479789"/>
              <a:gd name="connsiteY73" fmla="*/ 1848 h 359710"/>
              <a:gd name="connsiteX74" fmla="*/ 163147 w 479789"/>
              <a:gd name="connsiteY74" fmla="*/ 4236 h 359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79789" h="359710">
                <a:moveTo>
                  <a:pt x="35237" y="227392"/>
                </a:moveTo>
                <a:lnTo>
                  <a:pt x="27288" y="276426"/>
                </a:lnTo>
                <a:cubicBezTo>
                  <a:pt x="28312" y="278568"/>
                  <a:pt x="34146" y="285045"/>
                  <a:pt x="50971" y="292668"/>
                </a:cubicBezTo>
                <a:cubicBezTo>
                  <a:pt x="85616" y="308366"/>
                  <a:pt x="140538" y="317288"/>
                  <a:pt x="178441" y="313331"/>
                </a:cubicBezTo>
                <a:cubicBezTo>
                  <a:pt x="196815" y="311415"/>
                  <a:pt x="204396" y="307113"/>
                  <a:pt x="206044" y="305404"/>
                </a:cubicBezTo>
                <a:lnTo>
                  <a:pt x="213993" y="256369"/>
                </a:lnTo>
                <a:cubicBezTo>
                  <a:pt x="186956" y="263497"/>
                  <a:pt x="149794" y="261125"/>
                  <a:pt x="122215" y="256654"/>
                </a:cubicBezTo>
                <a:cubicBezTo>
                  <a:pt x="94596" y="252177"/>
                  <a:pt x="58643" y="242700"/>
                  <a:pt x="35237" y="227392"/>
                </a:cubicBezTo>
                <a:close/>
                <a:moveTo>
                  <a:pt x="346550" y="251852"/>
                </a:moveTo>
                <a:cubicBezTo>
                  <a:pt x="352954" y="251852"/>
                  <a:pt x="358146" y="257044"/>
                  <a:pt x="358146" y="263448"/>
                </a:cubicBezTo>
                <a:cubicBezTo>
                  <a:pt x="358146" y="269852"/>
                  <a:pt x="352954" y="275044"/>
                  <a:pt x="346550" y="275044"/>
                </a:cubicBezTo>
                <a:cubicBezTo>
                  <a:pt x="340146" y="275044"/>
                  <a:pt x="334954" y="269852"/>
                  <a:pt x="334954" y="263448"/>
                </a:cubicBezTo>
                <a:cubicBezTo>
                  <a:pt x="334954" y="257044"/>
                  <a:pt x="340146" y="251852"/>
                  <a:pt x="346550" y="251852"/>
                </a:cubicBezTo>
                <a:close/>
                <a:moveTo>
                  <a:pt x="394287" y="259401"/>
                </a:moveTo>
                <a:cubicBezTo>
                  <a:pt x="400609" y="260426"/>
                  <a:pt x="404904" y="266382"/>
                  <a:pt x="403880" y="272704"/>
                </a:cubicBezTo>
                <a:cubicBezTo>
                  <a:pt x="402855" y="279027"/>
                  <a:pt x="396898" y="283322"/>
                  <a:pt x="390575" y="282297"/>
                </a:cubicBezTo>
                <a:cubicBezTo>
                  <a:pt x="384253" y="281272"/>
                  <a:pt x="379958" y="275315"/>
                  <a:pt x="380983" y="268993"/>
                </a:cubicBezTo>
                <a:cubicBezTo>
                  <a:pt x="382008" y="262670"/>
                  <a:pt x="387964" y="258376"/>
                  <a:pt x="394287" y="259401"/>
                </a:cubicBezTo>
                <a:close/>
                <a:moveTo>
                  <a:pt x="305216" y="203777"/>
                </a:moveTo>
                <a:lnTo>
                  <a:pt x="288494" y="306931"/>
                </a:lnTo>
                <a:lnTo>
                  <a:pt x="433852" y="330495"/>
                </a:lnTo>
                <a:lnTo>
                  <a:pt x="450574" y="227341"/>
                </a:lnTo>
                <a:close/>
                <a:moveTo>
                  <a:pt x="48299" y="146810"/>
                </a:moveTo>
                <a:lnTo>
                  <a:pt x="40350" y="195843"/>
                </a:lnTo>
                <a:cubicBezTo>
                  <a:pt x="41370" y="197985"/>
                  <a:pt x="47200" y="204462"/>
                  <a:pt x="64033" y="212087"/>
                </a:cubicBezTo>
                <a:cubicBezTo>
                  <a:pt x="80808" y="219688"/>
                  <a:pt x="103016" y="225976"/>
                  <a:pt x="126569" y="229794"/>
                </a:cubicBezTo>
                <a:cubicBezTo>
                  <a:pt x="150125" y="233613"/>
                  <a:pt x="173185" y="234664"/>
                  <a:pt x="191503" y="232751"/>
                </a:cubicBezTo>
                <a:cubicBezTo>
                  <a:pt x="209885" y="230834"/>
                  <a:pt x="217463" y="226531"/>
                  <a:pt x="219107" y="224821"/>
                </a:cubicBezTo>
                <a:lnTo>
                  <a:pt x="219106" y="224821"/>
                </a:lnTo>
                <a:lnTo>
                  <a:pt x="227054" y="175788"/>
                </a:lnTo>
                <a:cubicBezTo>
                  <a:pt x="200017" y="182915"/>
                  <a:pt x="162856" y="180544"/>
                  <a:pt x="135277" y="176074"/>
                </a:cubicBezTo>
                <a:cubicBezTo>
                  <a:pt x="107658" y="171596"/>
                  <a:pt x="71705" y="162119"/>
                  <a:pt x="48299" y="146810"/>
                </a:cubicBezTo>
                <a:close/>
                <a:moveTo>
                  <a:pt x="61360" y="66238"/>
                </a:moveTo>
                <a:lnTo>
                  <a:pt x="53413" y="115263"/>
                </a:lnTo>
                <a:cubicBezTo>
                  <a:pt x="54432" y="117404"/>
                  <a:pt x="60263" y="123880"/>
                  <a:pt x="77096" y="131507"/>
                </a:cubicBezTo>
                <a:cubicBezTo>
                  <a:pt x="111740" y="147204"/>
                  <a:pt x="166663" y="156128"/>
                  <a:pt x="204566" y="152171"/>
                </a:cubicBezTo>
                <a:cubicBezTo>
                  <a:pt x="222948" y="150253"/>
                  <a:pt x="230526" y="145950"/>
                  <a:pt x="232169" y="144241"/>
                </a:cubicBezTo>
                <a:lnTo>
                  <a:pt x="240117" y="95216"/>
                </a:lnTo>
                <a:cubicBezTo>
                  <a:pt x="192745" y="107695"/>
                  <a:pt x="102506" y="93137"/>
                  <a:pt x="61360" y="66238"/>
                </a:cubicBezTo>
                <a:close/>
                <a:moveTo>
                  <a:pt x="396396" y="101428"/>
                </a:moveTo>
                <a:cubicBezTo>
                  <a:pt x="367849" y="96800"/>
                  <a:pt x="340859" y="116260"/>
                  <a:pt x="336232" y="144806"/>
                </a:cubicBezTo>
                <a:lnTo>
                  <a:pt x="330477" y="180305"/>
                </a:lnTo>
                <a:lnTo>
                  <a:pt x="434021" y="197090"/>
                </a:lnTo>
                <a:lnTo>
                  <a:pt x="439775" y="161591"/>
                </a:lnTo>
                <a:cubicBezTo>
                  <a:pt x="444403" y="133045"/>
                  <a:pt x="424944" y="106055"/>
                  <a:pt x="396396" y="101428"/>
                </a:cubicBezTo>
                <a:close/>
                <a:moveTo>
                  <a:pt x="400751" y="74568"/>
                </a:moveTo>
                <a:cubicBezTo>
                  <a:pt x="444109" y="81597"/>
                  <a:pt x="473664" y="122589"/>
                  <a:pt x="466635" y="165947"/>
                </a:cubicBezTo>
                <a:lnTo>
                  <a:pt x="460881" y="201445"/>
                </a:lnTo>
                <a:lnTo>
                  <a:pt x="468359" y="202657"/>
                </a:lnTo>
                <a:cubicBezTo>
                  <a:pt x="475776" y="203860"/>
                  <a:pt x="480814" y="210848"/>
                  <a:pt x="479612" y="218265"/>
                </a:cubicBezTo>
                <a:lnTo>
                  <a:pt x="458535" y="348279"/>
                </a:lnTo>
                <a:cubicBezTo>
                  <a:pt x="457333" y="355696"/>
                  <a:pt x="450346" y="360735"/>
                  <a:pt x="442929" y="359533"/>
                </a:cubicBezTo>
                <a:lnTo>
                  <a:pt x="270709" y="331614"/>
                </a:lnTo>
                <a:cubicBezTo>
                  <a:pt x="263293" y="330412"/>
                  <a:pt x="258254" y="323424"/>
                  <a:pt x="259456" y="316007"/>
                </a:cubicBezTo>
                <a:lnTo>
                  <a:pt x="280532" y="185993"/>
                </a:lnTo>
                <a:cubicBezTo>
                  <a:pt x="281735" y="178576"/>
                  <a:pt x="288723" y="173537"/>
                  <a:pt x="296139" y="174739"/>
                </a:cubicBezTo>
                <a:lnTo>
                  <a:pt x="303617" y="175951"/>
                </a:lnTo>
                <a:lnTo>
                  <a:pt x="309371" y="140453"/>
                </a:lnTo>
                <a:cubicBezTo>
                  <a:pt x="316400" y="97095"/>
                  <a:pt x="357392" y="67539"/>
                  <a:pt x="400751" y="74568"/>
                </a:cubicBezTo>
                <a:close/>
                <a:moveTo>
                  <a:pt x="158815" y="31106"/>
                </a:moveTo>
                <a:cubicBezTo>
                  <a:pt x="136018" y="27407"/>
                  <a:pt x="112811" y="26164"/>
                  <a:pt x="93853" y="28143"/>
                </a:cubicBezTo>
                <a:cubicBezTo>
                  <a:pt x="77359" y="29866"/>
                  <a:pt x="69562" y="33507"/>
                  <a:pt x="66948" y="35472"/>
                </a:cubicBezTo>
                <a:cubicBezTo>
                  <a:pt x="86602" y="63899"/>
                  <a:pt x="216782" y="85094"/>
                  <a:pt x="244535" y="64260"/>
                </a:cubicBezTo>
                <a:cubicBezTo>
                  <a:pt x="242677" y="61570"/>
                  <a:pt x="236429" y="55650"/>
                  <a:pt x="221323" y="48807"/>
                </a:cubicBezTo>
                <a:cubicBezTo>
                  <a:pt x="204001" y="40959"/>
                  <a:pt x="181613" y="34804"/>
                  <a:pt x="158815" y="31106"/>
                </a:cubicBezTo>
                <a:close/>
                <a:moveTo>
                  <a:pt x="163147" y="4236"/>
                </a:moveTo>
                <a:cubicBezTo>
                  <a:pt x="190805" y="8721"/>
                  <a:pt x="217916" y="16554"/>
                  <a:pt x="238219" y="26719"/>
                </a:cubicBezTo>
                <a:cubicBezTo>
                  <a:pt x="269232" y="42246"/>
                  <a:pt x="273696" y="58124"/>
                  <a:pt x="271980" y="68710"/>
                </a:cubicBezTo>
                <a:lnTo>
                  <a:pt x="232791" y="310452"/>
                </a:lnTo>
                <a:cubicBezTo>
                  <a:pt x="231075" y="321038"/>
                  <a:pt x="221824" y="334692"/>
                  <a:pt x="187494" y="339627"/>
                </a:cubicBezTo>
                <a:cubicBezTo>
                  <a:pt x="142520" y="346093"/>
                  <a:pt x="74677" y="335086"/>
                  <a:pt x="34075" y="314756"/>
                </a:cubicBezTo>
                <a:cubicBezTo>
                  <a:pt x="3063" y="299229"/>
                  <a:pt x="-1401" y="283351"/>
                  <a:pt x="315" y="272766"/>
                </a:cubicBezTo>
                <a:lnTo>
                  <a:pt x="39503" y="31024"/>
                </a:lnTo>
                <a:cubicBezTo>
                  <a:pt x="41219" y="20439"/>
                  <a:pt x="50471" y="6784"/>
                  <a:pt x="84800" y="1848"/>
                </a:cubicBezTo>
                <a:cubicBezTo>
                  <a:pt x="107286" y="-1384"/>
                  <a:pt x="135490" y="-248"/>
                  <a:pt x="163147" y="4236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xmlns="" id="{D265005B-45D0-4E5A-A294-BEAC99295E50}"/>
              </a:ext>
            </a:extLst>
          </p:cNvPr>
          <p:cNvSpPr/>
          <p:nvPr/>
        </p:nvSpPr>
        <p:spPr>
          <a:xfrm>
            <a:off x="5402310" y="5646226"/>
            <a:ext cx="464400" cy="464400"/>
          </a:xfrm>
          <a:custGeom>
            <a:avLst/>
            <a:gdLst>
              <a:gd name="connsiteX0" fmla="*/ 87075 w 464400"/>
              <a:gd name="connsiteY0" fmla="*/ 389084 h 464400"/>
              <a:gd name="connsiteX1" fmla="*/ 73470 w 464400"/>
              <a:gd name="connsiteY1" fmla="*/ 402689 h 464400"/>
              <a:gd name="connsiteX2" fmla="*/ 87075 w 464400"/>
              <a:gd name="connsiteY2" fmla="*/ 416295 h 464400"/>
              <a:gd name="connsiteX3" fmla="*/ 100680 w 464400"/>
              <a:gd name="connsiteY3" fmla="*/ 402689 h 464400"/>
              <a:gd name="connsiteX4" fmla="*/ 87075 w 464400"/>
              <a:gd name="connsiteY4" fmla="*/ 389084 h 464400"/>
              <a:gd name="connsiteX5" fmla="*/ 333472 w 464400"/>
              <a:gd name="connsiteY5" fmla="*/ 382767 h 464400"/>
              <a:gd name="connsiteX6" fmla="*/ 396372 w 464400"/>
              <a:gd name="connsiteY6" fmla="*/ 382767 h 464400"/>
              <a:gd name="connsiteX7" fmla="*/ 409978 w 464400"/>
              <a:gd name="connsiteY7" fmla="*/ 396372 h 464400"/>
              <a:gd name="connsiteX8" fmla="*/ 396372 w 464400"/>
              <a:gd name="connsiteY8" fmla="*/ 409978 h 464400"/>
              <a:gd name="connsiteX9" fmla="*/ 333472 w 464400"/>
              <a:gd name="connsiteY9" fmla="*/ 409978 h 464400"/>
              <a:gd name="connsiteX10" fmla="*/ 319867 w 464400"/>
              <a:gd name="connsiteY10" fmla="*/ 396372 h 464400"/>
              <a:gd name="connsiteX11" fmla="*/ 333472 w 464400"/>
              <a:gd name="connsiteY11" fmla="*/ 382767 h 464400"/>
              <a:gd name="connsiteX12" fmla="*/ 279051 w 464400"/>
              <a:gd name="connsiteY12" fmla="*/ 382017 h 464400"/>
              <a:gd name="connsiteX13" fmla="*/ 293406 w 464400"/>
              <a:gd name="connsiteY13" fmla="*/ 396373 h 464400"/>
              <a:gd name="connsiteX14" fmla="*/ 279051 w 464400"/>
              <a:gd name="connsiteY14" fmla="*/ 410728 h 464400"/>
              <a:gd name="connsiteX15" fmla="*/ 264695 w 464400"/>
              <a:gd name="connsiteY15" fmla="*/ 396373 h 464400"/>
              <a:gd name="connsiteX16" fmla="*/ 279051 w 464400"/>
              <a:gd name="connsiteY16" fmla="*/ 382017 h 464400"/>
              <a:gd name="connsiteX17" fmla="*/ 223130 w 464400"/>
              <a:gd name="connsiteY17" fmla="*/ 382017 h 464400"/>
              <a:gd name="connsiteX18" fmla="*/ 237485 w 464400"/>
              <a:gd name="connsiteY18" fmla="*/ 396373 h 464400"/>
              <a:gd name="connsiteX19" fmla="*/ 223130 w 464400"/>
              <a:gd name="connsiteY19" fmla="*/ 410728 h 464400"/>
              <a:gd name="connsiteX20" fmla="*/ 208774 w 464400"/>
              <a:gd name="connsiteY20" fmla="*/ 396373 h 464400"/>
              <a:gd name="connsiteX21" fmla="*/ 223130 w 464400"/>
              <a:gd name="connsiteY21" fmla="*/ 382017 h 464400"/>
              <a:gd name="connsiteX22" fmla="*/ 187457 w 464400"/>
              <a:gd name="connsiteY22" fmla="*/ 355556 h 464400"/>
              <a:gd name="connsiteX23" fmla="*/ 182313 w 464400"/>
              <a:gd name="connsiteY23" fmla="*/ 360699 h 464400"/>
              <a:gd name="connsiteX24" fmla="*/ 182313 w 464400"/>
              <a:gd name="connsiteY24" fmla="*/ 432045 h 464400"/>
              <a:gd name="connsiteX25" fmla="*/ 187457 w 464400"/>
              <a:gd name="connsiteY25" fmla="*/ 437188 h 464400"/>
              <a:gd name="connsiteX26" fmla="*/ 432045 w 464400"/>
              <a:gd name="connsiteY26" fmla="*/ 437188 h 464400"/>
              <a:gd name="connsiteX27" fmla="*/ 437189 w 464400"/>
              <a:gd name="connsiteY27" fmla="*/ 432045 h 464400"/>
              <a:gd name="connsiteX28" fmla="*/ 437189 w 464400"/>
              <a:gd name="connsiteY28" fmla="*/ 360699 h 464400"/>
              <a:gd name="connsiteX29" fmla="*/ 432045 w 464400"/>
              <a:gd name="connsiteY29" fmla="*/ 355556 h 464400"/>
              <a:gd name="connsiteX30" fmla="*/ 207789 w 464400"/>
              <a:gd name="connsiteY30" fmla="*/ 206051 h 464400"/>
              <a:gd name="connsiteX31" fmla="*/ 191168 w 464400"/>
              <a:gd name="connsiteY31" fmla="*/ 260154 h 464400"/>
              <a:gd name="connsiteX32" fmla="*/ 253172 w 464400"/>
              <a:gd name="connsiteY32" fmla="*/ 206051 h 464400"/>
              <a:gd name="connsiteX33" fmla="*/ 42291 w 464400"/>
              <a:gd name="connsiteY33" fmla="*/ 206051 h 464400"/>
              <a:gd name="connsiteX34" fmla="*/ 104294 w 464400"/>
              <a:gd name="connsiteY34" fmla="*/ 260153 h 464400"/>
              <a:gd name="connsiteX35" fmla="*/ 87674 w 464400"/>
              <a:gd name="connsiteY35" fmla="*/ 206051 h 464400"/>
              <a:gd name="connsiteX36" fmla="*/ 115327 w 464400"/>
              <a:gd name="connsiteY36" fmla="*/ 206050 h 464400"/>
              <a:gd name="connsiteX37" fmla="*/ 124140 w 464400"/>
              <a:gd name="connsiteY37" fmla="*/ 237714 h 464400"/>
              <a:gd name="connsiteX38" fmla="*/ 147683 w 464400"/>
              <a:gd name="connsiteY38" fmla="*/ 268255 h 464400"/>
              <a:gd name="connsiteX39" fmla="*/ 147733 w 464400"/>
              <a:gd name="connsiteY39" fmla="*/ 268255 h 464400"/>
              <a:gd name="connsiteX40" fmla="*/ 147780 w 464400"/>
              <a:gd name="connsiteY40" fmla="*/ 268255 h 464400"/>
              <a:gd name="connsiteX41" fmla="*/ 171323 w 464400"/>
              <a:gd name="connsiteY41" fmla="*/ 237714 h 464400"/>
              <a:gd name="connsiteX42" fmla="*/ 180136 w 464400"/>
              <a:gd name="connsiteY42" fmla="*/ 206050 h 464400"/>
              <a:gd name="connsiteX43" fmla="*/ 295065 w 464400"/>
              <a:gd name="connsiteY43" fmla="*/ 158586 h 464400"/>
              <a:gd name="connsiteX44" fmla="*/ 147854 w 464400"/>
              <a:gd name="connsiteY44" fmla="*/ 295465 h 464400"/>
              <a:gd name="connsiteX45" fmla="*/ 147732 w 464400"/>
              <a:gd name="connsiteY45" fmla="*/ 295469 h 464400"/>
              <a:gd name="connsiteX46" fmla="*/ 147608 w 464400"/>
              <a:gd name="connsiteY46" fmla="*/ 295465 h 464400"/>
              <a:gd name="connsiteX47" fmla="*/ 100680 w 464400"/>
              <a:gd name="connsiteY47" fmla="*/ 287783 h 464400"/>
              <a:gd name="connsiteX48" fmla="*/ 100680 w 464400"/>
              <a:gd name="connsiteY48" fmla="*/ 364212 h 464400"/>
              <a:gd name="connsiteX49" fmla="*/ 125551 w 464400"/>
              <a:gd name="connsiteY49" fmla="*/ 389083 h 464400"/>
              <a:gd name="connsiteX50" fmla="*/ 155102 w 464400"/>
              <a:gd name="connsiteY50" fmla="*/ 389083 h 464400"/>
              <a:gd name="connsiteX51" fmla="*/ 155102 w 464400"/>
              <a:gd name="connsiteY51" fmla="*/ 360699 h 464400"/>
              <a:gd name="connsiteX52" fmla="*/ 187457 w 464400"/>
              <a:gd name="connsiteY52" fmla="*/ 328345 h 464400"/>
              <a:gd name="connsiteX53" fmla="*/ 378529 w 464400"/>
              <a:gd name="connsiteY53" fmla="*/ 328345 h 464400"/>
              <a:gd name="connsiteX54" fmla="*/ 378529 w 464400"/>
              <a:gd name="connsiteY54" fmla="*/ 183457 h 464400"/>
              <a:gd name="connsiteX55" fmla="*/ 353658 w 464400"/>
              <a:gd name="connsiteY55" fmla="*/ 158586 h 464400"/>
              <a:gd name="connsiteX56" fmla="*/ 392134 w 464400"/>
              <a:gd name="connsiteY56" fmla="*/ 131374 h 464400"/>
              <a:gd name="connsiteX57" fmla="*/ 378529 w 464400"/>
              <a:gd name="connsiteY57" fmla="*/ 144980 h 464400"/>
              <a:gd name="connsiteX58" fmla="*/ 392134 w 464400"/>
              <a:gd name="connsiteY58" fmla="*/ 158585 h 464400"/>
              <a:gd name="connsiteX59" fmla="*/ 405740 w 464400"/>
              <a:gd name="connsiteY59" fmla="*/ 144980 h 464400"/>
              <a:gd name="connsiteX60" fmla="*/ 392134 w 464400"/>
              <a:gd name="connsiteY60" fmla="*/ 131374 h 464400"/>
              <a:gd name="connsiteX61" fmla="*/ 211321 w 464400"/>
              <a:gd name="connsiteY61" fmla="*/ 116625 h 464400"/>
              <a:gd name="connsiteX62" fmla="*/ 212670 w 464400"/>
              <a:gd name="connsiteY62" fmla="*/ 147735 h 464400"/>
              <a:gd name="connsiteX63" fmla="*/ 211322 w 464400"/>
              <a:gd name="connsiteY63" fmla="*/ 178840 h 464400"/>
              <a:gd name="connsiteX64" fmla="*/ 264176 w 464400"/>
              <a:gd name="connsiteY64" fmla="*/ 178840 h 464400"/>
              <a:gd name="connsiteX65" fmla="*/ 268254 w 464400"/>
              <a:gd name="connsiteY65" fmla="*/ 147735 h 464400"/>
              <a:gd name="connsiteX66" fmla="*/ 264174 w 464400"/>
              <a:gd name="connsiteY66" fmla="*/ 116625 h 464400"/>
              <a:gd name="connsiteX67" fmla="*/ 111435 w 464400"/>
              <a:gd name="connsiteY67" fmla="*/ 116625 h 464400"/>
              <a:gd name="connsiteX68" fmla="*/ 110003 w 464400"/>
              <a:gd name="connsiteY68" fmla="*/ 147735 h 464400"/>
              <a:gd name="connsiteX69" fmla="*/ 111435 w 464400"/>
              <a:gd name="connsiteY69" fmla="*/ 178840 h 464400"/>
              <a:gd name="connsiteX70" fmla="*/ 184027 w 464400"/>
              <a:gd name="connsiteY70" fmla="*/ 178840 h 464400"/>
              <a:gd name="connsiteX71" fmla="*/ 185459 w 464400"/>
              <a:gd name="connsiteY71" fmla="*/ 147735 h 464400"/>
              <a:gd name="connsiteX72" fmla="*/ 184027 w 464400"/>
              <a:gd name="connsiteY72" fmla="*/ 116625 h 464400"/>
              <a:gd name="connsiteX73" fmla="*/ 31290 w 464400"/>
              <a:gd name="connsiteY73" fmla="*/ 116625 h 464400"/>
              <a:gd name="connsiteX74" fmla="*/ 27211 w 464400"/>
              <a:gd name="connsiteY74" fmla="*/ 147735 h 464400"/>
              <a:gd name="connsiteX75" fmla="*/ 31289 w 464400"/>
              <a:gd name="connsiteY75" fmla="*/ 178840 h 464400"/>
              <a:gd name="connsiteX76" fmla="*/ 84141 w 464400"/>
              <a:gd name="connsiteY76" fmla="*/ 178840 h 464400"/>
              <a:gd name="connsiteX77" fmla="*/ 82792 w 464400"/>
              <a:gd name="connsiteY77" fmla="*/ 147735 h 464400"/>
              <a:gd name="connsiteX78" fmla="*/ 84141 w 464400"/>
              <a:gd name="connsiteY78" fmla="*/ 116625 h 464400"/>
              <a:gd name="connsiteX79" fmla="*/ 104294 w 464400"/>
              <a:gd name="connsiteY79" fmla="*/ 35316 h 464400"/>
              <a:gd name="connsiteX80" fmla="*/ 42293 w 464400"/>
              <a:gd name="connsiteY80" fmla="*/ 89414 h 464400"/>
              <a:gd name="connsiteX81" fmla="*/ 87675 w 464400"/>
              <a:gd name="connsiteY81" fmla="*/ 89414 h 464400"/>
              <a:gd name="connsiteX82" fmla="*/ 104294 w 464400"/>
              <a:gd name="connsiteY82" fmla="*/ 35316 h 464400"/>
              <a:gd name="connsiteX83" fmla="*/ 191170 w 464400"/>
              <a:gd name="connsiteY83" fmla="*/ 35315 h 464400"/>
              <a:gd name="connsiteX84" fmla="*/ 207789 w 464400"/>
              <a:gd name="connsiteY84" fmla="*/ 89414 h 464400"/>
              <a:gd name="connsiteX85" fmla="*/ 253171 w 464400"/>
              <a:gd name="connsiteY85" fmla="*/ 89414 h 464400"/>
              <a:gd name="connsiteX86" fmla="*/ 191170 w 464400"/>
              <a:gd name="connsiteY86" fmla="*/ 35315 h 464400"/>
              <a:gd name="connsiteX87" fmla="*/ 147733 w 464400"/>
              <a:gd name="connsiteY87" fmla="*/ 27213 h 464400"/>
              <a:gd name="connsiteX88" fmla="*/ 147670 w 464400"/>
              <a:gd name="connsiteY88" fmla="*/ 27214 h 464400"/>
              <a:gd name="connsiteX89" fmla="*/ 124141 w 464400"/>
              <a:gd name="connsiteY89" fmla="*/ 57754 h 464400"/>
              <a:gd name="connsiteX90" fmla="*/ 115328 w 464400"/>
              <a:gd name="connsiteY90" fmla="*/ 89414 h 464400"/>
              <a:gd name="connsiteX91" fmla="*/ 180136 w 464400"/>
              <a:gd name="connsiteY91" fmla="*/ 89414 h 464400"/>
              <a:gd name="connsiteX92" fmla="*/ 171324 w 464400"/>
              <a:gd name="connsiteY92" fmla="*/ 57753 h 464400"/>
              <a:gd name="connsiteX93" fmla="*/ 147793 w 464400"/>
              <a:gd name="connsiteY93" fmla="*/ 27214 h 464400"/>
              <a:gd name="connsiteX94" fmla="*/ 147733 w 464400"/>
              <a:gd name="connsiteY94" fmla="*/ 27213 h 464400"/>
              <a:gd name="connsiteX95" fmla="*/ 147732 w 464400"/>
              <a:gd name="connsiteY95" fmla="*/ 0 h 464400"/>
              <a:gd name="connsiteX96" fmla="*/ 147885 w 464400"/>
              <a:gd name="connsiteY96" fmla="*/ 5 h 464400"/>
              <a:gd name="connsiteX97" fmla="*/ 294554 w 464400"/>
              <a:gd name="connsiteY97" fmla="*/ 131374 h 464400"/>
              <a:gd name="connsiteX98" fmla="*/ 353658 w 464400"/>
              <a:gd name="connsiteY98" fmla="*/ 131374 h 464400"/>
              <a:gd name="connsiteX99" fmla="*/ 392134 w 464400"/>
              <a:gd name="connsiteY99" fmla="*/ 104163 h 464400"/>
              <a:gd name="connsiteX100" fmla="*/ 432951 w 464400"/>
              <a:gd name="connsiteY100" fmla="*/ 144980 h 464400"/>
              <a:gd name="connsiteX101" fmla="*/ 405740 w 464400"/>
              <a:gd name="connsiteY101" fmla="*/ 183456 h 464400"/>
              <a:gd name="connsiteX102" fmla="*/ 405740 w 464400"/>
              <a:gd name="connsiteY102" fmla="*/ 328345 h 464400"/>
              <a:gd name="connsiteX103" fmla="*/ 432045 w 464400"/>
              <a:gd name="connsiteY103" fmla="*/ 328345 h 464400"/>
              <a:gd name="connsiteX104" fmla="*/ 464400 w 464400"/>
              <a:gd name="connsiteY104" fmla="*/ 360699 h 464400"/>
              <a:gd name="connsiteX105" fmla="*/ 464400 w 464400"/>
              <a:gd name="connsiteY105" fmla="*/ 432046 h 464400"/>
              <a:gd name="connsiteX106" fmla="*/ 432045 w 464400"/>
              <a:gd name="connsiteY106" fmla="*/ 464400 h 464400"/>
              <a:gd name="connsiteX107" fmla="*/ 187457 w 464400"/>
              <a:gd name="connsiteY107" fmla="*/ 464400 h 464400"/>
              <a:gd name="connsiteX108" fmla="*/ 155102 w 464400"/>
              <a:gd name="connsiteY108" fmla="*/ 432046 h 464400"/>
              <a:gd name="connsiteX109" fmla="*/ 155102 w 464400"/>
              <a:gd name="connsiteY109" fmla="*/ 416295 h 464400"/>
              <a:gd name="connsiteX110" fmla="*/ 125551 w 464400"/>
              <a:gd name="connsiteY110" fmla="*/ 416295 h 464400"/>
              <a:gd name="connsiteX111" fmla="*/ 87075 w 464400"/>
              <a:gd name="connsiteY111" fmla="*/ 443506 h 464400"/>
              <a:gd name="connsiteX112" fmla="*/ 46259 w 464400"/>
              <a:gd name="connsiteY112" fmla="*/ 402689 h 464400"/>
              <a:gd name="connsiteX113" fmla="*/ 73470 w 464400"/>
              <a:gd name="connsiteY113" fmla="*/ 364213 h 464400"/>
              <a:gd name="connsiteX114" fmla="*/ 73470 w 464400"/>
              <a:gd name="connsiteY114" fmla="*/ 275400 h 464400"/>
              <a:gd name="connsiteX115" fmla="*/ 0 w 464400"/>
              <a:gd name="connsiteY115" fmla="*/ 147735 h 464400"/>
              <a:gd name="connsiteX116" fmla="*/ 147577 w 464400"/>
              <a:gd name="connsiteY116" fmla="*/ 5 h 464400"/>
              <a:gd name="connsiteX117" fmla="*/ 147732 w 464400"/>
              <a:gd name="connsiteY117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64400" h="464400">
                <a:moveTo>
                  <a:pt x="87075" y="389084"/>
                </a:moveTo>
                <a:cubicBezTo>
                  <a:pt x="79573" y="389084"/>
                  <a:pt x="73470" y="395187"/>
                  <a:pt x="73470" y="402689"/>
                </a:cubicBezTo>
                <a:cubicBezTo>
                  <a:pt x="73470" y="410191"/>
                  <a:pt x="79573" y="416295"/>
                  <a:pt x="87075" y="416295"/>
                </a:cubicBezTo>
                <a:cubicBezTo>
                  <a:pt x="94577" y="416295"/>
                  <a:pt x="100680" y="410191"/>
                  <a:pt x="100680" y="402689"/>
                </a:cubicBezTo>
                <a:cubicBezTo>
                  <a:pt x="100680" y="395187"/>
                  <a:pt x="94577" y="389084"/>
                  <a:pt x="87075" y="389084"/>
                </a:cubicBezTo>
                <a:close/>
                <a:moveTo>
                  <a:pt x="333472" y="382767"/>
                </a:moveTo>
                <a:lnTo>
                  <a:pt x="396372" y="382767"/>
                </a:lnTo>
                <a:cubicBezTo>
                  <a:pt x="403886" y="382767"/>
                  <a:pt x="409978" y="388859"/>
                  <a:pt x="409978" y="396372"/>
                </a:cubicBezTo>
                <a:cubicBezTo>
                  <a:pt x="409978" y="403886"/>
                  <a:pt x="403886" y="409978"/>
                  <a:pt x="396372" y="409978"/>
                </a:cubicBezTo>
                <a:lnTo>
                  <a:pt x="333472" y="409978"/>
                </a:lnTo>
                <a:cubicBezTo>
                  <a:pt x="325959" y="409978"/>
                  <a:pt x="319867" y="403886"/>
                  <a:pt x="319867" y="396372"/>
                </a:cubicBezTo>
                <a:cubicBezTo>
                  <a:pt x="319867" y="388859"/>
                  <a:pt x="325959" y="382767"/>
                  <a:pt x="333472" y="382767"/>
                </a:cubicBezTo>
                <a:close/>
                <a:moveTo>
                  <a:pt x="279051" y="382017"/>
                </a:moveTo>
                <a:cubicBezTo>
                  <a:pt x="286979" y="382017"/>
                  <a:pt x="293406" y="388444"/>
                  <a:pt x="293406" y="396373"/>
                </a:cubicBezTo>
                <a:cubicBezTo>
                  <a:pt x="293406" y="404301"/>
                  <a:pt x="286979" y="410728"/>
                  <a:pt x="279051" y="410728"/>
                </a:cubicBezTo>
                <a:cubicBezTo>
                  <a:pt x="271122" y="410728"/>
                  <a:pt x="264695" y="404301"/>
                  <a:pt x="264695" y="396373"/>
                </a:cubicBezTo>
                <a:cubicBezTo>
                  <a:pt x="264695" y="388444"/>
                  <a:pt x="271122" y="382017"/>
                  <a:pt x="279051" y="382017"/>
                </a:cubicBezTo>
                <a:close/>
                <a:moveTo>
                  <a:pt x="223130" y="382017"/>
                </a:moveTo>
                <a:cubicBezTo>
                  <a:pt x="231058" y="382017"/>
                  <a:pt x="237485" y="388444"/>
                  <a:pt x="237485" y="396373"/>
                </a:cubicBezTo>
                <a:cubicBezTo>
                  <a:pt x="237485" y="404301"/>
                  <a:pt x="231058" y="410728"/>
                  <a:pt x="223130" y="410728"/>
                </a:cubicBezTo>
                <a:cubicBezTo>
                  <a:pt x="215201" y="410728"/>
                  <a:pt x="208774" y="404301"/>
                  <a:pt x="208774" y="396373"/>
                </a:cubicBezTo>
                <a:cubicBezTo>
                  <a:pt x="208774" y="388444"/>
                  <a:pt x="215201" y="382017"/>
                  <a:pt x="223130" y="382017"/>
                </a:cubicBezTo>
                <a:close/>
                <a:moveTo>
                  <a:pt x="187457" y="355556"/>
                </a:moveTo>
                <a:cubicBezTo>
                  <a:pt x="184621" y="355556"/>
                  <a:pt x="182313" y="357864"/>
                  <a:pt x="182313" y="360699"/>
                </a:cubicBezTo>
                <a:lnTo>
                  <a:pt x="182313" y="432045"/>
                </a:lnTo>
                <a:cubicBezTo>
                  <a:pt x="182313" y="434881"/>
                  <a:pt x="184621" y="437188"/>
                  <a:pt x="187457" y="437188"/>
                </a:cubicBezTo>
                <a:lnTo>
                  <a:pt x="432045" y="437188"/>
                </a:lnTo>
                <a:cubicBezTo>
                  <a:pt x="434882" y="437188"/>
                  <a:pt x="437189" y="434881"/>
                  <a:pt x="437189" y="432045"/>
                </a:cubicBezTo>
                <a:lnTo>
                  <a:pt x="437189" y="360699"/>
                </a:lnTo>
                <a:cubicBezTo>
                  <a:pt x="437189" y="357864"/>
                  <a:pt x="434882" y="355556"/>
                  <a:pt x="432045" y="355556"/>
                </a:cubicBezTo>
                <a:close/>
                <a:moveTo>
                  <a:pt x="207789" y="206051"/>
                </a:moveTo>
                <a:cubicBezTo>
                  <a:pt x="204603" y="224170"/>
                  <a:pt x="199364" y="243766"/>
                  <a:pt x="191168" y="260154"/>
                </a:cubicBezTo>
                <a:cubicBezTo>
                  <a:pt x="217600" y="249906"/>
                  <a:pt x="239544" y="230595"/>
                  <a:pt x="253172" y="206051"/>
                </a:cubicBezTo>
                <a:close/>
                <a:moveTo>
                  <a:pt x="42291" y="206051"/>
                </a:moveTo>
                <a:cubicBezTo>
                  <a:pt x="55919" y="230594"/>
                  <a:pt x="77863" y="249905"/>
                  <a:pt x="104294" y="260153"/>
                </a:cubicBezTo>
                <a:cubicBezTo>
                  <a:pt x="96099" y="243766"/>
                  <a:pt x="90860" y="224166"/>
                  <a:pt x="87674" y="206051"/>
                </a:cubicBezTo>
                <a:close/>
                <a:moveTo>
                  <a:pt x="115327" y="206050"/>
                </a:moveTo>
                <a:cubicBezTo>
                  <a:pt x="117592" y="217627"/>
                  <a:pt x="120541" y="228312"/>
                  <a:pt x="124140" y="237714"/>
                </a:cubicBezTo>
                <a:cubicBezTo>
                  <a:pt x="132193" y="258756"/>
                  <a:pt x="141754" y="268204"/>
                  <a:pt x="147683" y="268255"/>
                </a:cubicBezTo>
                <a:cubicBezTo>
                  <a:pt x="147699" y="268255"/>
                  <a:pt x="147716" y="268255"/>
                  <a:pt x="147733" y="268255"/>
                </a:cubicBezTo>
                <a:cubicBezTo>
                  <a:pt x="147749" y="268255"/>
                  <a:pt x="147764" y="268255"/>
                  <a:pt x="147780" y="268255"/>
                </a:cubicBezTo>
                <a:cubicBezTo>
                  <a:pt x="153707" y="268204"/>
                  <a:pt x="163269" y="258756"/>
                  <a:pt x="171323" y="237714"/>
                </a:cubicBezTo>
                <a:cubicBezTo>
                  <a:pt x="174921" y="228312"/>
                  <a:pt x="177871" y="217627"/>
                  <a:pt x="180136" y="206050"/>
                </a:cubicBezTo>
                <a:close/>
                <a:moveTo>
                  <a:pt x="295065" y="158586"/>
                </a:moveTo>
                <a:cubicBezTo>
                  <a:pt x="289493" y="234958"/>
                  <a:pt x="225609" y="295402"/>
                  <a:pt x="147854" y="295465"/>
                </a:cubicBezTo>
                <a:cubicBezTo>
                  <a:pt x="147813" y="295466"/>
                  <a:pt x="147773" y="295469"/>
                  <a:pt x="147732" y="295469"/>
                </a:cubicBezTo>
                <a:cubicBezTo>
                  <a:pt x="147690" y="295469"/>
                  <a:pt x="147649" y="295465"/>
                  <a:pt x="147608" y="295465"/>
                </a:cubicBezTo>
                <a:cubicBezTo>
                  <a:pt x="131209" y="295452"/>
                  <a:pt x="115429" y="292751"/>
                  <a:pt x="100680" y="287783"/>
                </a:cubicBezTo>
                <a:lnTo>
                  <a:pt x="100680" y="364212"/>
                </a:lnTo>
                <a:cubicBezTo>
                  <a:pt x="112258" y="368318"/>
                  <a:pt x="121445" y="377506"/>
                  <a:pt x="125551" y="389083"/>
                </a:cubicBezTo>
                <a:lnTo>
                  <a:pt x="155102" y="389083"/>
                </a:lnTo>
                <a:lnTo>
                  <a:pt x="155102" y="360699"/>
                </a:lnTo>
                <a:cubicBezTo>
                  <a:pt x="155102" y="342859"/>
                  <a:pt x="169617" y="328345"/>
                  <a:pt x="187457" y="328345"/>
                </a:cubicBezTo>
                <a:lnTo>
                  <a:pt x="378529" y="328345"/>
                </a:lnTo>
                <a:lnTo>
                  <a:pt x="378529" y="183457"/>
                </a:lnTo>
                <a:cubicBezTo>
                  <a:pt x="366951" y="179351"/>
                  <a:pt x="357764" y="170164"/>
                  <a:pt x="353658" y="158586"/>
                </a:cubicBezTo>
                <a:close/>
                <a:moveTo>
                  <a:pt x="392134" y="131374"/>
                </a:moveTo>
                <a:cubicBezTo>
                  <a:pt x="384632" y="131374"/>
                  <a:pt x="378529" y="137478"/>
                  <a:pt x="378529" y="144980"/>
                </a:cubicBezTo>
                <a:cubicBezTo>
                  <a:pt x="378529" y="152482"/>
                  <a:pt x="384632" y="158585"/>
                  <a:pt x="392134" y="158585"/>
                </a:cubicBezTo>
                <a:cubicBezTo>
                  <a:pt x="399636" y="158585"/>
                  <a:pt x="405740" y="152482"/>
                  <a:pt x="405740" y="144980"/>
                </a:cubicBezTo>
                <a:cubicBezTo>
                  <a:pt x="405740" y="137478"/>
                  <a:pt x="399636" y="131374"/>
                  <a:pt x="392134" y="131374"/>
                </a:cubicBezTo>
                <a:close/>
                <a:moveTo>
                  <a:pt x="211321" y="116625"/>
                </a:moveTo>
                <a:cubicBezTo>
                  <a:pt x="212202" y="126738"/>
                  <a:pt x="212670" y="137149"/>
                  <a:pt x="212670" y="147735"/>
                </a:cubicBezTo>
                <a:cubicBezTo>
                  <a:pt x="212670" y="158319"/>
                  <a:pt x="212203" y="168729"/>
                  <a:pt x="211322" y="178840"/>
                </a:cubicBezTo>
                <a:lnTo>
                  <a:pt x="264176" y="178840"/>
                </a:lnTo>
                <a:cubicBezTo>
                  <a:pt x="266830" y="168913"/>
                  <a:pt x="268254" y="158487"/>
                  <a:pt x="268254" y="147735"/>
                </a:cubicBezTo>
                <a:cubicBezTo>
                  <a:pt x="268254" y="136981"/>
                  <a:pt x="266830" y="126554"/>
                  <a:pt x="264174" y="116625"/>
                </a:cubicBezTo>
                <a:close/>
                <a:moveTo>
                  <a:pt x="111435" y="116625"/>
                </a:moveTo>
                <a:cubicBezTo>
                  <a:pt x="110490" y="126659"/>
                  <a:pt x="110003" y="137087"/>
                  <a:pt x="110003" y="147735"/>
                </a:cubicBezTo>
                <a:cubicBezTo>
                  <a:pt x="110003" y="158380"/>
                  <a:pt x="110490" y="168808"/>
                  <a:pt x="111435" y="178840"/>
                </a:cubicBezTo>
                <a:lnTo>
                  <a:pt x="184027" y="178840"/>
                </a:lnTo>
                <a:cubicBezTo>
                  <a:pt x="184972" y="168808"/>
                  <a:pt x="185459" y="158380"/>
                  <a:pt x="185459" y="147735"/>
                </a:cubicBezTo>
                <a:cubicBezTo>
                  <a:pt x="185459" y="137087"/>
                  <a:pt x="184972" y="126659"/>
                  <a:pt x="184027" y="116625"/>
                </a:cubicBezTo>
                <a:close/>
                <a:moveTo>
                  <a:pt x="31290" y="116625"/>
                </a:moveTo>
                <a:cubicBezTo>
                  <a:pt x="28635" y="126554"/>
                  <a:pt x="27211" y="136981"/>
                  <a:pt x="27211" y="147735"/>
                </a:cubicBezTo>
                <a:cubicBezTo>
                  <a:pt x="27211" y="158487"/>
                  <a:pt x="28634" y="168913"/>
                  <a:pt x="31289" y="178840"/>
                </a:cubicBezTo>
                <a:lnTo>
                  <a:pt x="84141" y="178840"/>
                </a:lnTo>
                <a:cubicBezTo>
                  <a:pt x="83260" y="168729"/>
                  <a:pt x="82792" y="158319"/>
                  <a:pt x="82792" y="147735"/>
                </a:cubicBezTo>
                <a:cubicBezTo>
                  <a:pt x="82792" y="137149"/>
                  <a:pt x="83260" y="126738"/>
                  <a:pt x="84141" y="116625"/>
                </a:cubicBezTo>
                <a:close/>
                <a:moveTo>
                  <a:pt x="104294" y="35316"/>
                </a:moveTo>
                <a:cubicBezTo>
                  <a:pt x="77864" y="45564"/>
                  <a:pt x="55921" y="64874"/>
                  <a:pt x="42293" y="89414"/>
                </a:cubicBezTo>
                <a:lnTo>
                  <a:pt x="87675" y="89414"/>
                </a:lnTo>
                <a:cubicBezTo>
                  <a:pt x="90861" y="71302"/>
                  <a:pt x="96100" y="51703"/>
                  <a:pt x="104294" y="35316"/>
                </a:cubicBezTo>
                <a:close/>
                <a:moveTo>
                  <a:pt x="191170" y="35315"/>
                </a:moveTo>
                <a:cubicBezTo>
                  <a:pt x="199363" y="51701"/>
                  <a:pt x="204603" y="71297"/>
                  <a:pt x="207789" y="89414"/>
                </a:cubicBezTo>
                <a:lnTo>
                  <a:pt x="253171" y="89414"/>
                </a:lnTo>
                <a:cubicBezTo>
                  <a:pt x="239542" y="64873"/>
                  <a:pt x="217599" y="45563"/>
                  <a:pt x="191170" y="35315"/>
                </a:cubicBezTo>
                <a:close/>
                <a:moveTo>
                  <a:pt x="147733" y="27213"/>
                </a:moveTo>
                <a:cubicBezTo>
                  <a:pt x="147712" y="27213"/>
                  <a:pt x="147691" y="27214"/>
                  <a:pt x="147670" y="27214"/>
                </a:cubicBezTo>
                <a:cubicBezTo>
                  <a:pt x="141741" y="27277"/>
                  <a:pt x="132187" y="36727"/>
                  <a:pt x="124141" y="57754"/>
                </a:cubicBezTo>
                <a:cubicBezTo>
                  <a:pt x="120543" y="67156"/>
                  <a:pt x="117593" y="77840"/>
                  <a:pt x="115328" y="89414"/>
                </a:cubicBezTo>
                <a:lnTo>
                  <a:pt x="180136" y="89414"/>
                </a:lnTo>
                <a:cubicBezTo>
                  <a:pt x="177871" y="77840"/>
                  <a:pt x="174922" y="67155"/>
                  <a:pt x="171324" y="57753"/>
                </a:cubicBezTo>
                <a:cubicBezTo>
                  <a:pt x="163276" y="36726"/>
                  <a:pt x="153721" y="27276"/>
                  <a:pt x="147793" y="27214"/>
                </a:cubicBezTo>
                <a:cubicBezTo>
                  <a:pt x="147773" y="27214"/>
                  <a:pt x="147753" y="27213"/>
                  <a:pt x="147733" y="27213"/>
                </a:cubicBezTo>
                <a:close/>
                <a:moveTo>
                  <a:pt x="147732" y="0"/>
                </a:moveTo>
                <a:cubicBezTo>
                  <a:pt x="147783" y="0"/>
                  <a:pt x="147833" y="5"/>
                  <a:pt x="147885" y="5"/>
                </a:cubicBezTo>
                <a:cubicBezTo>
                  <a:pt x="223746" y="82"/>
                  <a:pt x="286392" y="57635"/>
                  <a:pt x="294554" y="131374"/>
                </a:cubicBezTo>
                <a:lnTo>
                  <a:pt x="353658" y="131374"/>
                </a:lnTo>
                <a:cubicBezTo>
                  <a:pt x="359274" y="115539"/>
                  <a:pt x="374397" y="104163"/>
                  <a:pt x="392134" y="104163"/>
                </a:cubicBezTo>
                <a:cubicBezTo>
                  <a:pt x="414640" y="104163"/>
                  <a:pt x="432951" y="122474"/>
                  <a:pt x="432951" y="144980"/>
                </a:cubicBezTo>
                <a:cubicBezTo>
                  <a:pt x="432951" y="162717"/>
                  <a:pt x="421575" y="177840"/>
                  <a:pt x="405740" y="183456"/>
                </a:cubicBezTo>
                <a:lnTo>
                  <a:pt x="405740" y="328345"/>
                </a:lnTo>
                <a:lnTo>
                  <a:pt x="432045" y="328345"/>
                </a:lnTo>
                <a:cubicBezTo>
                  <a:pt x="449886" y="328345"/>
                  <a:pt x="464400" y="342859"/>
                  <a:pt x="464400" y="360699"/>
                </a:cubicBezTo>
                <a:lnTo>
                  <a:pt x="464400" y="432046"/>
                </a:lnTo>
                <a:cubicBezTo>
                  <a:pt x="464400" y="449887"/>
                  <a:pt x="449886" y="464400"/>
                  <a:pt x="432045" y="464400"/>
                </a:cubicBezTo>
                <a:lnTo>
                  <a:pt x="187457" y="464400"/>
                </a:lnTo>
                <a:cubicBezTo>
                  <a:pt x="169617" y="464400"/>
                  <a:pt x="155102" y="449887"/>
                  <a:pt x="155102" y="432046"/>
                </a:cubicBezTo>
                <a:lnTo>
                  <a:pt x="155102" y="416295"/>
                </a:lnTo>
                <a:lnTo>
                  <a:pt x="125551" y="416295"/>
                </a:lnTo>
                <a:cubicBezTo>
                  <a:pt x="119935" y="432131"/>
                  <a:pt x="104812" y="443506"/>
                  <a:pt x="87075" y="443506"/>
                </a:cubicBezTo>
                <a:cubicBezTo>
                  <a:pt x="64569" y="443506"/>
                  <a:pt x="46259" y="425195"/>
                  <a:pt x="46259" y="402689"/>
                </a:cubicBezTo>
                <a:cubicBezTo>
                  <a:pt x="46259" y="384952"/>
                  <a:pt x="57634" y="369829"/>
                  <a:pt x="73470" y="364213"/>
                </a:cubicBezTo>
                <a:lnTo>
                  <a:pt x="73470" y="275400"/>
                </a:lnTo>
                <a:cubicBezTo>
                  <a:pt x="29566" y="249763"/>
                  <a:pt x="0" y="202139"/>
                  <a:pt x="0" y="147735"/>
                </a:cubicBezTo>
                <a:cubicBezTo>
                  <a:pt x="0" y="66327"/>
                  <a:pt x="66188" y="89"/>
                  <a:pt x="147577" y="5"/>
                </a:cubicBezTo>
                <a:cubicBezTo>
                  <a:pt x="147628" y="4"/>
                  <a:pt x="147680" y="0"/>
                  <a:pt x="147732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xmlns="" id="{5C9254DA-89B6-4A4F-A08C-27EED215329B}"/>
              </a:ext>
            </a:extLst>
          </p:cNvPr>
          <p:cNvSpPr/>
          <p:nvPr/>
        </p:nvSpPr>
        <p:spPr>
          <a:xfrm>
            <a:off x="8682134" y="5684357"/>
            <a:ext cx="464400" cy="388137"/>
          </a:xfrm>
          <a:custGeom>
            <a:avLst/>
            <a:gdLst>
              <a:gd name="connsiteX0" fmla="*/ 286621 w 464400"/>
              <a:gd name="connsiteY0" fmla="*/ 217688 h 388137"/>
              <a:gd name="connsiteX1" fmla="*/ 341950 w 464400"/>
              <a:gd name="connsiteY1" fmla="*/ 217688 h 388137"/>
              <a:gd name="connsiteX2" fmla="*/ 355556 w 464400"/>
              <a:gd name="connsiteY2" fmla="*/ 231293 h 388137"/>
              <a:gd name="connsiteX3" fmla="*/ 341950 w 464400"/>
              <a:gd name="connsiteY3" fmla="*/ 244899 h 388137"/>
              <a:gd name="connsiteX4" fmla="*/ 286621 w 464400"/>
              <a:gd name="connsiteY4" fmla="*/ 244899 h 388137"/>
              <a:gd name="connsiteX5" fmla="*/ 273016 w 464400"/>
              <a:gd name="connsiteY5" fmla="*/ 231293 h 388137"/>
              <a:gd name="connsiteX6" fmla="*/ 286621 w 464400"/>
              <a:gd name="connsiteY6" fmla="*/ 217688 h 388137"/>
              <a:gd name="connsiteX7" fmla="*/ 122448 w 464400"/>
              <a:gd name="connsiteY7" fmla="*/ 217688 h 388137"/>
              <a:gd name="connsiteX8" fmla="*/ 177777 w 464400"/>
              <a:gd name="connsiteY8" fmla="*/ 217688 h 388137"/>
              <a:gd name="connsiteX9" fmla="*/ 191383 w 464400"/>
              <a:gd name="connsiteY9" fmla="*/ 231293 h 388137"/>
              <a:gd name="connsiteX10" fmla="*/ 177777 w 464400"/>
              <a:gd name="connsiteY10" fmla="*/ 244899 h 388137"/>
              <a:gd name="connsiteX11" fmla="*/ 122448 w 464400"/>
              <a:gd name="connsiteY11" fmla="*/ 244899 h 388137"/>
              <a:gd name="connsiteX12" fmla="*/ 108843 w 464400"/>
              <a:gd name="connsiteY12" fmla="*/ 231293 h 388137"/>
              <a:gd name="connsiteX13" fmla="*/ 122448 w 464400"/>
              <a:gd name="connsiteY13" fmla="*/ 217688 h 388137"/>
              <a:gd name="connsiteX14" fmla="*/ 286621 w 464400"/>
              <a:gd name="connsiteY14" fmla="*/ 163266 h 388137"/>
              <a:gd name="connsiteX15" fmla="*/ 341950 w 464400"/>
              <a:gd name="connsiteY15" fmla="*/ 163266 h 388137"/>
              <a:gd name="connsiteX16" fmla="*/ 355556 w 464400"/>
              <a:gd name="connsiteY16" fmla="*/ 176871 h 388137"/>
              <a:gd name="connsiteX17" fmla="*/ 341950 w 464400"/>
              <a:gd name="connsiteY17" fmla="*/ 190477 h 388137"/>
              <a:gd name="connsiteX18" fmla="*/ 286621 w 464400"/>
              <a:gd name="connsiteY18" fmla="*/ 190477 h 388137"/>
              <a:gd name="connsiteX19" fmla="*/ 273016 w 464400"/>
              <a:gd name="connsiteY19" fmla="*/ 176871 h 388137"/>
              <a:gd name="connsiteX20" fmla="*/ 286621 w 464400"/>
              <a:gd name="connsiteY20" fmla="*/ 163266 h 388137"/>
              <a:gd name="connsiteX21" fmla="*/ 122448 w 464400"/>
              <a:gd name="connsiteY21" fmla="*/ 163266 h 388137"/>
              <a:gd name="connsiteX22" fmla="*/ 177777 w 464400"/>
              <a:gd name="connsiteY22" fmla="*/ 163266 h 388137"/>
              <a:gd name="connsiteX23" fmla="*/ 191383 w 464400"/>
              <a:gd name="connsiteY23" fmla="*/ 176871 h 388137"/>
              <a:gd name="connsiteX24" fmla="*/ 177777 w 464400"/>
              <a:gd name="connsiteY24" fmla="*/ 190477 h 388137"/>
              <a:gd name="connsiteX25" fmla="*/ 122448 w 464400"/>
              <a:gd name="connsiteY25" fmla="*/ 190477 h 388137"/>
              <a:gd name="connsiteX26" fmla="*/ 108843 w 464400"/>
              <a:gd name="connsiteY26" fmla="*/ 176871 h 388137"/>
              <a:gd name="connsiteX27" fmla="*/ 122448 w 464400"/>
              <a:gd name="connsiteY27" fmla="*/ 163266 h 388137"/>
              <a:gd name="connsiteX28" fmla="*/ 122448 w 464400"/>
              <a:gd name="connsiteY28" fmla="*/ 108844 h 388137"/>
              <a:gd name="connsiteX29" fmla="*/ 177777 w 464400"/>
              <a:gd name="connsiteY29" fmla="*/ 108844 h 388137"/>
              <a:gd name="connsiteX30" fmla="*/ 191383 w 464400"/>
              <a:gd name="connsiteY30" fmla="*/ 122449 h 388137"/>
              <a:gd name="connsiteX31" fmla="*/ 177777 w 464400"/>
              <a:gd name="connsiteY31" fmla="*/ 136055 h 388137"/>
              <a:gd name="connsiteX32" fmla="*/ 122448 w 464400"/>
              <a:gd name="connsiteY32" fmla="*/ 136055 h 388137"/>
              <a:gd name="connsiteX33" fmla="*/ 108843 w 464400"/>
              <a:gd name="connsiteY33" fmla="*/ 122449 h 388137"/>
              <a:gd name="connsiteX34" fmla="*/ 122448 w 464400"/>
              <a:gd name="connsiteY34" fmla="*/ 108844 h 388137"/>
              <a:gd name="connsiteX35" fmla="*/ 300227 w 464400"/>
              <a:gd name="connsiteY35" fmla="*/ 81633 h 388137"/>
              <a:gd name="connsiteX36" fmla="*/ 300227 w 464400"/>
              <a:gd name="connsiteY36" fmla="*/ 108844 h 388137"/>
              <a:gd name="connsiteX37" fmla="*/ 328345 w 464400"/>
              <a:gd name="connsiteY37" fmla="*/ 108844 h 388137"/>
              <a:gd name="connsiteX38" fmla="*/ 328345 w 464400"/>
              <a:gd name="connsiteY38" fmla="*/ 81633 h 388137"/>
              <a:gd name="connsiteX39" fmla="*/ 27211 w 464400"/>
              <a:gd name="connsiteY39" fmla="*/ 74213 h 388137"/>
              <a:gd name="connsiteX40" fmla="*/ 27211 w 464400"/>
              <a:gd name="connsiteY40" fmla="*/ 326976 h 388137"/>
              <a:gd name="connsiteX41" fmla="*/ 198250 w 464400"/>
              <a:gd name="connsiteY41" fmla="*/ 326976 h 388137"/>
              <a:gd name="connsiteX42" fmla="*/ 211855 w 464400"/>
              <a:gd name="connsiteY42" fmla="*/ 340581 h 388137"/>
              <a:gd name="connsiteX43" fmla="*/ 232200 w 464400"/>
              <a:gd name="connsiteY43" fmla="*/ 360926 h 388137"/>
              <a:gd name="connsiteX44" fmla="*/ 252545 w 464400"/>
              <a:gd name="connsiteY44" fmla="*/ 340581 h 388137"/>
              <a:gd name="connsiteX45" fmla="*/ 266150 w 464400"/>
              <a:gd name="connsiteY45" fmla="*/ 326976 h 388137"/>
              <a:gd name="connsiteX46" fmla="*/ 437189 w 464400"/>
              <a:gd name="connsiteY46" fmla="*/ 326976 h 388137"/>
              <a:gd name="connsiteX47" fmla="*/ 437189 w 464400"/>
              <a:gd name="connsiteY47" fmla="*/ 74213 h 388137"/>
              <a:gd name="connsiteX48" fmla="*/ 409978 w 464400"/>
              <a:gd name="connsiteY48" fmla="*/ 74213 h 388137"/>
              <a:gd name="connsiteX49" fmla="*/ 409978 w 464400"/>
              <a:gd name="connsiteY49" fmla="*/ 285715 h 388137"/>
              <a:gd name="connsiteX50" fmla="*/ 396373 w 464400"/>
              <a:gd name="connsiteY50" fmla="*/ 299320 h 388137"/>
              <a:gd name="connsiteX51" fmla="*/ 68027 w 464400"/>
              <a:gd name="connsiteY51" fmla="*/ 299320 h 388137"/>
              <a:gd name="connsiteX52" fmla="*/ 54422 w 464400"/>
              <a:gd name="connsiteY52" fmla="*/ 285715 h 388137"/>
              <a:gd name="connsiteX53" fmla="*/ 54422 w 464400"/>
              <a:gd name="connsiteY53" fmla="*/ 74213 h 388137"/>
              <a:gd name="connsiteX54" fmla="*/ 286621 w 464400"/>
              <a:gd name="connsiteY54" fmla="*/ 54422 h 388137"/>
              <a:gd name="connsiteX55" fmla="*/ 341950 w 464400"/>
              <a:gd name="connsiteY55" fmla="*/ 54422 h 388137"/>
              <a:gd name="connsiteX56" fmla="*/ 355556 w 464400"/>
              <a:gd name="connsiteY56" fmla="*/ 68027 h 388137"/>
              <a:gd name="connsiteX57" fmla="*/ 355556 w 464400"/>
              <a:gd name="connsiteY57" fmla="*/ 122449 h 388137"/>
              <a:gd name="connsiteX58" fmla="*/ 341950 w 464400"/>
              <a:gd name="connsiteY58" fmla="*/ 136055 h 388137"/>
              <a:gd name="connsiteX59" fmla="*/ 286621 w 464400"/>
              <a:gd name="connsiteY59" fmla="*/ 136055 h 388137"/>
              <a:gd name="connsiteX60" fmla="*/ 273016 w 464400"/>
              <a:gd name="connsiteY60" fmla="*/ 122449 h 388137"/>
              <a:gd name="connsiteX61" fmla="*/ 273016 w 464400"/>
              <a:gd name="connsiteY61" fmla="*/ 68027 h 388137"/>
              <a:gd name="connsiteX62" fmla="*/ 286621 w 464400"/>
              <a:gd name="connsiteY62" fmla="*/ 54422 h 388137"/>
              <a:gd name="connsiteX63" fmla="*/ 122448 w 464400"/>
              <a:gd name="connsiteY63" fmla="*/ 54422 h 388137"/>
              <a:gd name="connsiteX64" fmla="*/ 177777 w 464400"/>
              <a:gd name="connsiteY64" fmla="*/ 54422 h 388137"/>
              <a:gd name="connsiteX65" fmla="*/ 191383 w 464400"/>
              <a:gd name="connsiteY65" fmla="*/ 68027 h 388137"/>
              <a:gd name="connsiteX66" fmla="*/ 177777 w 464400"/>
              <a:gd name="connsiteY66" fmla="*/ 81633 h 388137"/>
              <a:gd name="connsiteX67" fmla="*/ 122448 w 464400"/>
              <a:gd name="connsiteY67" fmla="*/ 81633 h 388137"/>
              <a:gd name="connsiteX68" fmla="*/ 108843 w 464400"/>
              <a:gd name="connsiteY68" fmla="*/ 68027 h 388137"/>
              <a:gd name="connsiteX69" fmla="*/ 122448 w 464400"/>
              <a:gd name="connsiteY69" fmla="*/ 54422 h 388137"/>
              <a:gd name="connsiteX70" fmla="*/ 245805 w 464400"/>
              <a:gd name="connsiteY70" fmla="*/ 27211 h 388137"/>
              <a:gd name="connsiteX71" fmla="*/ 245805 w 464400"/>
              <a:gd name="connsiteY71" fmla="*/ 272109 h 388137"/>
              <a:gd name="connsiteX72" fmla="*/ 382767 w 464400"/>
              <a:gd name="connsiteY72" fmla="*/ 272109 h 388137"/>
              <a:gd name="connsiteX73" fmla="*/ 382767 w 464400"/>
              <a:gd name="connsiteY73" fmla="*/ 60608 h 388137"/>
              <a:gd name="connsiteX74" fmla="*/ 382767 w 464400"/>
              <a:gd name="connsiteY74" fmla="*/ 27211 h 388137"/>
              <a:gd name="connsiteX75" fmla="*/ 81633 w 464400"/>
              <a:gd name="connsiteY75" fmla="*/ 27211 h 388137"/>
              <a:gd name="connsiteX76" fmla="*/ 81633 w 464400"/>
              <a:gd name="connsiteY76" fmla="*/ 60608 h 388137"/>
              <a:gd name="connsiteX77" fmla="*/ 81633 w 464400"/>
              <a:gd name="connsiteY77" fmla="*/ 272109 h 388137"/>
              <a:gd name="connsiteX78" fmla="*/ 218595 w 464400"/>
              <a:gd name="connsiteY78" fmla="*/ 272109 h 388137"/>
              <a:gd name="connsiteX79" fmla="*/ 218595 w 464400"/>
              <a:gd name="connsiteY79" fmla="*/ 27211 h 388137"/>
              <a:gd name="connsiteX80" fmla="*/ 68027 w 464400"/>
              <a:gd name="connsiteY80" fmla="*/ 0 h 388137"/>
              <a:gd name="connsiteX81" fmla="*/ 396373 w 464400"/>
              <a:gd name="connsiteY81" fmla="*/ 0 h 388137"/>
              <a:gd name="connsiteX82" fmla="*/ 409978 w 464400"/>
              <a:gd name="connsiteY82" fmla="*/ 13605 h 388137"/>
              <a:gd name="connsiteX83" fmla="*/ 409978 w 464400"/>
              <a:gd name="connsiteY83" fmla="*/ 47002 h 388137"/>
              <a:gd name="connsiteX84" fmla="*/ 450795 w 464400"/>
              <a:gd name="connsiteY84" fmla="*/ 47002 h 388137"/>
              <a:gd name="connsiteX85" fmla="*/ 464400 w 464400"/>
              <a:gd name="connsiteY85" fmla="*/ 60608 h 388137"/>
              <a:gd name="connsiteX86" fmla="*/ 464400 w 464400"/>
              <a:gd name="connsiteY86" fmla="*/ 340581 h 388137"/>
              <a:gd name="connsiteX87" fmla="*/ 450795 w 464400"/>
              <a:gd name="connsiteY87" fmla="*/ 354187 h 388137"/>
              <a:gd name="connsiteX88" fmla="*/ 277773 w 464400"/>
              <a:gd name="connsiteY88" fmla="*/ 354187 h 388137"/>
              <a:gd name="connsiteX89" fmla="*/ 232200 w 464400"/>
              <a:gd name="connsiteY89" fmla="*/ 388137 h 388137"/>
              <a:gd name="connsiteX90" fmla="*/ 186627 w 464400"/>
              <a:gd name="connsiteY90" fmla="*/ 354187 h 388137"/>
              <a:gd name="connsiteX91" fmla="*/ 13605 w 464400"/>
              <a:gd name="connsiteY91" fmla="*/ 354187 h 388137"/>
              <a:gd name="connsiteX92" fmla="*/ 0 w 464400"/>
              <a:gd name="connsiteY92" fmla="*/ 340581 h 388137"/>
              <a:gd name="connsiteX93" fmla="*/ 0 w 464400"/>
              <a:gd name="connsiteY93" fmla="*/ 60608 h 388137"/>
              <a:gd name="connsiteX94" fmla="*/ 13605 w 464400"/>
              <a:gd name="connsiteY94" fmla="*/ 47002 h 388137"/>
              <a:gd name="connsiteX95" fmla="*/ 54422 w 464400"/>
              <a:gd name="connsiteY95" fmla="*/ 47002 h 388137"/>
              <a:gd name="connsiteX96" fmla="*/ 54422 w 464400"/>
              <a:gd name="connsiteY96" fmla="*/ 13605 h 388137"/>
              <a:gd name="connsiteX97" fmla="*/ 68027 w 464400"/>
              <a:gd name="connsiteY97" fmla="*/ 0 h 388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64400" h="388137">
                <a:moveTo>
                  <a:pt x="286621" y="217688"/>
                </a:moveTo>
                <a:lnTo>
                  <a:pt x="341950" y="217688"/>
                </a:lnTo>
                <a:cubicBezTo>
                  <a:pt x="349464" y="217688"/>
                  <a:pt x="355556" y="223780"/>
                  <a:pt x="355556" y="231293"/>
                </a:cubicBezTo>
                <a:cubicBezTo>
                  <a:pt x="355556" y="238807"/>
                  <a:pt x="349464" y="244899"/>
                  <a:pt x="341950" y="244899"/>
                </a:cubicBezTo>
                <a:lnTo>
                  <a:pt x="286621" y="244899"/>
                </a:lnTo>
                <a:cubicBezTo>
                  <a:pt x="279108" y="244899"/>
                  <a:pt x="273016" y="238807"/>
                  <a:pt x="273016" y="231293"/>
                </a:cubicBezTo>
                <a:cubicBezTo>
                  <a:pt x="273016" y="223780"/>
                  <a:pt x="279108" y="217688"/>
                  <a:pt x="286621" y="217688"/>
                </a:cubicBezTo>
                <a:close/>
                <a:moveTo>
                  <a:pt x="122448" y="217688"/>
                </a:moveTo>
                <a:lnTo>
                  <a:pt x="177777" y="217688"/>
                </a:lnTo>
                <a:cubicBezTo>
                  <a:pt x="185291" y="217688"/>
                  <a:pt x="191383" y="223780"/>
                  <a:pt x="191383" y="231293"/>
                </a:cubicBezTo>
                <a:cubicBezTo>
                  <a:pt x="191383" y="238807"/>
                  <a:pt x="185291" y="244899"/>
                  <a:pt x="177777" y="244899"/>
                </a:cubicBezTo>
                <a:lnTo>
                  <a:pt x="122448" y="244899"/>
                </a:lnTo>
                <a:cubicBezTo>
                  <a:pt x="114935" y="244899"/>
                  <a:pt x="108843" y="238807"/>
                  <a:pt x="108843" y="231293"/>
                </a:cubicBezTo>
                <a:cubicBezTo>
                  <a:pt x="108843" y="223780"/>
                  <a:pt x="114935" y="217688"/>
                  <a:pt x="122448" y="217688"/>
                </a:cubicBezTo>
                <a:close/>
                <a:moveTo>
                  <a:pt x="286621" y="163266"/>
                </a:moveTo>
                <a:lnTo>
                  <a:pt x="341950" y="163266"/>
                </a:lnTo>
                <a:cubicBezTo>
                  <a:pt x="349464" y="163266"/>
                  <a:pt x="355556" y="169358"/>
                  <a:pt x="355556" y="176871"/>
                </a:cubicBezTo>
                <a:cubicBezTo>
                  <a:pt x="355556" y="184385"/>
                  <a:pt x="349464" y="190477"/>
                  <a:pt x="341950" y="190477"/>
                </a:cubicBezTo>
                <a:lnTo>
                  <a:pt x="286621" y="190477"/>
                </a:lnTo>
                <a:cubicBezTo>
                  <a:pt x="279108" y="190477"/>
                  <a:pt x="273016" y="184385"/>
                  <a:pt x="273016" y="176871"/>
                </a:cubicBezTo>
                <a:cubicBezTo>
                  <a:pt x="273016" y="169358"/>
                  <a:pt x="279108" y="163266"/>
                  <a:pt x="286621" y="163266"/>
                </a:cubicBezTo>
                <a:close/>
                <a:moveTo>
                  <a:pt x="122448" y="163266"/>
                </a:moveTo>
                <a:lnTo>
                  <a:pt x="177777" y="163266"/>
                </a:lnTo>
                <a:cubicBezTo>
                  <a:pt x="185291" y="163266"/>
                  <a:pt x="191383" y="169358"/>
                  <a:pt x="191383" y="176871"/>
                </a:cubicBezTo>
                <a:cubicBezTo>
                  <a:pt x="191383" y="184385"/>
                  <a:pt x="185291" y="190477"/>
                  <a:pt x="177777" y="190477"/>
                </a:cubicBezTo>
                <a:lnTo>
                  <a:pt x="122448" y="190477"/>
                </a:lnTo>
                <a:cubicBezTo>
                  <a:pt x="114935" y="190477"/>
                  <a:pt x="108843" y="184385"/>
                  <a:pt x="108843" y="176871"/>
                </a:cubicBezTo>
                <a:cubicBezTo>
                  <a:pt x="108843" y="169358"/>
                  <a:pt x="114935" y="163266"/>
                  <a:pt x="122448" y="163266"/>
                </a:cubicBezTo>
                <a:close/>
                <a:moveTo>
                  <a:pt x="122448" y="108844"/>
                </a:moveTo>
                <a:lnTo>
                  <a:pt x="177777" y="108844"/>
                </a:lnTo>
                <a:cubicBezTo>
                  <a:pt x="185291" y="108844"/>
                  <a:pt x="191383" y="114936"/>
                  <a:pt x="191383" y="122449"/>
                </a:cubicBezTo>
                <a:cubicBezTo>
                  <a:pt x="191383" y="129963"/>
                  <a:pt x="185291" y="136055"/>
                  <a:pt x="177777" y="136055"/>
                </a:cubicBezTo>
                <a:lnTo>
                  <a:pt x="122448" y="136055"/>
                </a:lnTo>
                <a:cubicBezTo>
                  <a:pt x="114935" y="136055"/>
                  <a:pt x="108843" y="129963"/>
                  <a:pt x="108843" y="122449"/>
                </a:cubicBezTo>
                <a:cubicBezTo>
                  <a:pt x="108843" y="114936"/>
                  <a:pt x="114935" y="108844"/>
                  <a:pt x="122448" y="108844"/>
                </a:cubicBezTo>
                <a:close/>
                <a:moveTo>
                  <a:pt x="300227" y="81633"/>
                </a:moveTo>
                <a:lnTo>
                  <a:pt x="300227" y="108844"/>
                </a:lnTo>
                <a:lnTo>
                  <a:pt x="328345" y="108844"/>
                </a:lnTo>
                <a:lnTo>
                  <a:pt x="328345" y="81633"/>
                </a:lnTo>
                <a:close/>
                <a:moveTo>
                  <a:pt x="27211" y="74213"/>
                </a:moveTo>
                <a:lnTo>
                  <a:pt x="27211" y="326976"/>
                </a:lnTo>
                <a:lnTo>
                  <a:pt x="198250" y="326976"/>
                </a:lnTo>
                <a:cubicBezTo>
                  <a:pt x="205764" y="326976"/>
                  <a:pt x="211855" y="333067"/>
                  <a:pt x="211855" y="340581"/>
                </a:cubicBezTo>
                <a:cubicBezTo>
                  <a:pt x="211855" y="351799"/>
                  <a:pt x="220982" y="360926"/>
                  <a:pt x="232200" y="360926"/>
                </a:cubicBezTo>
                <a:cubicBezTo>
                  <a:pt x="243418" y="360926"/>
                  <a:pt x="252545" y="351799"/>
                  <a:pt x="252545" y="340581"/>
                </a:cubicBezTo>
                <a:cubicBezTo>
                  <a:pt x="252545" y="333067"/>
                  <a:pt x="258636" y="326976"/>
                  <a:pt x="266150" y="326976"/>
                </a:cubicBezTo>
                <a:lnTo>
                  <a:pt x="437189" y="326976"/>
                </a:lnTo>
                <a:lnTo>
                  <a:pt x="437189" y="74213"/>
                </a:lnTo>
                <a:lnTo>
                  <a:pt x="409978" y="74213"/>
                </a:lnTo>
                <a:lnTo>
                  <a:pt x="409978" y="285715"/>
                </a:lnTo>
                <a:cubicBezTo>
                  <a:pt x="409978" y="293229"/>
                  <a:pt x="403887" y="299320"/>
                  <a:pt x="396373" y="299320"/>
                </a:cubicBezTo>
                <a:lnTo>
                  <a:pt x="68027" y="299320"/>
                </a:lnTo>
                <a:cubicBezTo>
                  <a:pt x="60514" y="299320"/>
                  <a:pt x="54422" y="293229"/>
                  <a:pt x="54422" y="285715"/>
                </a:cubicBezTo>
                <a:lnTo>
                  <a:pt x="54422" y="74213"/>
                </a:lnTo>
                <a:close/>
                <a:moveTo>
                  <a:pt x="286621" y="54422"/>
                </a:moveTo>
                <a:lnTo>
                  <a:pt x="341950" y="54422"/>
                </a:lnTo>
                <a:cubicBezTo>
                  <a:pt x="349464" y="54422"/>
                  <a:pt x="355556" y="60514"/>
                  <a:pt x="355556" y="68027"/>
                </a:cubicBezTo>
                <a:lnTo>
                  <a:pt x="355556" y="122449"/>
                </a:lnTo>
                <a:cubicBezTo>
                  <a:pt x="355556" y="129963"/>
                  <a:pt x="349464" y="136055"/>
                  <a:pt x="341950" y="136055"/>
                </a:cubicBezTo>
                <a:lnTo>
                  <a:pt x="286621" y="136055"/>
                </a:lnTo>
                <a:cubicBezTo>
                  <a:pt x="279108" y="136055"/>
                  <a:pt x="273016" y="129963"/>
                  <a:pt x="273016" y="122449"/>
                </a:cubicBezTo>
                <a:lnTo>
                  <a:pt x="273016" y="68027"/>
                </a:lnTo>
                <a:cubicBezTo>
                  <a:pt x="273016" y="60514"/>
                  <a:pt x="279108" y="54422"/>
                  <a:pt x="286621" y="54422"/>
                </a:cubicBezTo>
                <a:close/>
                <a:moveTo>
                  <a:pt x="122448" y="54422"/>
                </a:moveTo>
                <a:lnTo>
                  <a:pt x="177777" y="54422"/>
                </a:lnTo>
                <a:cubicBezTo>
                  <a:pt x="185291" y="54422"/>
                  <a:pt x="191383" y="60514"/>
                  <a:pt x="191383" y="68027"/>
                </a:cubicBezTo>
                <a:cubicBezTo>
                  <a:pt x="191383" y="75541"/>
                  <a:pt x="185291" y="81633"/>
                  <a:pt x="177777" y="81633"/>
                </a:cubicBezTo>
                <a:lnTo>
                  <a:pt x="122448" y="81633"/>
                </a:lnTo>
                <a:cubicBezTo>
                  <a:pt x="114935" y="81633"/>
                  <a:pt x="108843" y="75541"/>
                  <a:pt x="108843" y="68027"/>
                </a:cubicBezTo>
                <a:cubicBezTo>
                  <a:pt x="108843" y="60514"/>
                  <a:pt x="114935" y="54422"/>
                  <a:pt x="122448" y="54422"/>
                </a:cubicBezTo>
                <a:close/>
                <a:moveTo>
                  <a:pt x="245805" y="27211"/>
                </a:moveTo>
                <a:lnTo>
                  <a:pt x="245805" y="272109"/>
                </a:lnTo>
                <a:lnTo>
                  <a:pt x="382767" y="272109"/>
                </a:lnTo>
                <a:lnTo>
                  <a:pt x="382767" y="60608"/>
                </a:lnTo>
                <a:lnTo>
                  <a:pt x="382767" y="27211"/>
                </a:lnTo>
                <a:close/>
                <a:moveTo>
                  <a:pt x="81633" y="27211"/>
                </a:moveTo>
                <a:lnTo>
                  <a:pt x="81633" y="60608"/>
                </a:lnTo>
                <a:lnTo>
                  <a:pt x="81633" y="272109"/>
                </a:lnTo>
                <a:lnTo>
                  <a:pt x="218595" y="272109"/>
                </a:lnTo>
                <a:lnTo>
                  <a:pt x="218595" y="27211"/>
                </a:lnTo>
                <a:close/>
                <a:moveTo>
                  <a:pt x="68027" y="0"/>
                </a:moveTo>
                <a:lnTo>
                  <a:pt x="396373" y="0"/>
                </a:lnTo>
                <a:cubicBezTo>
                  <a:pt x="403887" y="0"/>
                  <a:pt x="409978" y="6092"/>
                  <a:pt x="409978" y="13605"/>
                </a:cubicBezTo>
                <a:lnTo>
                  <a:pt x="409978" y="47002"/>
                </a:lnTo>
                <a:lnTo>
                  <a:pt x="450795" y="47002"/>
                </a:lnTo>
                <a:cubicBezTo>
                  <a:pt x="458308" y="47002"/>
                  <a:pt x="464400" y="53094"/>
                  <a:pt x="464400" y="60608"/>
                </a:cubicBezTo>
                <a:lnTo>
                  <a:pt x="464400" y="340581"/>
                </a:lnTo>
                <a:cubicBezTo>
                  <a:pt x="464400" y="348095"/>
                  <a:pt x="458308" y="354187"/>
                  <a:pt x="450795" y="354187"/>
                </a:cubicBezTo>
                <a:lnTo>
                  <a:pt x="277773" y="354187"/>
                </a:lnTo>
                <a:cubicBezTo>
                  <a:pt x="271907" y="373800"/>
                  <a:pt x="253696" y="388137"/>
                  <a:pt x="232200" y="388137"/>
                </a:cubicBezTo>
                <a:cubicBezTo>
                  <a:pt x="210704" y="388137"/>
                  <a:pt x="192493" y="373800"/>
                  <a:pt x="186627" y="354187"/>
                </a:cubicBezTo>
                <a:lnTo>
                  <a:pt x="13605" y="354187"/>
                </a:lnTo>
                <a:cubicBezTo>
                  <a:pt x="6092" y="354187"/>
                  <a:pt x="0" y="348095"/>
                  <a:pt x="0" y="340581"/>
                </a:cubicBezTo>
                <a:lnTo>
                  <a:pt x="0" y="60608"/>
                </a:lnTo>
                <a:cubicBezTo>
                  <a:pt x="0" y="53094"/>
                  <a:pt x="6092" y="47002"/>
                  <a:pt x="13605" y="47002"/>
                </a:cubicBezTo>
                <a:lnTo>
                  <a:pt x="54422" y="47002"/>
                </a:lnTo>
                <a:lnTo>
                  <a:pt x="54422" y="13605"/>
                </a:lnTo>
                <a:cubicBezTo>
                  <a:pt x="54422" y="6092"/>
                  <a:pt x="60514" y="0"/>
                  <a:pt x="68027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xmlns="" id="{16EBE72B-E4DF-4145-AD4D-FAB6AD999649}"/>
              </a:ext>
            </a:extLst>
          </p:cNvPr>
          <p:cNvSpPr/>
          <p:nvPr/>
        </p:nvSpPr>
        <p:spPr>
          <a:xfrm>
            <a:off x="7667755" y="5646226"/>
            <a:ext cx="306623" cy="464413"/>
          </a:xfrm>
          <a:custGeom>
            <a:avLst/>
            <a:gdLst>
              <a:gd name="connsiteX0" fmla="*/ 42490 w 306623"/>
              <a:gd name="connsiteY0" fmla="*/ 212203 h 464413"/>
              <a:gd name="connsiteX1" fmla="*/ 136591 w 306623"/>
              <a:gd name="connsiteY1" fmla="*/ 326177 h 464413"/>
              <a:gd name="connsiteX2" fmla="*/ 139705 w 306623"/>
              <a:gd name="connsiteY2" fmla="*/ 334839 h 464413"/>
              <a:gd name="connsiteX3" fmla="*/ 139705 w 306623"/>
              <a:gd name="connsiteY3" fmla="*/ 428780 h 464413"/>
              <a:gd name="connsiteX4" fmla="*/ 166916 w 306623"/>
              <a:gd name="connsiteY4" fmla="*/ 415175 h 464413"/>
              <a:gd name="connsiteX5" fmla="*/ 166916 w 306623"/>
              <a:gd name="connsiteY5" fmla="*/ 334848 h 464413"/>
              <a:gd name="connsiteX6" fmla="*/ 170030 w 306623"/>
              <a:gd name="connsiteY6" fmla="*/ 326185 h 464413"/>
              <a:gd name="connsiteX7" fmla="*/ 264144 w 306623"/>
              <a:gd name="connsiteY7" fmla="*/ 212207 h 464413"/>
              <a:gd name="connsiteX8" fmla="*/ 42490 w 306623"/>
              <a:gd name="connsiteY8" fmla="*/ 212203 h 464413"/>
              <a:gd name="connsiteX9" fmla="*/ 27211 w 306623"/>
              <a:gd name="connsiteY9" fmla="*/ 157781 h 464413"/>
              <a:gd name="connsiteX10" fmla="*/ 27211 w 306623"/>
              <a:gd name="connsiteY10" fmla="*/ 184988 h 464413"/>
              <a:gd name="connsiteX11" fmla="*/ 279410 w 306623"/>
              <a:gd name="connsiteY11" fmla="*/ 184992 h 464413"/>
              <a:gd name="connsiteX12" fmla="*/ 279410 w 306623"/>
              <a:gd name="connsiteY12" fmla="*/ 157781 h 464413"/>
              <a:gd name="connsiteX13" fmla="*/ 13605 w 306623"/>
              <a:gd name="connsiteY13" fmla="*/ 130569 h 464413"/>
              <a:gd name="connsiteX14" fmla="*/ 293016 w 306623"/>
              <a:gd name="connsiteY14" fmla="*/ 130569 h 464413"/>
              <a:gd name="connsiteX15" fmla="*/ 306621 w 306623"/>
              <a:gd name="connsiteY15" fmla="*/ 144174 h 464413"/>
              <a:gd name="connsiteX16" fmla="*/ 306621 w 306623"/>
              <a:gd name="connsiteY16" fmla="*/ 198321 h 464413"/>
              <a:gd name="connsiteX17" fmla="*/ 303512 w 306623"/>
              <a:gd name="connsiteY17" fmla="*/ 207265 h 464413"/>
              <a:gd name="connsiteX18" fmla="*/ 194126 w 306623"/>
              <a:gd name="connsiteY18" fmla="*/ 339739 h 464413"/>
              <a:gd name="connsiteX19" fmla="*/ 194126 w 306623"/>
              <a:gd name="connsiteY19" fmla="*/ 423583 h 464413"/>
              <a:gd name="connsiteX20" fmla="*/ 186605 w 306623"/>
              <a:gd name="connsiteY20" fmla="*/ 435752 h 464413"/>
              <a:gd name="connsiteX21" fmla="*/ 132183 w 306623"/>
              <a:gd name="connsiteY21" fmla="*/ 462963 h 464413"/>
              <a:gd name="connsiteX22" fmla="*/ 112495 w 306623"/>
              <a:gd name="connsiteY22" fmla="*/ 450794 h 464413"/>
              <a:gd name="connsiteX23" fmla="*/ 112495 w 306623"/>
              <a:gd name="connsiteY23" fmla="*/ 339728 h 464413"/>
              <a:gd name="connsiteX24" fmla="*/ 3191 w 306623"/>
              <a:gd name="connsiteY24" fmla="*/ 207343 h 464413"/>
              <a:gd name="connsiteX25" fmla="*/ 0 w 306623"/>
              <a:gd name="connsiteY25" fmla="*/ 198596 h 464413"/>
              <a:gd name="connsiteX26" fmla="*/ 0 w 306623"/>
              <a:gd name="connsiteY26" fmla="*/ 144174 h 464413"/>
              <a:gd name="connsiteX27" fmla="*/ 13605 w 306623"/>
              <a:gd name="connsiteY27" fmla="*/ 130569 h 464413"/>
              <a:gd name="connsiteX28" fmla="*/ 153645 w 306623"/>
              <a:gd name="connsiteY28" fmla="*/ 76147 h 464413"/>
              <a:gd name="connsiteX29" fmla="*/ 167251 w 306623"/>
              <a:gd name="connsiteY29" fmla="*/ 89752 h 464413"/>
              <a:gd name="connsiteX30" fmla="*/ 153645 w 306623"/>
              <a:gd name="connsiteY30" fmla="*/ 103358 h 464413"/>
              <a:gd name="connsiteX31" fmla="*/ 140040 w 306623"/>
              <a:gd name="connsiteY31" fmla="*/ 89752 h 464413"/>
              <a:gd name="connsiteX32" fmla="*/ 153645 w 306623"/>
              <a:gd name="connsiteY32" fmla="*/ 76147 h 464413"/>
              <a:gd name="connsiteX33" fmla="*/ 208067 w 306623"/>
              <a:gd name="connsiteY33" fmla="*/ 0 h 464413"/>
              <a:gd name="connsiteX34" fmla="*/ 221673 w 306623"/>
              <a:gd name="connsiteY34" fmla="*/ 13605 h 464413"/>
              <a:gd name="connsiteX35" fmla="*/ 221673 w 306623"/>
              <a:gd name="connsiteY35" fmla="*/ 89753 h 464413"/>
              <a:gd name="connsiteX36" fmla="*/ 208067 w 306623"/>
              <a:gd name="connsiteY36" fmla="*/ 103358 h 464413"/>
              <a:gd name="connsiteX37" fmla="*/ 194462 w 306623"/>
              <a:gd name="connsiteY37" fmla="*/ 89753 h 464413"/>
              <a:gd name="connsiteX38" fmla="*/ 194462 w 306623"/>
              <a:gd name="connsiteY38" fmla="*/ 13605 h 464413"/>
              <a:gd name="connsiteX39" fmla="*/ 208067 w 306623"/>
              <a:gd name="connsiteY39" fmla="*/ 0 h 464413"/>
              <a:gd name="connsiteX40" fmla="*/ 153645 w 306623"/>
              <a:gd name="connsiteY40" fmla="*/ 0 h 464413"/>
              <a:gd name="connsiteX41" fmla="*/ 167251 w 306623"/>
              <a:gd name="connsiteY41" fmla="*/ 13605 h 464413"/>
              <a:gd name="connsiteX42" fmla="*/ 167251 w 306623"/>
              <a:gd name="connsiteY42" fmla="*/ 35331 h 464413"/>
              <a:gd name="connsiteX43" fmla="*/ 153645 w 306623"/>
              <a:gd name="connsiteY43" fmla="*/ 48936 h 464413"/>
              <a:gd name="connsiteX44" fmla="*/ 140040 w 306623"/>
              <a:gd name="connsiteY44" fmla="*/ 35331 h 464413"/>
              <a:gd name="connsiteX45" fmla="*/ 140040 w 306623"/>
              <a:gd name="connsiteY45" fmla="*/ 13605 h 464413"/>
              <a:gd name="connsiteX46" fmla="*/ 153645 w 306623"/>
              <a:gd name="connsiteY46" fmla="*/ 0 h 464413"/>
              <a:gd name="connsiteX47" fmla="*/ 99223 w 306623"/>
              <a:gd name="connsiteY47" fmla="*/ 0 h 464413"/>
              <a:gd name="connsiteX48" fmla="*/ 112829 w 306623"/>
              <a:gd name="connsiteY48" fmla="*/ 13605 h 464413"/>
              <a:gd name="connsiteX49" fmla="*/ 112829 w 306623"/>
              <a:gd name="connsiteY49" fmla="*/ 89753 h 464413"/>
              <a:gd name="connsiteX50" fmla="*/ 99223 w 306623"/>
              <a:gd name="connsiteY50" fmla="*/ 103358 h 464413"/>
              <a:gd name="connsiteX51" fmla="*/ 85618 w 306623"/>
              <a:gd name="connsiteY51" fmla="*/ 89753 h 464413"/>
              <a:gd name="connsiteX52" fmla="*/ 85618 w 306623"/>
              <a:gd name="connsiteY52" fmla="*/ 13605 h 464413"/>
              <a:gd name="connsiteX53" fmla="*/ 99223 w 306623"/>
              <a:gd name="connsiteY53" fmla="*/ 0 h 464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06623" h="464413">
                <a:moveTo>
                  <a:pt x="42490" y="212203"/>
                </a:moveTo>
                <a:lnTo>
                  <a:pt x="136591" y="326177"/>
                </a:lnTo>
                <a:cubicBezTo>
                  <a:pt x="138603" y="328615"/>
                  <a:pt x="139705" y="331677"/>
                  <a:pt x="139705" y="334839"/>
                </a:cubicBezTo>
                <a:lnTo>
                  <a:pt x="139705" y="428780"/>
                </a:lnTo>
                <a:lnTo>
                  <a:pt x="166916" y="415175"/>
                </a:lnTo>
                <a:lnTo>
                  <a:pt x="166916" y="334848"/>
                </a:lnTo>
                <a:cubicBezTo>
                  <a:pt x="166916" y="331686"/>
                  <a:pt x="168017" y="328623"/>
                  <a:pt x="170030" y="326185"/>
                </a:cubicBezTo>
                <a:lnTo>
                  <a:pt x="264144" y="212207"/>
                </a:lnTo>
                <a:cubicBezTo>
                  <a:pt x="263393" y="212207"/>
                  <a:pt x="175575" y="212203"/>
                  <a:pt x="42490" y="212203"/>
                </a:cubicBezTo>
                <a:close/>
                <a:moveTo>
                  <a:pt x="27211" y="157781"/>
                </a:moveTo>
                <a:lnTo>
                  <a:pt x="27211" y="184988"/>
                </a:lnTo>
                <a:cubicBezTo>
                  <a:pt x="180595" y="184994"/>
                  <a:pt x="275556" y="184992"/>
                  <a:pt x="279410" y="184992"/>
                </a:cubicBezTo>
                <a:lnTo>
                  <a:pt x="279410" y="157781"/>
                </a:lnTo>
                <a:close/>
                <a:moveTo>
                  <a:pt x="13605" y="130569"/>
                </a:moveTo>
                <a:lnTo>
                  <a:pt x="293016" y="130569"/>
                </a:lnTo>
                <a:cubicBezTo>
                  <a:pt x="300529" y="130569"/>
                  <a:pt x="306621" y="136661"/>
                  <a:pt x="306621" y="144174"/>
                </a:cubicBezTo>
                <a:lnTo>
                  <a:pt x="306621" y="198321"/>
                </a:lnTo>
                <a:cubicBezTo>
                  <a:pt x="306688" y="201606"/>
                  <a:pt x="305533" y="204816"/>
                  <a:pt x="303512" y="207265"/>
                </a:cubicBezTo>
                <a:lnTo>
                  <a:pt x="194126" y="339739"/>
                </a:lnTo>
                <a:lnTo>
                  <a:pt x="194126" y="423583"/>
                </a:lnTo>
                <a:cubicBezTo>
                  <a:pt x="194126" y="428736"/>
                  <a:pt x="191215" y="433448"/>
                  <a:pt x="186605" y="435752"/>
                </a:cubicBezTo>
                <a:lnTo>
                  <a:pt x="132183" y="462963"/>
                </a:lnTo>
                <a:cubicBezTo>
                  <a:pt x="123142" y="467483"/>
                  <a:pt x="112494" y="460890"/>
                  <a:pt x="112495" y="450794"/>
                </a:cubicBezTo>
                <a:lnTo>
                  <a:pt x="112495" y="339728"/>
                </a:lnTo>
                <a:lnTo>
                  <a:pt x="3191" y="207343"/>
                </a:lnTo>
                <a:cubicBezTo>
                  <a:pt x="1175" y="204944"/>
                  <a:pt x="0" y="201745"/>
                  <a:pt x="0" y="198596"/>
                </a:cubicBezTo>
                <a:lnTo>
                  <a:pt x="0" y="144174"/>
                </a:lnTo>
                <a:cubicBezTo>
                  <a:pt x="0" y="136661"/>
                  <a:pt x="6092" y="130569"/>
                  <a:pt x="13605" y="130569"/>
                </a:cubicBezTo>
                <a:close/>
                <a:moveTo>
                  <a:pt x="153645" y="76147"/>
                </a:moveTo>
                <a:cubicBezTo>
                  <a:pt x="161160" y="76147"/>
                  <a:pt x="167251" y="82238"/>
                  <a:pt x="167251" y="89752"/>
                </a:cubicBezTo>
                <a:cubicBezTo>
                  <a:pt x="167251" y="97267"/>
                  <a:pt x="161160" y="103358"/>
                  <a:pt x="153645" y="103358"/>
                </a:cubicBezTo>
                <a:cubicBezTo>
                  <a:pt x="146131" y="103358"/>
                  <a:pt x="140040" y="97267"/>
                  <a:pt x="140040" y="89752"/>
                </a:cubicBezTo>
                <a:cubicBezTo>
                  <a:pt x="140040" y="82238"/>
                  <a:pt x="146131" y="76147"/>
                  <a:pt x="153645" y="76147"/>
                </a:cubicBezTo>
                <a:close/>
                <a:moveTo>
                  <a:pt x="208067" y="0"/>
                </a:moveTo>
                <a:cubicBezTo>
                  <a:pt x="215581" y="0"/>
                  <a:pt x="221673" y="6092"/>
                  <a:pt x="221673" y="13605"/>
                </a:cubicBezTo>
                <a:lnTo>
                  <a:pt x="221673" y="89753"/>
                </a:lnTo>
                <a:cubicBezTo>
                  <a:pt x="221673" y="97266"/>
                  <a:pt x="215581" y="103358"/>
                  <a:pt x="208067" y="103358"/>
                </a:cubicBezTo>
                <a:cubicBezTo>
                  <a:pt x="200554" y="103358"/>
                  <a:pt x="194462" y="97266"/>
                  <a:pt x="194462" y="89753"/>
                </a:cubicBezTo>
                <a:lnTo>
                  <a:pt x="194462" y="13605"/>
                </a:lnTo>
                <a:cubicBezTo>
                  <a:pt x="194462" y="6092"/>
                  <a:pt x="200554" y="0"/>
                  <a:pt x="208067" y="0"/>
                </a:cubicBezTo>
                <a:close/>
                <a:moveTo>
                  <a:pt x="153645" y="0"/>
                </a:moveTo>
                <a:cubicBezTo>
                  <a:pt x="161159" y="0"/>
                  <a:pt x="167251" y="6092"/>
                  <a:pt x="167251" y="13605"/>
                </a:cubicBezTo>
                <a:lnTo>
                  <a:pt x="167251" y="35331"/>
                </a:lnTo>
                <a:cubicBezTo>
                  <a:pt x="167251" y="42845"/>
                  <a:pt x="161159" y="48936"/>
                  <a:pt x="153645" y="48936"/>
                </a:cubicBezTo>
                <a:cubicBezTo>
                  <a:pt x="146132" y="48936"/>
                  <a:pt x="140040" y="42845"/>
                  <a:pt x="140040" y="35331"/>
                </a:cubicBezTo>
                <a:lnTo>
                  <a:pt x="140040" y="13605"/>
                </a:lnTo>
                <a:cubicBezTo>
                  <a:pt x="140040" y="6092"/>
                  <a:pt x="146132" y="0"/>
                  <a:pt x="153645" y="0"/>
                </a:cubicBezTo>
                <a:close/>
                <a:moveTo>
                  <a:pt x="99223" y="0"/>
                </a:moveTo>
                <a:cubicBezTo>
                  <a:pt x="106737" y="0"/>
                  <a:pt x="112829" y="6092"/>
                  <a:pt x="112829" y="13605"/>
                </a:cubicBezTo>
                <a:lnTo>
                  <a:pt x="112829" y="89753"/>
                </a:lnTo>
                <a:cubicBezTo>
                  <a:pt x="112829" y="97266"/>
                  <a:pt x="106737" y="103358"/>
                  <a:pt x="99223" y="103358"/>
                </a:cubicBezTo>
                <a:cubicBezTo>
                  <a:pt x="91710" y="103358"/>
                  <a:pt x="85618" y="97266"/>
                  <a:pt x="85618" y="89753"/>
                </a:cubicBezTo>
                <a:lnTo>
                  <a:pt x="85618" y="13605"/>
                </a:lnTo>
                <a:cubicBezTo>
                  <a:pt x="85618" y="6092"/>
                  <a:pt x="91710" y="0"/>
                  <a:pt x="99223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4" name="Freeform: Shape 343">
            <a:extLst>
              <a:ext uri="{FF2B5EF4-FFF2-40B4-BE49-F238E27FC236}">
                <a16:creationId xmlns:a16="http://schemas.microsoft.com/office/drawing/2014/main" xmlns="" id="{927CCB6B-4E50-4B8B-AB2F-53558A84A33C}"/>
              </a:ext>
            </a:extLst>
          </p:cNvPr>
          <p:cNvSpPr/>
          <p:nvPr/>
        </p:nvSpPr>
        <p:spPr>
          <a:xfrm>
            <a:off x="10886825" y="5646226"/>
            <a:ext cx="428119" cy="464400"/>
          </a:xfrm>
          <a:custGeom>
            <a:avLst/>
            <a:gdLst>
              <a:gd name="connsiteX0" fmla="*/ 200454 w 428119"/>
              <a:gd name="connsiteY0" fmla="*/ 409978 h 464400"/>
              <a:gd name="connsiteX1" fmla="*/ 200454 w 428119"/>
              <a:gd name="connsiteY1" fmla="*/ 437189 h 464400"/>
              <a:gd name="connsiteX2" fmla="*/ 227665 w 428119"/>
              <a:gd name="connsiteY2" fmla="*/ 437189 h 464400"/>
              <a:gd name="connsiteX3" fmla="*/ 227665 w 428119"/>
              <a:gd name="connsiteY3" fmla="*/ 409978 h 464400"/>
              <a:gd name="connsiteX4" fmla="*/ 27211 w 428119"/>
              <a:gd name="connsiteY4" fmla="*/ 355553 h 464400"/>
              <a:gd name="connsiteX5" fmla="*/ 27211 w 428119"/>
              <a:gd name="connsiteY5" fmla="*/ 382767 h 464400"/>
              <a:gd name="connsiteX6" fmla="*/ 186770 w 428119"/>
              <a:gd name="connsiteY6" fmla="*/ 382767 h 464400"/>
              <a:gd name="connsiteX7" fmla="*/ 186848 w 428119"/>
              <a:gd name="connsiteY7" fmla="*/ 382764 h 464400"/>
              <a:gd name="connsiteX8" fmla="*/ 186927 w 428119"/>
              <a:gd name="connsiteY8" fmla="*/ 382767 h 464400"/>
              <a:gd name="connsiteX9" fmla="*/ 241191 w 428119"/>
              <a:gd name="connsiteY9" fmla="*/ 382767 h 464400"/>
              <a:gd name="connsiteX10" fmla="*/ 241270 w 428119"/>
              <a:gd name="connsiteY10" fmla="*/ 382764 h 464400"/>
              <a:gd name="connsiteX11" fmla="*/ 241349 w 428119"/>
              <a:gd name="connsiteY11" fmla="*/ 382767 h 464400"/>
              <a:gd name="connsiteX12" fmla="*/ 400908 w 428119"/>
              <a:gd name="connsiteY12" fmla="*/ 382767 h 464400"/>
              <a:gd name="connsiteX13" fmla="*/ 400908 w 428119"/>
              <a:gd name="connsiteY13" fmla="*/ 355553 h 464400"/>
              <a:gd name="connsiteX14" fmla="*/ 214059 w 428119"/>
              <a:gd name="connsiteY14" fmla="*/ 273918 h 464400"/>
              <a:gd name="connsiteX15" fmla="*/ 227665 w 428119"/>
              <a:gd name="connsiteY15" fmla="*/ 287523 h 464400"/>
              <a:gd name="connsiteX16" fmla="*/ 214059 w 428119"/>
              <a:gd name="connsiteY16" fmla="*/ 301129 h 464400"/>
              <a:gd name="connsiteX17" fmla="*/ 200454 w 428119"/>
              <a:gd name="connsiteY17" fmla="*/ 287523 h 464400"/>
              <a:gd name="connsiteX18" fmla="*/ 214059 w 428119"/>
              <a:gd name="connsiteY18" fmla="*/ 273918 h 464400"/>
              <a:gd name="connsiteX19" fmla="*/ 214059 w 428119"/>
              <a:gd name="connsiteY19" fmla="*/ 219501 h 464400"/>
              <a:gd name="connsiteX20" fmla="*/ 262165 w 428119"/>
              <a:gd name="connsiteY20" fmla="*/ 239422 h 464400"/>
              <a:gd name="connsiteX21" fmla="*/ 262165 w 428119"/>
              <a:gd name="connsiteY21" fmla="*/ 258663 h 464400"/>
              <a:gd name="connsiteX22" fmla="*/ 242924 w 428119"/>
              <a:gd name="connsiteY22" fmla="*/ 258663 h 464400"/>
              <a:gd name="connsiteX23" fmla="*/ 214059 w 428119"/>
              <a:gd name="connsiteY23" fmla="*/ 246712 h 464400"/>
              <a:gd name="connsiteX24" fmla="*/ 185194 w 428119"/>
              <a:gd name="connsiteY24" fmla="*/ 258663 h 464400"/>
              <a:gd name="connsiteX25" fmla="*/ 165953 w 428119"/>
              <a:gd name="connsiteY25" fmla="*/ 258663 h 464400"/>
              <a:gd name="connsiteX26" fmla="*/ 165953 w 428119"/>
              <a:gd name="connsiteY26" fmla="*/ 239422 h 464400"/>
              <a:gd name="connsiteX27" fmla="*/ 214059 w 428119"/>
              <a:gd name="connsiteY27" fmla="*/ 219501 h 464400"/>
              <a:gd name="connsiteX28" fmla="*/ 214060 w 428119"/>
              <a:gd name="connsiteY28" fmla="*/ 165079 h 464400"/>
              <a:gd name="connsiteX29" fmla="*/ 300644 w 428119"/>
              <a:gd name="connsiteY29" fmla="*/ 200948 h 464400"/>
              <a:gd name="connsiteX30" fmla="*/ 300640 w 428119"/>
              <a:gd name="connsiteY30" fmla="*/ 220189 h 464400"/>
              <a:gd name="connsiteX31" fmla="*/ 281398 w 428119"/>
              <a:gd name="connsiteY31" fmla="*/ 220185 h 464400"/>
              <a:gd name="connsiteX32" fmla="*/ 214060 w 428119"/>
              <a:gd name="connsiteY32" fmla="*/ 192290 h 464400"/>
              <a:gd name="connsiteX33" fmla="*/ 146721 w 428119"/>
              <a:gd name="connsiteY33" fmla="*/ 220185 h 464400"/>
              <a:gd name="connsiteX34" fmla="*/ 127480 w 428119"/>
              <a:gd name="connsiteY34" fmla="*/ 220189 h 464400"/>
              <a:gd name="connsiteX35" fmla="*/ 127475 w 428119"/>
              <a:gd name="connsiteY35" fmla="*/ 200948 h 464400"/>
              <a:gd name="connsiteX36" fmla="*/ 214060 w 428119"/>
              <a:gd name="connsiteY36" fmla="*/ 165079 h 464400"/>
              <a:gd name="connsiteX37" fmla="*/ 27211 w 428119"/>
              <a:gd name="connsiteY37" fmla="*/ 137869 h 464400"/>
              <a:gd name="connsiteX38" fmla="*/ 27211 w 428119"/>
              <a:gd name="connsiteY38" fmla="*/ 328342 h 464400"/>
              <a:gd name="connsiteX39" fmla="*/ 400908 w 428119"/>
              <a:gd name="connsiteY39" fmla="*/ 328342 h 464400"/>
              <a:gd name="connsiteX40" fmla="*/ 400908 w 428119"/>
              <a:gd name="connsiteY40" fmla="*/ 137869 h 464400"/>
              <a:gd name="connsiteX41" fmla="*/ 382311 w 428119"/>
              <a:gd name="connsiteY41" fmla="*/ 27211 h 464400"/>
              <a:gd name="connsiteX42" fmla="*/ 368706 w 428119"/>
              <a:gd name="connsiteY42" fmla="*/ 40816 h 464400"/>
              <a:gd name="connsiteX43" fmla="*/ 382311 w 428119"/>
              <a:gd name="connsiteY43" fmla="*/ 54422 h 464400"/>
              <a:gd name="connsiteX44" fmla="*/ 395916 w 428119"/>
              <a:gd name="connsiteY44" fmla="*/ 40816 h 464400"/>
              <a:gd name="connsiteX45" fmla="*/ 382311 w 428119"/>
              <a:gd name="connsiteY45" fmla="*/ 27211 h 464400"/>
              <a:gd name="connsiteX46" fmla="*/ 214059 w 428119"/>
              <a:gd name="connsiteY46" fmla="*/ 27211 h 464400"/>
              <a:gd name="connsiteX47" fmla="*/ 200454 w 428119"/>
              <a:gd name="connsiteY47" fmla="*/ 40816 h 464400"/>
              <a:gd name="connsiteX48" fmla="*/ 214059 w 428119"/>
              <a:gd name="connsiteY48" fmla="*/ 54422 h 464400"/>
              <a:gd name="connsiteX49" fmla="*/ 227665 w 428119"/>
              <a:gd name="connsiteY49" fmla="*/ 40816 h 464400"/>
              <a:gd name="connsiteX50" fmla="*/ 214059 w 428119"/>
              <a:gd name="connsiteY50" fmla="*/ 27211 h 464400"/>
              <a:gd name="connsiteX51" fmla="*/ 45808 w 428119"/>
              <a:gd name="connsiteY51" fmla="*/ 27211 h 464400"/>
              <a:gd name="connsiteX52" fmla="*/ 32202 w 428119"/>
              <a:gd name="connsiteY52" fmla="*/ 40816 h 464400"/>
              <a:gd name="connsiteX53" fmla="*/ 45808 w 428119"/>
              <a:gd name="connsiteY53" fmla="*/ 54422 h 464400"/>
              <a:gd name="connsiteX54" fmla="*/ 59413 w 428119"/>
              <a:gd name="connsiteY54" fmla="*/ 40816 h 464400"/>
              <a:gd name="connsiteX55" fmla="*/ 45808 w 428119"/>
              <a:gd name="connsiteY55" fmla="*/ 27211 h 464400"/>
              <a:gd name="connsiteX56" fmla="*/ 45808 w 428119"/>
              <a:gd name="connsiteY56" fmla="*/ 0 h 464400"/>
              <a:gd name="connsiteX57" fmla="*/ 84284 w 428119"/>
              <a:gd name="connsiteY57" fmla="*/ 27211 h 464400"/>
              <a:gd name="connsiteX58" fmla="*/ 132427 w 428119"/>
              <a:gd name="connsiteY58" fmla="*/ 27211 h 464400"/>
              <a:gd name="connsiteX59" fmla="*/ 146032 w 428119"/>
              <a:gd name="connsiteY59" fmla="*/ 40816 h 464400"/>
              <a:gd name="connsiteX60" fmla="*/ 146032 w 428119"/>
              <a:gd name="connsiteY60" fmla="*/ 110658 h 464400"/>
              <a:gd name="connsiteX61" fmla="*/ 200454 w 428119"/>
              <a:gd name="connsiteY61" fmla="*/ 110658 h 464400"/>
              <a:gd name="connsiteX62" fmla="*/ 200454 w 428119"/>
              <a:gd name="connsiteY62" fmla="*/ 79293 h 464400"/>
              <a:gd name="connsiteX63" fmla="*/ 173243 w 428119"/>
              <a:gd name="connsiteY63" fmla="*/ 40816 h 464400"/>
              <a:gd name="connsiteX64" fmla="*/ 214059 w 428119"/>
              <a:gd name="connsiteY64" fmla="*/ 0 h 464400"/>
              <a:gd name="connsiteX65" fmla="*/ 254876 w 428119"/>
              <a:gd name="connsiteY65" fmla="*/ 40816 h 464400"/>
              <a:gd name="connsiteX66" fmla="*/ 227665 w 428119"/>
              <a:gd name="connsiteY66" fmla="*/ 79293 h 464400"/>
              <a:gd name="connsiteX67" fmla="*/ 227665 w 428119"/>
              <a:gd name="connsiteY67" fmla="*/ 110658 h 464400"/>
              <a:gd name="connsiteX68" fmla="*/ 282087 w 428119"/>
              <a:gd name="connsiteY68" fmla="*/ 110658 h 464400"/>
              <a:gd name="connsiteX69" fmla="*/ 282087 w 428119"/>
              <a:gd name="connsiteY69" fmla="*/ 40816 h 464400"/>
              <a:gd name="connsiteX70" fmla="*/ 295692 w 428119"/>
              <a:gd name="connsiteY70" fmla="*/ 27211 h 464400"/>
              <a:gd name="connsiteX71" fmla="*/ 343835 w 428119"/>
              <a:gd name="connsiteY71" fmla="*/ 27211 h 464400"/>
              <a:gd name="connsiteX72" fmla="*/ 382311 w 428119"/>
              <a:gd name="connsiteY72" fmla="*/ 0 h 464400"/>
              <a:gd name="connsiteX73" fmla="*/ 423127 w 428119"/>
              <a:gd name="connsiteY73" fmla="*/ 40816 h 464400"/>
              <a:gd name="connsiteX74" fmla="*/ 382311 w 428119"/>
              <a:gd name="connsiteY74" fmla="*/ 81633 h 464400"/>
              <a:gd name="connsiteX75" fmla="*/ 343835 w 428119"/>
              <a:gd name="connsiteY75" fmla="*/ 54422 h 464400"/>
              <a:gd name="connsiteX76" fmla="*/ 309298 w 428119"/>
              <a:gd name="connsiteY76" fmla="*/ 54422 h 464400"/>
              <a:gd name="connsiteX77" fmla="*/ 309298 w 428119"/>
              <a:gd name="connsiteY77" fmla="*/ 110658 h 464400"/>
              <a:gd name="connsiteX78" fmla="*/ 414513 w 428119"/>
              <a:gd name="connsiteY78" fmla="*/ 110658 h 464400"/>
              <a:gd name="connsiteX79" fmla="*/ 428119 w 428119"/>
              <a:gd name="connsiteY79" fmla="*/ 124263 h 464400"/>
              <a:gd name="connsiteX80" fmla="*/ 428119 w 428119"/>
              <a:gd name="connsiteY80" fmla="*/ 396373 h 464400"/>
              <a:gd name="connsiteX81" fmla="*/ 414513 w 428119"/>
              <a:gd name="connsiteY81" fmla="*/ 409978 h 464400"/>
              <a:gd name="connsiteX82" fmla="*/ 254876 w 428119"/>
              <a:gd name="connsiteY82" fmla="*/ 409978 h 464400"/>
              <a:gd name="connsiteX83" fmla="*/ 254876 w 428119"/>
              <a:gd name="connsiteY83" fmla="*/ 437189 h 464400"/>
              <a:gd name="connsiteX84" fmla="*/ 288105 w 428119"/>
              <a:gd name="connsiteY84" fmla="*/ 437189 h 464400"/>
              <a:gd name="connsiteX85" fmla="*/ 301710 w 428119"/>
              <a:gd name="connsiteY85" fmla="*/ 450795 h 464400"/>
              <a:gd name="connsiteX86" fmla="*/ 288105 w 428119"/>
              <a:gd name="connsiteY86" fmla="*/ 464400 h 464400"/>
              <a:gd name="connsiteX87" fmla="*/ 140015 w 428119"/>
              <a:gd name="connsiteY87" fmla="*/ 464400 h 464400"/>
              <a:gd name="connsiteX88" fmla="*/ 126409 w 428119"/>
              <a:gd name="connsiteY88" fmla="*/ 450795 h 464400"/>
              <a:gd name="connsiteX89" fmla="*/ 140015 w 428119"/>
              <a:gd name="connsiteY89" fmla="*/ 437189 h 464400"/>
              <a:gd name="connsiteX90" fmla="*/ 173243 w 428119"/>
              <a:gd name="connsiteY90" fmla="*/ 437189 h 464400"/>
              <a:gd name="connsiteX91" fmla="*/ 173243 w 428119"/>
              <a:gd name="connsiteY91" fmla="*/ 409978 h 464400"/>
              <a:gd name="connsiteX92" fmla="*/ 13605 w 428119"/>
              <a:gd name="connsiteY92" fmla="*/ 409978 h 464400"/>
              <a:gd name="connsiteX93" fmla="*/ 0 w 428119"/>
              <a:gd name="connsiteY93" fmla="*/ 396373 h 464400"/>
              <a:gd name="connsiteX94" fmla="*/ 0 w 428119"/>
              <a:gd name="connsiteY94" fmla="*/ 124263 h 464400"/>
              <a:gd name="connsiteX95" fmla="*/ 13605 w 428119"/>
              <a:gd name="connsiteY95" fmla="*/ 110658 h 464400"/>
              <a:gd name="connsiteX96" fmla="*/ 118821 w 428119"/>
              <a:gd name="connsiteY96" fmla="*/ 110658 h 464400"/>
              <a:gd name="connsiteX97" fmla="*/ 118821 w 428119"/>
              <a:gd name="connsiteY97" fmla="*/ 54422 h 464400"/>
              <a:gd name="connsiteX98" fmla="*/ 84284 w 428119"/>
              <a:gd name="connsiteY98" fmla="*/ 54422 h 464400"/>
              <a:gd name="connsiteX99" fmla="*/ 45808 w 428119"/>
              <a:gd name="connsiteY99" fmla="*/ 81633 h 464400"/>
              <a:gd name="connsiteX100" fmla="*/ 4991 w 428119"/>
              <a:gd name="connsiteY100" fmla="*/ 40816 h 464400"/>
              <a:gd name="connsiteX101" fmla="*/ 45808 w 428119"/>
              <a:gd name="connsiteY101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428119" h="464400">
                <a:moveTo>
                  <a:pt x="200454" y="409978"/>
                </a:moveTo>
                <a:lnTo>
                  <a:pt x="200454" y="437189"/>
                </a:lnTo>
                <a:lnTo>
                  <a:pt x="227665" y="437189"/>
                </a:lnTo>
                <a:lnTo>
                  <a:pt x="227665" y="409978"/>
                </a:lnTo>
                <a:close/>
                <a:moveTo>
                  <a:pt x="27211" y="355553"/>
                </a:moveTo>
                <a:lnTo>
                  <a:pt x="27211" y="382767"/>
                </a:lnTo>
                <a:lnTo>
                  <a:pt x="186770" y="382767"/>
                </a:lnTo>
                <a:cubicBezTo>
                  <a:pt x="186796" y="382767"/>
                  <a:pt x="186822" y="382764"/>
                  <a:pt x="186848" y="382764"/>
                </a:cubicBezTo>
                <a:cubicBezTo>
                  <a:pt x="186875" y="382764"/>
                  <a:pt x="186901" y="382767"/>
                  <a:pt x="186927" y="382767"/>
                </a:cubicBezTo>
                <a:lnTo>
                  <a:pt x="241191" y="382767"/>
                </a:lnTo>
                <a:cubicBezTo>
                  <a:pt x="241218" y="382767"/>
                  <a:pt x="241244" y="382764"/>
                  <a:pt x="241270" y="382764"/>
                </a:cubicBezTo>
                <a:cubicBezTo>
                  <a:pt x="241297" y="382764"/>
                  <a:pt x="241323" y="382767"/>
                  <a:pt x="241349" y="382767"/>
                </a:cubicBezTo>
                <a:lnTo>
                  <a:pt x="400908" y="382767"/>
                </a:lnTo>
                <a:lnTo>
                  <a:pt x="400908" y="355553"/>
                </a:lnTo>
                <a:close/>
                <a:moveTo>
                  <a:pt x="214059" y="273918"/>
                </a:moveTo>
                <a:cubicBezTo>
                  <a:pt x="221574" y="273918"/>
                  <a:pt x="227665" y="280009"/>
                  <a:pt x="227665" y="287523"/>
                </a:cubicBezTo>
                <a:cubicBezTo>
                  <a:pt x="227665" y="295038"/>
                  <a:pt x="221574" y="301129"/>
                  <a:pt x="214059" y="301129"/>
                </a:cubicBezTo>
                <a:cubicBezTo>
                  <a:pt x="206545" y="301129"/>
                  <a:pt x="200454" y="295038"/>
                  <a:pt x="200454" y="287523"/>
                </a:cubicBezTo>
                <a:cubicBezTo>
                  <a:pt x="200454" y="280009"/>
                  <a:pt x="206545" y="273918"/>
                  <a:pt x="214059" y="273918"/>
                </a:cubicBezTo>
                <a:close/>
                <a:moveTo>
                  <a:pt x="214059" y="219501"/>
                </a:moveTo>
                <a:cubicBezTo>
                  <a:pt x="232234" y="219501"/>
                  <a:pt x="249319" y="226576"/>
                  <a:pt x="262165" y="239422"/>
                </a:cubicBezTo>
                <a:cubicBezTo>
                  <a:pt x="267478" y="244736"/>
                  <a:pt x="267478" y="253350"/>
                  <a:pt x="262165" y="258663"/>
                </a:cubicBezTo>
                <a:cubicBezTo>
                  <a:pt x="256853" y="263974"/>
                  <a:pt x="248239" y="263979"/>
                  <a:pt x="242924" y="258663"/>
                </a:cubicBezTo>
                <a:cubicBezTo>
                  <a:pt x="235217" y="250956"/>
                  <a:pt x="224965" y="246712"/>
                  <a:pt x="214059" y="246712"/>
                </a:cubicBezTo>
                <a:cubicBezTo>
                  <a:pt x="203153" y="246712"/>
                  <a:pt x="192902" y="250957"/>
                  <a:pt x="185194" y="258663"/>
                </a:cubicBezTo>
                <a:cubicBezTo>
                  <a:pt x="179881" y="263975"/>
                  <a:pt x="171266" y="263976"/>
                  <a:pt x="165953" y="258663"/>
                </a:cubicBezTo>
                <a:cubicBezTo>
                  <a:pt x="160640" y="253350"/>
                  <a:pt x="160640" y="244736"/>
                  <a:pt x="165953" y="239422"/>
                </a:cubicBezTo>
                <a:cubicBezTo>
                  <a:pt x="178800" y="226576"/>
                  <a:pt x="195884" y="219501"/>
                  <a:pt x="214059" y="219501"/>
                </a:cubicBezTo>
                <a:close/>
                <a:moveTo>
                  <a:pt x="214060" y="165079"/>
                </a:moveTo>
                <a:cubicBezTo>
                  <a:pt x="246774" y="165079"/>
                  <a:pt x="277524" y="177817"/>
                  <a:pt x="300644" y="200948"/>
                </a:cubicBezTo>
                <a:cubicBezTo>
                  <a:pt x="305956" y="206263"/>
                  <a:pt x="305954" y="214878"/>
                  <a:pt x="300640" y="220189"/>
                </a:cubicBezTo>
                <a:cubicBezTo>
                  <a:pt x="295323" y="225503"/>
                  <a:pt x="286709" y="225498"/>
                  <a:pt x="281398" y="220185"/>
                </a:cubicBezTo>
                <a:cubicBezTo>
                  <a:pt x="263418" y="202197"/>
                  <a:pt x="239504" y="192290"/>
                  <a:pt x="214060" y="192290"/>
                </a:cubicBezTo>
                <a:cubicBezTo>
                  <a:pt x="188616" y="192290"/>
                  <a:pt x="164701" y="202197"/>
                  <a:pt x="146721" y="220185"/>
                </a:cubicBezTo>
                <a:cubicBezTo>
                  <a:pt x="141408" y="225500"/>
                  <a:pt x="132793" y="225502"/>
                  <a:pt x="127480" y="220189"/>
                </a:cubicBezTo>
                <a:cubicBezTo>
                  <a:pt x="122166" y="214877"/>
                  <a:pt x="122164" y="206263"/>
                  <a:pt x="127475" y="200948"/>
                </a:cubicBezTo>
                <a:cubicBezTo>
                  <a:pt x="150596" y="177817"/>
                  <a:pt x="181345" y="165079"/>
                  <a:pt x="214060" y="165079"/>
                </a:cubicBezTo>
                <a:close/>
                <a:moveTo>
                  <a:pt x="27211" y="137869"/>
                </a:moveTo>
                <a:lnTo>
                  <a:pt x="27211" y="328342"/>
                </a:lnTo>
                <a:lnTo>
                  <a:pt x="400908" y="328342"/>
                </a:lnTo>
                <a:lnTo>
                  <a:pt x="400908" y="137869"/>
                </a:lnTo>
                <a:close/>
                <a:moveTo>
                  <a:pt x="382311" y="27211"/>
                </a:moveTo>
                <a:cubicBezTo>
                  <a:pt x="374809" y="27211"/>
                  <a:pt x="368706" y="33314"/>
                  <a:pt x="368706" y="40816"/>
                </a:cubicBezTo>
                <a:cubicBezTo>
                  <a:pt x="368706" y="48318"/>
                  <a:pt x="374809" y="54422"/>
                  <a:pt x="382311" y="54422"/>
                </a:cubicBezTo>
                <a:cubicBezTo>
                  <a:pt x="389813" y="54422"/>
                  <a:pt x="395916" y="48318"/>
                  <a:pt x="395916" y="40816"/>
                </a:cubicBezTo>
                <a:cubicBezTo>
                  <a:pt x="395916" y="33314"/>
                  <a:pt x="389813" y="27211"/>
                  <a:pt x="382311" y="27211"/>
                </a:cubicBezTo>
                <a:close/>
                <a:moveTo>
                  <a:pt x="214059" y="27211"/>
                </a:moveTo>
                <a:cubicBezTo>
                  <a:pt x="206557" y="27211"/>
                  <a:pt x="200454" y="33314"/>
                  <a:pt x="200454" y="40816"/>
                </a:cubicBezTo>
                <a:cubicBezTo>
                  <a:pt x="200454" y="48318"/>
                  <a:pt x="206557" y="54422"/>
                  <a:pt x="214059" y="54422"/>
                </a:cubicBezTo>
                <a:cubicBezTo>
                  <a:pt x="221561" y="54422"/>
                  <a:pt x="227665" y="48318"/>
                  <a:pt x="227665" y="40816"/>
                </a:cubicBezTo>
                <a:cubicBezTo>
                  <a:pt x="227665" y="33314"/>
                  <a:pt x="221561" y="27211"/>
                  <a:pt x="214059" y="27211"/>
                </a:cubicBezTo>
                <a:close/>
                <a:moveTo>
                  <a:pt x="45808" y="27211"/>
                </a:moveTo>
                <a:cubicBezTo>
                  <a:pt x="38306" y="27211"/>
                  <a:pt x="32202" y="33314"/>
                  <a:pt x="32202" y="40816"/>
                </a:cubicBezTo>
                <a:cubicBezTo>
                  <a:pt x="32202" y="48318"/>
                  <a:pt x="38306" y="54422"/>
                  <a:pt x="45808" y="54422"/>
                </a:cubicBezTo>
                <a:cubicBezTo>
                  <a:pt x="53310" y="54422"/>
                  <a:pt x="59413" y="48318"/>
                  <a:pt x="59413" y="40816"/>
                </a:cubicBezTo>
                <a:cubicBezTo>
                  <a:pt x="59413" y="33314"/>
                  <a:pt x="53310" y="27211"/>
                  <a:pt x="45808" y="27211"/>
                </a:cubicBezTo>
                <a:close/>
                <a:moveTo>
                  <a:pt x="45808" y="0"/>
                </a:moveTo>
                <a:cubicBezTo>
                  <a:pt x="63545" y="0"/>
                  <a:pt x="78668" y="11375"/>
                  <a:pt x="84284" y="27211"/>
                </a:cubicBezTo>
                <a:lnTo>
                  <a:pt x="132427" y="27211"/>
                </a:lnTo>
                <a:cubicBezTo>
                  <a:pt x="139940" y="27211"/>
                  <a:pt x="146032" y="33303"/>
                  <a:pt x="146032" y="40816"/>
                </a:cubicBezTo>
                <a:lnTo>
                  <a:pt x="146032" y="110658"/>
                </a:lnTo>
                <a:lnTo>
                  <a:pt x="200454" y="110658"/>
                </a:lnTo>
                <a:lnTo>
                  <a:pt x="200454" y="79293"/>
                </a:lnTo>
                <a:cubicBezTo>
                  <a:pt x="184618" y="73676"/>
                  <a:pt x="173243" y="58553"/>
                  <a:pt x="173243" y="40816"/>
                </a:cubicBezTo>
                <a:cubicBezTo>
                  <a:pt x="173243" y="18310"/>
                  <a:pt x="191553" y="0"/>
                  <a:pt x="214059" y="0"/>
                </a:cubicBezTo>
                <a:cubicBezTo>
                  <a:pt x="236566" y="0"/>
                  <a:pt x="254876" y="18310"/>
                  <a:pt x="254876" y="40816"/>
                </a:cubicBezTo>
                <a:cubicBezTo>
                  <a:pt x="254876" y="58553"/>
                  <a:pt x="243501" y="73676"/>
                  <a:pt x="227665" y="79293"/>
                </a:cubicBezTo>
                <a:lnTo>
                  <a:pt x="227665" y="110658"/>
                </a:lnTo>
                <a:lnTo>
                  <a:pt x="282087" y="110658"/>
                </a:lnTo>
                <a:lnTo>
                  <a:pt x="282087" y="40816"/>
                </a:lnTo>
                <a:cubicBezTo>
                  <a:pt x="282087" y="33303"/>
                  <a:pt x="288178" y="27211"/>
                  <a:pt x="295692" y="27211"/>
                </a:cubicBezTo>
                <a:lnTo>
                  <a:pt x="343835" y="27211"/>
                </a:lnTo>
                <a:cubicBezTo>
                  <a:pt x="349451" y="11375"/>
                  <a:pt x="364574" y="0"/>
                  <a:pt x="382311" y="0"/>
                </a:cubicBezTo>
                <a:cubicBezTo>
                  <a:pt x="404817" y="0"/>
                  <a:pt x="423127" y="18310"/>
                  <a:pt x="423127" y="40816"/>
                </a:cubicBezTo>
                <a:cubicBezTo>
                  <a:pt x="423127" y="63323"/>
                  <a:pt x="404817" y="81633"/>
                  <a:pt x="382311" y="81633"/>
                </a:cubicBezTo>
                <a:cubicBezTo>
                  <a:pt x="364574" y="81633"/>
                  <a:pt x="349451" y="70258"/>
                  <a:pt x="343835" y="54422"/>
                </a:cubicBezTo>
                <a:lnTo>
                  <a:pt x="309298" y="54422"/>
                </a:lnTo>
                <a:lnTo>
                  <a:pt x="309298" y="110658"/>
                </a:lnTo>
                <a:lnTo>
                  <a:pt x="414513" y="110658"/>
                </a:lnTo>
                <a:cubicBezTo>
                  <a:pt x="422027" y="110658"/>
                  <a:pt x="428119" y="116749"/>
                  <a:pt x="428119" y="124263"/>
                </a:cubicBezTo>
                <a:lnTo>
                  <a:pt x="428119" y="396373"/>
                </a:lnTo>
                <a:cubicBezTo>
                  <a:pt x="428119" y="403887"/>
                  <a:pt x="422027" y="409978"/>
                  <a:pt x="414513" y="409978"/>
                </a:cubicBezTo>
                <a:lnTo>
                  <a:pt x="254876" y="409978"/>
                </a:lnTo>
                <a:lnTo>
                  <a:pt x="254876" y="437189"/>
                </a:lnTo>
                <a:lnTo>
                  <a:pt x="288105" y="437189"/>
                </a:lnTo>
                <a:cubicBezTo>
                  <a:pt x="295619" y="437189"/>
                  <a:pt x="301710" y="443281"/>
                  <a:pt x="301710" y="450795"/>
                </a:cubicBezTo>
                <a:cubicBezTo>
                  <a:pt x="301710" y="458308"/>
                  <a:pt x="295619" y="464400"/>
                  <a:pt x="288105" y="464400"/>
                </a:cubicBezTo>
                <a:lnTo>
                  <a:pt x="140015" y="464400"/>
                </a:lnTo>
                <a:cubicBezTo>
                  <a:pt x="132501" y="464400"/>
                  <a:pt x="126409" y="458308"/>
                  <a:pt x="126409" y="450795"/>
                </a:cubicBezTo>
                <a:cubicBezTo>
                  <a:pt x="126409" y="443281"/>
                  <a:pt x="132501" y="437189"/>
                  <a:pt x="140015" y="437189"/>
                </a:cubicBezTo>
                <a:lnTo>
                  <a:pt x="173243" y="437189"/>
                </a:lnTo>
                <a:lnTo>
                  <a:pt x="173243" y="409978"/>
                </a:lnTo>
                <a:lnTo>
                  <a:pt x="13605" y="409978"/>
                </a:lnTo>
                <a:cubicBezTo>
                  <a:pt x="6092" y="409978"/>
                  <a:pt x="0" y="403887"/>
                  <a:pt x="0" y="396373"/>
                </a:cubicBezTo>
                <a:lnTo>
                  <a:pt x="0" y="124263"/>
                </a:lnTo>
                <a:cubicBezTo>
                  <a:pt x="0" y="116749"/>
                  <a:pt x="6092" y="110658"/>
                  <a:pt x="13605" y="110658"/>
                </a:cubicBezTo>
                <a:lnTo>
                  <a:pt x="118821" y="110658"/>
                </a:lnTo>
                <a:lnTo>
                  <a:pt x="118821" y="54422"/>
                </a:lnTo>
                <a:lnTo>
                  <a:pt x="84284" y="54422"/>
                </a:lnTo>
                <a:cubicBezTo>
                  <a:pt x="78668" y="70258"/>
                  <a:pt x="63545" y="81633"/>
                  <a:pt x="45808" y="81633"/>
                </a:cubicBezTo>
                <a:cubicBezTo>
                  <a:pt x="23302" y="81633"/>
                  <a:pt x="4991" y="63323"/>
                  <a:pt x="4991" y="40816"/>
                </a:cubicBezTo>
                <a:cubicBezTo>
                  <a:pt x="4991" y="18310"/>
                  <a:pt x="23302" y="0"/>
                  <a:pt x="45808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xmlns="" id="{4713914D-FE93-429E-B8E5-2C997A761669}"/>
              </a:ext>
            </a:extLst>
          </p:cNvPr>
          <p:cNvSpPr/>
          <p:nvPr/>
        </p:nvSpPr>
        <p:spPr>
          <a:xfrm>
            <a:off x="9775409" y="5646225"/>
            <a:ext cx="464400" cy="464400"/>
          </a:xfrm>
          <a:custGeom>
            <a:avLst/>
            <a:gdLst>
              <a:gd name="connsiteX0" fmla="*/ 68029 w 464400"/>
              <a:gd name="connsiteY0" fmla="*/ 359090 h 464400"/>
              <a:gd name="connsiteX1" fmla="*/ 195918 w 464400"/>
              <a:gd name="connsiteY1" fmla="*/ 359090 h 464400"/>
              <a:gd name="connsiteX2" fmla="*/ 209524 w 464400"/>
              <a:gd name="connsiteY2" fmla="*/ 372695 h 464400"/>
              <a:gd name="connsiteX3" fmla="*/ 195918 w 464400"/>
              <a:gd name="connsiteY3" fmla="*/ 386301 h 464400"/>
              <a:gd name="connsiteX4" fmla="*/ 68029 w 464400"/>
              <a:gd name="connsiteY4" fmla="*/ 386301 h 464400"/>
              <a:gd name="connsiteX5" fmla="*/ 54424 w 464400"/>
              <a:gd name="connsiteY5" fmla="*/ 372695 h 464400"/>
              <a:gd name="connsiteX6" fmla="*/ 68029 w 464400"/>
              <a:gd name="connsiteY6" fmla="*/ 359090 h 464400"/>
              <a:gd name="connsiteX7" fmla="*/ 68029 w 464400"/>
              <a:gd name="connsiteY7" fmla="*/ 304668 h 464400"/>
              <a:gd name="connsiteX8" fmla="*/ 150567 w 464400"/>
              <a:gd name="connsiteY8" fmla="*/ 304668 h 464400"/>
              <a:gd name="connsiteX9" fmla="*/ 164172 w 464400"/>
              <a:gd name="connsiteY9" fmla="*/ 318273 h 464400"/>
              <a:gd name="connsiteX10" fmla="*/ 150567 w 464400"/>
              <a:gd name="connsiteY10" fmla="*/ 331879 h 464400"/>
              <a:gd name="connsiteX11" fmla="*/ 68029 w 464400"/>
              <a:gd name="connsiteY11" fmla="*/ 331879 h 464400"/>
              <a:gd name="connsiteX12" fmla="*/ 54424 w 464400"/>
              <a:gd name="connsiteY12" fmla="*/ 318273 h 464400"/>
              <a:gd name="connsiteX13" fmla="*/ 68029 w 464400"/>
              <a:gd name="connsiteY13" fmla="*/ 304668 h 464400"/>
              <a:gd name="connsiteX14" fmla="*/ 68029 w 464400"/>
              <a:gd name="connsiteY14" fmla="*/ 250246 h 464400"/>
              <a:gd name="connsiteX15" fmla="*/ 150567 w 464400"/>
              <a:gd name="connsiteY15" fmla="*/ 250246 h 464400"/>
              <a:gd name="connsiteX16" fmla="*/ 164172 w 464400"/>
              <a:gd name="connsiteY16" fmla="*/ 263851 h 464400"/>
              <a:gd name="connsiteX17" fmla="*/ 150567 w 464400"/>
              <a:gd name="connsiteY17" fmla="*/ 277457 h 464400"/>
              <a:gd name="connsiteX18" fmla="*/ 68029 w 464400"/>
              <a:gd name="connsiteY18" fmla="*/ 277457 h 464400"/>
              <a:gd name="connsiteX19" fmla="*/ 54424 w 464400"/>
              <a:gd name="connsiteY19" fmla="*/ 263851 h 464400"/>
              <a:gd name="connsiteX20" fmla="*/ 68029 w 464400"/>
              <a:gd name="connsiteY20" fmla="*/ 250246 h 464400"/>
              <a:gd name="connsiteX21" fmla="*/ 327891 w 464400"/>
              <a:gd name="connsiteY21" fmla="*/ 216543 h 464400"/>
              <a:gd name="connsiteX22" fmla="*/ 312234 w 464400"/>
              <a:gd name="connsiteY22" fmla="*/ 232200 h 464400"/>
              <a:gd name="connsiteX23" fmla="*/ 327891 w 464400"/>
              <a:gd name="connsiteY23" fmla="*/ 247857 h 464400"/>
              <a:gd name="connsiteX24" fmla="*/ 343548 w 464400"/>
              <a:gd name="connsiteY24" fmla="*/ 232200 h 464400"/>
              <a:gd name="connsiteX25" fmla="*/ 327891 w 464400"/>
              <a:gd name="connsiteY25" fmla="*/ 216543 h 464400"/>
              <a:gd name="connsiteX26" fmla="*/ 68029 w 464400"/>
              <a:gd name="connsiteY26" fmla="*/ 195824 h 464400"/>
              <a:gd name="connsiteX27" fmla="*/ 150567 w 464400"/>
              <a:gd name="connsiteY27" fmla="*/ 195824 h 464400"/>
              <a:gd name="connsiteX28" fmla="*/ 164172 w 464400"/>
              <a:gd name="connsiteY28" fmla="*/ 209429 h 464400"/>
              <a:gd name="connsiteX29" fmla="*/ 150567 w 464400"/>
              <a:gd name="connsiteY29" fmla="*/ 223035 h 464400"/>
              <a:gd name="connsiteX30" fmla="*/ 68029 w 464400"/>
              <a:gd name="connsiteY30" fmla="*/ 223035 h 464400"/>
              <a:gd name="connsiteX31" fmla="*/ 54424 w 464400"/>
              <a:gd name="connsiteY31" fmla="*/ 209429 h 464400"/>
              <a:gd name="connsiteX32" fmla="*/ 68029 w 464400"/>
              <a:gd name="connsiteY32" fmla="*/ 195824 h 464400"/>
              <a:gd name="connsiteX33" fmla="*/ 327891 w 464400"/>
              <a:gd name="connsiteY33" fmla="*/ 189332 h 464400"/>
              <a:gd name="connsiteX34" fmla="*/ 370759 w 464400"/>
              <a:gd name="connsiteY34" fmla="*/ 232200 h 464400"/>
              <a:gd name="connsiteX35" fmla="*/ 327891 w 464400"/>
              <a:gd name="connsiteY35" fmla="*/ 275068 h 464400"/>
              <a:gd name="connsiteX36" fmla="*/ 285023 w 464400"/>
              <a:gd name="connsiteY36" fmla="*/ 232200 h 464400"/>
              <a:gd name="connsiteX37" fmla="*/ 327891 w 464400"/>
              <a:gd name="connsiteY37" fmla="*/ 189332 h 464400"/>
              <a:gd name="connsiteX38" fmla="*/ 68029 w 464400"/>
              <a:gd name="connsiteY38" fmla="*/ 141402 h 464400"/>
              <a:gd name="connsiteX39" fmla="*/ 150567 w 464400"/>
              <a:gd name="connsiteY39" fmla="*/ 141402 h 464400"/>
              <a:gd name="connsiteX40" fmla="*/ 164172 w 464400"/>
              <a:gd name="connsiteY40" fmla="*/ 155007 h 464400"/>
              <a:gd name="connsiteX41" fmla="*/ 150567 w 464400"/>
              <a:gd name="connsiteY41" fmla="*/ 168613 h 464400"/>
              <a:gd name="connsiteX42" fmla="*/ 68029 w 464400"/>
              <a:gd name="connsiteY42" fmla="*/ 168613 h 464400"/>
              <a:gd name="connsiteX43" fmla="*/ 54424 w 464400"/>
              <a:gd name="connsiteY43" fmla="*/ 155007 h 464400"/>
              <a:gd name="connsiteX44" fmla="*/ 68029 w 464400"/>
              <a:gd name="connsiteY44" fmla="*/ 141402 h 464400"/>
              <a:gd name="connsiteX45" fmla="*/ 317085 w 464400"/>
              <a:gd name="connsiteY45" fmla="*/ 122902 h 464400"/>
              <a:gd name="connsiteX46" fmla="*/ 313879 w 464400"/>
              <a:gd name="connsiteY46" fmla="*/ 151805 h 464400"/>
              <a:gd name="connsiteX47" fmla="*/ 304691 w 464400"/>
              <a:gd name="connsiteY47" fmla="*/ 163202 h 464400"/>
              <a:gd name="connsiteX48" fmla="*/ 295375 w 464400"/>
              <a:gd name="connsiteY48" fmla="*/ 167082 h 464400"/>
              <a:gd name="connsiteX49" fmla="*/ 280810 w 464400"/>
              <a:gd name="connsiteY49" fmla="*/ 165556 h 464400"/>
              <a:gd name="connsiteX50" fmla="*/ 258056 w 464400"/>
              <a:gd name="connsiteY50" fmla="*/ 147431 h 464400"/>
              <a:gd name="connsiteX51" fmla="*/ 242809 w 464400"/>
              <a:gd name="connsiteY51" fmla="*/ 162746 h 464400"/>
              <a:gd name="connsiteX52" fmla="*/ 261036 w 464400"/>
              <a:gd name="connsiteY52" fmla="*/ 185417 h 464400"/>
              <a:gd name="connsiteX53" fmla="*/ 262627 w 464400"/>
              <a:gd name="connsiteY53" fmla="*/ 199977 h 464400"/>
              <a:gd name="connsiteX54" fmla="*/ 258894 w 464400"/>
              <a:gd name="connsiteY54" fmla="*/ 208999 h 464400"/>
              <a:gd name="connsiteX55" fmla="*/ 247498 w 464400"/>
              <a:gd name="connsiteY55" fmla="*/ 218188 h 464400"/>
              <a:gd name="connsiteX56" fmla="*/ 218595 w 464400"/>
              <a:gd name="connsiteY56" fmla="*/ 221395 h 464400"/>
              <a:gd name="connsiteX57" fmla="*/ 218595 w 464400"/>
              <a:gd name="connsiteY57" fmla="*/ 243005 h 464400"/>
              <a:gd name="connsiteX58" fmla="*/ 247500 w 464400"/>
              <a:gd name="connsiteY58" fmla="*/ 246211 h 464400"/>
              <a:gd name="connsiteX59" fmla="*/ 258896 w 464400"/>
              <a:gd name="connsiteY59" fmla="*/ 255400 h 464400"/>
              <a:gd name="connsiteX60" fmla="*/ 262774 w 464400"/>
              <a:gd name="connsiteY60" fmla="*/ 264714 h 464400"/>
              <a:gd name="connsiteX61" fmla="*/ 261249 w 464400"/>
              <a:gd name="connsiteY61" fmla="*/ 279281 h 464400"/>
              <a:gd name="connsiteX62" fmla="*/ 243123 w 464400"/>
              <a:gd name="connsiteY62" fmla="*/ 302034 h 464400"/>
              <a:gd name="connsiteX63" fmla="*/ 258440 w 464400"/>
              <a:gd name="connsiteY63" fmla="*/ 317281 h 464400"/>
              <a:gd name="connsiteX64" fmla="*/ 281111 w 464400"/>
              <a:gd name="connsiteY64" fmla="*/ 299055 h 464400"/>
              <a:gd name="connsiteX65" fmla="*/ 295670 w 464400"/>
              <a:gd name="connsiteY65" fmla="*/ 297465 h 464400"/>
              <a:gd name="connsiteX66" fmla="*/ 304693 w 464400"/>
              <a:gd name="connsiteY66" fmla="*/ 301198 h 464400"/>
              <a:gd name="connsiteX67" fmla="*/ 313881 w 464400"/>
              <a:gd name="connsiteY67" fmla="*/ 312595 h 464400"/>
              <a:gd name="connsiteX68" fmla="*/ 317087 w 464400"/>
              <a:gd name="connsiteY68" fmla="*/ 341498 h 464400"/>
              <a:gd name="connsiteX69" fmla="*/ 338698 w 464400"/>
              <a:gd name="connsiteY69" fmla="*/ 341498 h 464400"/>
              <a:gd name="connsiteX70" fmla="*/ 341905 w 464400"/>
              <a:gd name="connsiteY70" fmla="*/ 312595 h 464400"/>
              <a:gd name="connsiteX71" fmla="*/ 351093 w 464400"/>
              <a:gd name="connsiteY71" fmla="*/ 301198 h 464400"/>
              <a:gd name="connsiteX72" fmla="*/ 360409 w 464400"/>
              <a:gd name="connsiteY72" fmla="*/ 297319 h 464400"/>
              <a:gd name="connsiteX73" fmla="*/ 374974 w 464400"/>
              <a:gd name="connsiteY73" fmla="*/ 298844 h 464400"/>
              <a:gd name="connsiteX74" fmla="*/ 397728 w 464400"/>
              <a:gd name="connsiteY74" fmla="*/ 316969 h 464400"/>
              <a:gd name="connsiteX75" fmla="*/ 412975 w 464400"/>
              <a:gd name="connsiteY75" fmla="*/ 301654 h 464400"/>
              <a:gd name="connsiteX76" fmla="*/ 394747 w 464400"/>
              <a:gd name="connsiteY76" fmla="*/ 278983 h 464400"/>
              <a:gd name="connsiteX77" fmla="*/ 393156 w 464400"/>
              <a:gd name="connsiteY77" fmla="*/ 264423 h 464400"/>
              <a:gd name="connsiteX78" fmla="*/ 396890 w 464400"/>
              <a:gd name="connsiteY78" fmla="*/ 255401 h 464400"/>
              <a:gd name="connsiteX79" fmla="*/ 408286 w 464400"/>
              <a:gd name="connsiteY79" fmla="*/ 246212 h 464400"/>
              <a:gd name="connsiteX80" fmla="*/ 437189 w 464400"/>
              <a:gd name="connsiteY80" fmla="*/ 243005 h 464400"/>
              <a:gd name="connsiteX81" fmla="*/ 437189 w 464400"/>
              <a:gd name="connsiteY81" fmla="*/ 221395 h 464400"/>
              <a:gd name="connsiteX82" fmla="*/ 408284 w 464400"/>
              <a:gd name="connsiteY82" fmla="*/ 218189 h 464400"/>
              <a:gd name="connsiteX83" fmla="*/ 396888 w 464400"/>
              <a:gd name="connsiteY83" fmla="*/ 209000 h 464400"/>
              <a:gd name="connsiteX84" fmla="*/ 393009 w 464400"/>
              <a:gd name="connsiteY84" fmla="*/ 199686 h 464400"/>
              <a:gd name="connsiteX85" fmla="*/ 394535 w 464400"/>
              <a:gd name="connsiteY85" fmla="*/ 185119 h 464400"/>
              <a:gd name="connsiteX86" fmla="*/ 412660 w 464400"/>
              <a:gd name="connsiteY86" fmla="*/ 162366 h 464400"/>
              <a:gd name="connsiteX87" fmla="*/ 397344 w 464400"/>
              <a:gd name="connsiteY87" fmla="*/ 147119 h 464400"/>
              <a:gd name="connsiteX88" fmla="*/ 374673 w 464400"/>
              <a:gd name="connsiteY88" fmla="*/ 165345 h 464400"/>
              <a:gd name="connsiteX89" fmla="*/ 360113 w 464400"/>
              <a:gd name="connsiteY89" fmla="*/ 166935 h 464400"/>
              <a:gd name="connsiteX90" fmla="*/ 351091 w 464400"/>
              <a:gd name="connsiteY90" fmla="*/ 163202 h 464400"/>
              <a:gd name="connsiteX91" fmla="*/ 341903 w 464400"/>
              <a:gd name="connsiteY91" fmla="*/ 151805 h 464400"/>
              <a:gd name="connsiteX92" fmla="*/ 338696 w 464400"/>
              <a:gd name="connsiteY92" fmla="*/ 122902 h 464400"/>
              <a:gd name="connsiteX93" fmla="*/ 86984 w 464400"/>
              <a:gd name="connsiteY93" fmla="*/ 46449 h 464400"/>
              <a:gd name="connsiteX94" fmla="*/ 46458 w 464400"/>
              <a:gd name="connsiteY94" fmla="*/ 86975 h 464400"/>
              <a:gd name="connsiteX95" fmla="*/ 86984 w 464400"/>
              <a:gd name="connsiteY95" fmla="*/ 86975 h 464400"/>
              <a:gd name="connsiteX96" fmla="*/ 114195 w 464400"/>
              <a:gd name="connsiteY96" fmla="*/ 27211 h 464400"/>
              <a:gd name="connsiteX97" fmla="*/ 114195 w 464400"/>
              <a:gd name="connsiteY97" fmla="*/ 100581 h 464400"/>
              <a:gd name="connsiteX98" fmla="*/ 100590 w 464400"/>
              <a:gd name="connsiteY98" fmla="*/ 114186 h 464400"/>
              <a:gd name="connsiteX99" fmla="*/ 27211 w 464400"/>
              <a:gd name="connsiteY99" fmla="*/ 114186 h 464400"/>
              <a:gd name="connsiteX100" fmla="*/ 27211 w 464400"/>
              <a:gd name="connsiteY100" fmla="*/ 437189 h 464400"/>
              <a:gd name="connsiteX101" fmla="*/ 314286 w 464400"/>
              <a:gd name="connsiteY101" fmla="*/ 437189 h 464400"/>
              <a:gd name="connsiteX102" fmla="*/ 314286 w 464400"/>
              <a:gd name="connsiteY102" fmla="*/ 368708 h 464400"/>
              <a:gd name="connsiteX103" fmla="*/ 304906 w 464400"/>
              <a:gd name="connsiteY103" fmla="*/ 368708 h 464400"/>
              <a:gd name="connsiteX104" fmla="*/ 291384 w 464400"/>
              <a:gd name="connsiteY104" fmla="*/ 356603 h 464400"/>
              <a:gd name="connsiteX105" fmla="*/ 288236 w 464400"/>
              <a:gd name="connsiteY105" fmla="*/ 328238 h 464400"/>
              <a:gd name="connsiteX106" fmla="*/ 265995 w 464400"/>
              <a:gd name="connsiteY106" fmla="*/ 346120 h 464400"/>
              <a:gd name="connsiteX107" fmla="*/ 247872 w 464400"/>
              <a:gd name="connsiteY107" fmla="*/ 345159 h 464400"/>
              <a:gd name="connsiteX108" fmla="*/ 215293 w 464400"/>
              <a:gd name="connsiteY108" fmla="*/ 312726 h 464400"/>
              <a:gd name="connsiteX109" fmla="*/ 214251 w 464400"/>
              <a:gd name="connsiteY109" fmla="*/ 294606 h 464400"/>
              <a:gd name="connsiteX110" fmla="*/ 232333 w 464400"/>
              <a:gd name="connsiteY110" fmla="*/ 271908 h 464400"/>
              <a:gd name="connsiteX111" fmla="*/ 203489 w 464400"/>
              <a:gd name="connsiteY111" fmla="*/ 268708 h 464400"/>
              <a:gd name="connsiteX112" fmla="*/ 191384 w 464400"/>
              <a:gd name="connsiteY112" fmla="*/ 255185 h 464400"/>
              <a:gd name="connsiteX113" fmla="*/ 191384 w 464400"/>
              <a:gd name="connsiteY113" fmla="*/ 209215 h 464400"/>
              <a:gd name="connsiteX114" fmla="*/ 203489 w 464400"/>
              <a:gd name="connsiteY114" fmla="*/ 195692 h 464400"/>
              <a:gd name="connsiteX115" fmla="*/ 231854 w 464400"/>
              <a:gd name="connsiteY115" fmla="*/ 192546 h 464400"/>
              <a:gd name="connsiteX116" fmla="*/ 213971 w 464400"/>
              <a:gd name="connsiteY116" fmla="*/ 170304 h 464400"/>
              <a:gd name="connsiteX117" fmla="*/ 214933 w 464400"/>
              <a:gd name="connsiteY117" fmla="*/ 152181 h 464400"/>
              <a:gd name="connsiteX118" fmla="*/ 247366 w 464400"/>
              <a:gd name="connsiteY118" fmla="*/ 119602 h 464400"/>
              <a:gd name="connsiteX119" fmla="*/ 265485 w 464400"/>
              <a:gd name="connsiteY119" fmla="*/ 118559 h 464400"/>
              <a:gd name="connsiteX120" fmla="*/ 288185 w 464400"/>
              <a:gd name="connsiteY120" fmla="*/ 136642 h 464400"/>
              <a:gd name="connsiteX121" fmla="*/ 291385 w 464400"/>
              <a:gd name="connsiteY121" fmla="*/ 107797 h 464400"/>
              <a:gd name="connsiteX122" fmla="*/ 304907 w 464400"/>
              <a:gd name="connsiteY122" fmla="*/ 95692 h 464400"/>
              <a:gd name="connsiteX123" fmla="*/ 314286 w 464400"/>
              <a:gd name="connsiteY123" fmla="*/ 95692 h 464400"/>
              <a:gd name="connsiteX124" fmla="*/ 314286 w 464400"/>
              <a:gd name="connsiteY124" fmla="*/ 27211 h 464400"/>
              <a:gd name="connsiteX125" fmla="*/ 100592 w 464400"/>
              <a:gd name="connsiteY125" fmla="*/ 0 h 464400"/>
              <a:gd name="connsiteX126" fmla="*/ 327892 w 464400"/>
              <a:gd name="connsiteY126" fmla="*/ 0 h 464400"/>
              <a:gd name="connsiteX127" fmla="*/ 341497 w 464400"/>
              <a:gd name="connsiteY127" fmla="*/ 13605 h 464400"/>
              <a:gd name="connsiteX128" fmla="*/ 341497 w 464400"/>
              <a:gd name="connsiteY128" fmla="*/ 95692 h 464400"/>
              <a:gd name="connsiteX129" fmla="*/ 350878 w 464400"/>
              <a:gd name="connsiteY129" fmla="*/ 95692 h 464400"/>
              <a:gd name="connsiteX130" fmla="*/ 364400 w 464400"/>
              <a:gd name="connsiteY130" fmla="*/ 107797 h 464400"/>
              <a:gd name="connsiteX131" fmla="*/ 367547 w 464400"/>
              <a:gd name="connsiteY131" fmla="*/ 136162 h 464400"/>
              <a:gd name="connsiteX132" fmla="*/ 389789 w 464400"/>
              <a:gd name="connsiteY132" fmla="*/ 118280 h 464400"/>
              <a:gd name="connsiteX133" fmla="*/ 407912 w 464400"/>
              <a:gd name="connsiteY133" fmla="*/ 119241 h 464400"/>
              <a:gd name="connsiteX134" fmla="*/ 440491 w 464400"/>
              <a:gd name="connsiteY134" fmla="*/ 151674 h 464400"/>
              <a:gd name="connsiteX135" fmla="*/ 441533 w 464400"/>
              <a:gd name="connsiteY135" fmla="*/ 169794 h 464400"/>
              <a:gd name="connsiteX136" fmla="*/ 423450 w 464400"/>
              <a:gd name="connsiteY136" fmla="*/ 192492 h 464400"/>
              <a:gd name="connsiteX137" fmla="*/ 452295 w 464400"/>
              <a:gd name="connsiteY137" fmla="*/ 195692 h 464400"/>
              <a:gd name="connsiteX138" fmla="*/ 464400 w 464400"/>
              <a:gd name="connsiteY138" fmla="*/ 209215 h 464400"/>
              <a:gd name="connsiteX139" fmla="*/ 464400 w 464400"/>
              <a:gd name="connsiteY139" fmla="*/ 255185 h 464400"/>
              <a:gd name="connsiteX140" fmla="*/ 452295 w 464400"/>
              <a:gd name="connsiteY140" fmla="*/ 268708 h 464400"/>
              <a:gd name="connsiteX141" fmla="*/ 423930 w 464400"/>
              <a:gd name="connsiteY141" fmla="*/ 271855 h 464400"/>
              <a:gd name="connsiteX142" fmla="*/ 441812 w 464400"/>
              <a:gd name="connsiteY142" fmla="*/ 294096 h 464400"/>
              <a:gd name="connsiteX143" fmla="*/ 440851 w 464400"/>
              <a:gd name="connsiteY143" fmla="*/ 312219 h 464400"/>
              <a:gd name="connsiteX144" fmla="*/ 408418 w 464400"/>
              <a:gd name="connsiteY144" fmla="*/ 344798 h 464400"/>
              <a:gd name="connsiteX145" fmla="*/ 390298 w 464400"/>
              <a:gd name="connsiteY145" fmla="*/ 345841 h 464400"/>
              <a:gd name="connsiteX146" fmla="*/ 367599 w 464400"/>
              <a:gd name="connsiteY146" fmla="*/ 327758 h 464400"/>
              <a:gd name="connsiteX147" fmla="*/ 364399 w 464400"/>
              <a:gd name="connsiteY147" fmla="*/ 356603 h 464400"/>
              <a:gd name="connsiteX148" fmla="*/ 350877 w 464400"/>
              <a:gd name="connsiteY148" fmla="*/ 368708 h 464400"/>
              <a:gd name="connsiteX149" fmla="*/ 341497 w 464400"/>
              <a:gd name="connsiteY149" fmla="*/ 368708 h 464400"/>
              <a:gd name="connsiteX150" fmla="*/ 341497 w 464400"/>
              <a:gd name="connsiteY150" fmla="*/ 450795 h 464400"/>
              <a:gd name="connsiteX151" fmla="*/ 327892 w 464400"/>
              <a:gd name="connsiteY151" fmla="*/ 464400 h 464400"/>
              <a:gd name="connsiteX152" fmla="*/ 13605 w 464400"/>
              <a:gd name="connsiteY152" fmla="*/ 464400 h 464400"/>
              <a:gd name="connsiteX153" fmla="*/ 0 w 464400"/>
              <a:gd name="connsiteY153" fmla="*/ 450795 h 464400"/>
              <a:gd name="connsiteX154" fmla="*/ 0 w 464400"/>
              <a:gd name="connsiteY154" fmla="*/ 100581 h 464400"/>
              <a:gd name="connsiteX155" fmla="*/ 4061 w 464400"/>
              <a:gd name="connsiteY155" fmla="*/ 90892 h 464400"/>
              <a:gd name="connsiteX156" fmla="*/ 90967 w 464400"/>
              <a:gd name="connsiteY156" fmla="*/ 3985 h 464400"/>
              <a:gd name="connsiteX157" fmla="*/ 100592 w 464400"/>
              <a:gd name="connsiteY157" fmla="*/ 0 h 46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464400" h="464400">
                <a:moveTo>
                  <a:pt x="68029" y="359090"/>
                </a:moveTo>
                <a:lnTo>
                  <a:pt x="195918" y="359090"/>
                </a:lnTo>
                <a:cubicBezTo>
                  <a:pt x="203432" y="359090"/>
                  <a:pt x="209524" y="365182"/>
                  <a:pt x="209524" y="372695"/>
                </a:cubicBezTo>
                <a:cubicBezTo>
                  <a:pt x="209524" y="380209"/>
                  <a:pt x="203432" y="386301"/>
                  <a:pt x="195918" y="386301"/>
                </a:cubicBezTo>
                <a:lnTo>
                  <a:pt x="68029" y="386301"/>
                </a:lnTo>
                <a:cubicBezTo>
                  <a:pt x="60516" y="386301"/>
                  <a:pt x="54424" y="380209"/>
                  <a:pt x="54424" y="372695"/>
                </a:cubicBezTo>
                <a:cubicBezTo>
                  <a:pt x="54424" y="365182"/>
                  <a:pt x="60516" y="359090"/>
                  <a:pt x="68029" y="359090"/>
                </a:cubicBezTo>
                <a:close/>
                <a:moveTo>
                  <a:pt x="68029" y="304668"/>
                </a:moveTo>
                <a:lnTo>
                  <a:pt x="150567" y="304668"/>
                </a:lnTo>
                <a:cubicBezTo>
                  <a:pt x="158080" y="304668"/>
                  <a:pt x="164172" y="310760"/>
                  <a:pt x="164172" y="318273"/>
                </a:cubicBezTo>
                <a:cubicBezTo>
                  <a:pt x="164172" y="325787"/>
                  <a:pt x="158080" y="331879"/>
                  <a:pt x="150567" y="331879"/>
                </a:cubicBezTo>
                <a:lnTo>
                  <a:pt x="68029" y="331879"/>
                </a:lnTo>
                <a:cubicBezTo>
                  <a:pt x="60516" y="331879"/>
                  <a:pt x="54424" y="325787"/>
                  <a:pt x="54424" y="318273"/>
                </a:cubicBezTo>
                <a:cubicBezTo>
                  <a:pt x="54424" y="310760"/>
                  <a:pt x="60516" y="304668"/>
                  <a:pt x="68029" y="304668"/>
                </a:cubicBezTo>
                <a:close/>
                <a:moveTo>
                  <a:pt x="68029" y="250246"/>
                </a:moveTo>
                <a:lnTo>
                  <a:pt x="150567" y="250246"/>
                </a:lnTo>
                <a:cubicBezTo>
                  <a:pt x="158080" y="250246"/>
                  <a:pt x="164172" y="256338"/>
                  <a:pt x="164172" y="263851"/>
                </a:cubicBezTo>
                <a:cubicBezTo>
                  <a:pt x="164172" y="271365"/>
                  <a:pt x="158080" y="277457"/>
                  <a:pt x="150567" y="277457"/>
                </a:cubicBezTo>
                <a:lnTo>
                  <a:pt x="68029" y="277457"/>
                </a:lnTo>
                <a:cubicBezTo>
                  <a:pt x="60516" y="277457"/>
                  <a:pt x="54424" y="271365"/>
                  <a:pt x="54424" y="263851"/>
                </a:cubicBezTo>
                <a:cubicBezTo>
                  <a:pt x="54424" y="256338"/>
                  <a:pt x="60516" y="250246"/>
                  <a:pt x="68029" y="250246"/>
                </a:cubicBezTo>
                <a:close/>
                <a:moveTo>
                  <a:pt x="327891" y="216543"/>
                </a:moveTo>
                <a:cubicBezTo>
                  <a:pt x="319257" y="216543"/>
                  <a:pt x="312234" y="223567"/>
                  <a:pt x="312234" y="232200"/>
                </a:cubicBezTo>
                <a:cubicBezTo>
                  <a:pt x="312234" y="240833"/>
                  <a:pt x="319257" y="247857"/>
                  <a:pt x="327891" y="247857"/>
                </a:cubicBezTo>
                <a:cubicBezTo>
                  <a:pt x="336525" y="247857"/>
                  <a:pt x="343548" y="240833"/>
                  <a:pt x="343548" y="232200"/>
                </a:cubicBezTo>
                <a:cubicBezTo>
                  <a:pt x="343548" y="223567"/>
                  <a:pt x="336525" y="216543"/>
                  <a:pt x="327891" y="216543"/>
                </a:cubicBezTo>
                <a:close/>
                <a:moveTo>
                  <a:pt x="68029" y="195824"/>
                </a:moveTo>
                <a:lnTo>
                  <a:pt x="150567" y="195824"/>
                </a:lnTo>
                <a:cubicBezTo>
                  <a:pt x="158080" y="195824"/>
                  <a:pt x="164172" y="201916"/>
                  <a:pt x="164172" y="209429"/>
                </a:cubicBezTo>
                <a:cubicBezTo>
                  <a:pt x="164172" y="216943"/>
                  <a:pt x="158080" y="223035"/>
                  <a:pt x="150567" y="223035"/>
                </a:cubicBezTo>
                <a:lnTo>
                  <a:pt x="68029" y="223035"/>
                </a:lnTo>
                <a:cubicBezTo>
                  <a:pt x="60516" y="223035"/>
                  <a:pt x="54424" y="216943"/>
                  <a:pt x="54424" y="209429"/>
                </a:cubicBezTo>
                <a:cubicBezTo>
                  <a:pt x="54424" y="201916"/>
                  <a:pt x="60516" y="195824"/>
                  <a:pt x="68029" y="195824"/>
                </a:cubicBezTo>
                <a:close/>
                <a:moveTo>
                  <a:pt x="327891" y="189332"/>
                </a:moveTo>
                <a:cubicBezTo>
                  <a:pt x="351529" y="189332"/>
                  <a:pt x="370759" y="208563"/>
                  <a:pt x="370759" y="232200"/>
                </a:cubicBezTo>
                <a:cubicBezTo>
                  <a:pt x="370759" y="255837"/>
                  <a:pt x="351529" y="275068"/>
                  <a:pt x="327891" y="275068"/>
                </a:cubicBezTo>
                <a:cubicBezTo>
                  <a:pt x="304253" y="275068"/>
                  <a:pt x="285023" y="255837"/>
                  <a:pt x="285023" y="232200"/>
                </a:cubicBezTo>
                <a:cubicBezTo>
                  <a:pt x="285023" y="208563"/>
                  <a:pt x="304253" y="189332"/>
                  <a:pt x="327891" y="189332"/>
                </a:cubicBezTo>
                <a:close/>
                <a:moveTo>
                  <a:pt x="68029" y="141402"/>
                </a:moveTo>
                <a:lnTo>
                  <a:pt x="150567" y="141402"/>
                </a:lnTo>
                <a:cubicBezTo>
                  <a:pt x="158080" y="141402"/>
                  <a:pt x="164172" y="147494"/>
                  <a:pt x="164172" y="155007"/>
                </a:cubicBezTo>
                <a:cubicBezTo>
                  <a:pt x="164172" y="162521"/>
                  <a:pt x="158080" y="168613"/>
                  <a:pt x="150567" y="168613"/>
                </a:cubicBezTo>
                <a:lnTo>
                  <a:pt x="68029" y="168613"/>
                </a:lnTo>
                <a:cubicBezTo>
                  <a:pt x="60516" y="168613"/>
                  <a:pt x="54424" y="162521"/>
                  <a:pt x="54424" y="155007"/>
                </a:cubicBezTo>
                <a:cubicBezTo>
                  <a:pt x="54424" y="147494"/>
                  <a:pt x="60516" y="141402"/>
                  <a:pt x="68029" y="141402"/>
                </a:cubicBezTo>
                <a:close/>
                <a:moveTo>
                  <a:pt x="317085" y="122902"/>
                </a:moveTo>
                <a:lnTo>
                  <a:pt x="313879" y="151805"/>
                </a:lnTo>
                <a:cubicBezTo>
                  <a:pt x="313295" y="157069"/>
                  <a:pt x="309710" y="161515"/>
                  <a:pt x="304691" y="163202"/>
                </a:cubicBezTo>
                <a:cubicBezTo>
                  <a:pt x="301533" y="164264"/>
                  <a:pt x="298398" y="165569"/>
                  <a:pt x="295375" y="167082"/>
                </a:cubicBezTo>
                <a:cubicBezTo>
                  <a:pt x="290638" y="169452"/>
                  <a:pt x="284953" y="168857"/>
                  <a:pt x="280810" y="165556"/>
                </a:cubicBezTo>
                <a:lnTo>
                  <a:pt x="258056" y="147431"/>
                </a:lnTo>
                <a:lnTo>
                  <a:pt x="242809" y="162746"/>
                </a:lnTo>
                <a:lnTo>
                  <a:pt x="261036" y="185417"/>
                </a:lnTo>
                <a:cubicBezTo>
                  <a:pt x="264356" y="189547"/>
                  <a:pt x="264977" y="195229"/>
                  <a:pt x="262627" y="199977"/>
                </a:cubicBezTo>
                <a:cubicBezTo>
                  <a:pt x="261177" y="202907"/>
                  <a:pt x="259921" y="205942"/>
                  <a:pt x="258894" y="208999"/>
                </a:cubicBezTo>
                <a:cubicBezTo>
                  <a:pt x="257208" y="214019"/>
                  <a:pt x="252762" y="217604"/>
                  <a:pt x="247498" y="218188"/>
                </a:cubicBezTo>
                <a:lnTo>
                  <a:pt x="218595" y="221395"/>
                </a:lnTo>
                <a:lnTo>
                  <a:pt x="218595" y="243005"/>
                </a:lnTo>
                <a:lnTo>
                  <a:pt x="247500" y="246211"/>
                </a:lnTo>
                <a:cubicBezTo>
                  <a:pt x="252762" y="246795"/>
                  <a:pt x="257209" y="250380"/>
                  <a:pt x="258896" y="255400"/>
                </a:cubicBezTo>
                <a:cubicBezTo>
                  <a:pt x="259958" y="258560"/>
                  <a:pt x="261262" y="261694"/>
                  <a:pt x="262774" y="264714"/>
                </a:cubicBezTo>
                <a:cubicBezTo>
                  <a:pt x="265145" y="269453"/>
                  <a:pt x="264550" y="275137"/>
                  <a:pt x="261249" y="279281"/>
                </a:cubicBezTo>
                <a:lnTo>
                  <a:pt x="243123" y="302034"/>
                </a:lnTo>
                <a:lnTo>
                  <a:pt x="258440" y="317281"/>
                </a:lnTo>
                <a:lnTo>
                  <a:pt x="281111" y="299055"/>
                </a:lnTo>
                <a:cubicBezTo>
                  <a:pt x="285240" y="295735"/>
                  <a:pt x="290920" y="295114"/>
                  <a:pt x="295670" y="297465"/>
                </a:cubicBezTo>
                <a:cubicBezTo>
                  <a:pt x="298599" y="298914"/>
                  <a:pt x="301635" y="300170"/>
                  <a:pt x="304693" y="301198"/>
                </a:cubicBezTo>
                <a:cubicBezTo>
                  <a:pt x="309712" y="302885"/>
                  <a:pt x="313297" y="307331"/>
                  <a:pt x="313881" y="312595"/>
                </a:cubicBezTo>
                <a:lnTo>
                  <a:pt x="317087" y="341498"/>
                </a:lnTo>
                <a:lnTo>
                  <a:pt x="338698" y="341498"/>
                </a:lnTo>
                <a:lnTo>
                  <a:pt x="341905" y="312595"/>
                </a:lnTo>
                <a:cubicBezTo>
                  <a:pt x="342489" y="307331"/>
                  <a:pt x="346073" y="302885"/>
                  <a:pt x="351093" y="301198"/>
                </a:cubicBezTo>
                <a:cubicBezTo>
                  <a:pt x="354251" y="300136"/>
                  <a:pt x="357386" y="298831"/>
                  <a:pt x="360409" y="297319"/>
                </a:cubicBezTo>
                <a:cubicBezTo>
                  <a:pt x="365146" y="294948"/>
                  <a:pt x="370832" y="295543"/>
                  <a:pt x="374974" y="298844"/>
                </a:cubicBezTo>
                <a:lnTo>
                  <a:pt x="397728" y="316969"/>
                </a:lnTo>
                <a:lnTo>
                  <a:pt x="412975" y="301654"/>
                </a:lnTo>
                <a:lnTo>
                  <a:pt x="394747" y="278983"/>
                </a:lnTo>
                <a:cubicBezTo>
                  <a:pt x="391428" y="274853"/>
                  <a:pt x="390806" y="269172"/>
                  <a:pt x="393156" y="264423"/>
                </a:cubicBezTo>
                <a:cubicBezTo>
                  <a:pt x="394607" y="261493"/>
                  <a:pt x="395863" y="258458"/>
                  <a:pt x="396890" y="255401"/>
                </a:cubicBezTo>
                <a:cubicBezTo>
                  <a:pt x="398576" y="250381"/>
                  <a:pt x="403022" y="246796"/>
                  <a:pt x="408286" y="246212"/>
                </a:cubicBezTo>
                <a:lnTo>
                  <a:pt x="437189" y="243005"/>
                </a:lnTo>
                <a:lnTo>
                  <a:pt x="437189" y="221395"/>
                </a:lnTo>
                <a:lnTo>
                  <a:pt x="408284" y="218189"/>
                </a:lnTo>
                <a:cubicBezTo>
                  <a:pt x="403021" y="217605"/>
                  <a:pt x="398575" y="214020"/>
                  <a:pt x="396888" y="209000"/>
                </a:cubicBezTo>
                <a:cubicBezTo>
                  <a:pt x="395826" y="205840"/>
                  <a:pt x="394521" y="202706"/>
                  <a:pt x="393009" y="199686"/>
                </a:cubicBezTo>
                <a:cubicBezTo>
                  <a:pt x="390638" y="194947"/>
                  <a:pt x="391233" y="189263"/>
                  <a:pt x="394535" y="185119"/>
                </a:cubicBezTo>
                <a:lnTo>
                  <a:pt x="412660" y="162366"/>
                </a:lnTo>
                <a:lnTo>
                  <a:pt x="397344" y="147119"/>
                </a:lnTo>
                <a:lnTo>
                  <a:pt x="374673" y="165345"/>
                </a:lnTo>
                <a:cubicBezTo>
                  <a:pt x="370543" y="168665"/>
                  <a:pt x="364862" y="169286"/>
                  <a:pt x="360113" y="166935"/>
                </a:cubicBezTo>
                <a:cubicBezTo>
                  <a:pt x="357184" y="165486"/>
                  <a:pt x="354149" y="164230"/>
                  <a:pt x="351091" y="163202"/>
                </a:cubicBezTo>
                <a:cubicBezTo>
                  <a:pt x="346071" y="161515"/>
                  <a:pt x="342487" y="157069"/>
                  <a:pt x="341903" y="151805"/>
                </a:cubicBezTo>
                <a:lnTo>
                  <a:pt x="338696" y="122902"/>
                </a:lnTo>
                <a:close/>
                <a:moveTo>
                  <a:pt x="86984" y="46449"/>
                </a:moveTo>
                <a:lnTo>
                  <a:pt x="46458" y="86975"/>
                </a:lnTo>
                <a:lnTo>
                  <a:pt x="86984" y="86975"/>
                </a:lnTo>
                <a:close/>
                <a:moveTo>
                  <a:pt x="114195" y="27211"/>
                </a:moveTo>
                <a:lnTo>
                  <a:pt x="114195" y="100581"/>
                </a:lnTo>
                <a:cubicBezTo>
                  <a:pt x="114195" y="108095"/>
                  <a:pt x="108104" y="114186"/>
                  <a:pt x="100590" y="114186"/>
                </a:cubicBezTo>
                <a:lnTo>
                  <a:pt x="27211" y="114186"/>
                </a:lnTo>
                <a:lnTo>
                  <a:pt x="27211" y="437189"/>
                </a:lnTo>
                <a:lnTo>
                  <a:pt x="314286" y="437189"/>
                </a:lnTo>
                <a:lnTo>
                  <a:pt x="314286" y="368708"/>
                </a:lnTo>
                <a:lnTo>
                  <a:pt x="304906" y="368708"/>
                </a:lnTo>
                <a:cubicBezTo>
                  <a:pt x="297972" y="368708"/>
                  <a:pt x="292148" y="363495"/>
                  <a:pt x="291384" y="356603"/>
                </a:cubicBezTo>
                <a:lnTo>
                  <a:pt x="288236" y="328238"/>
                </a:lnTo>
                <a:lnTo>
                  <a:pt x="265995" y="346120"/>
                </a:lnTo>
                <a:cubicBezTo>
                  <a:pt x="260591" y="350465"/>
                  <a:pt x="252784" y="350051"/>
                  <a:pt x="247872" y="345159"/>
                </a:cubicBezTo>
                <a:lnTo>
                  <a:pt x="215293" y="312726"/>
                </a:lnTo>
                <a:cubicBezTo>
                  <a:pt x="210380" y="307834"/>
                  <a:pt x="209931" y="300030"/>
                  <a:pt x="214251" y="294606"/>
                </a:cubicBezTo>
                <a:lnTo>
                  <a:pt x="232333" y="271908"/>
                </a:lnTo>
                <a:lnTo>
                  <a:pt x="203489" y="268708"/>
                </a:lnTo>
                <a:cubicBezTo>
                  <a:pt x="196597" y="267943"/>
                  <a:pt x="191384" y="262118"/>
                  <a:pt x="191384" y="255185"/>
                </a:cubicBezTo>
                <a:lnTo>
                  <a:pt x="191384" y="209215"/>
                </a:lnTo>
                <a:cubicBezTo>
                  <a:pt x="191384" y="202282"/>
                  <a:pt x="196597" y="196457"/>
                  <a:pt x="203489" y="195692"/>
                </a:cubicBezTo>
                <a:lnTo>
                  <a:pt x="231854" y="192546"/>
                </a:lnTo>
                <a:lnTo>
                  <a:pt x="213971" y="170304"/>
                </a:lnTo>
                <a:cubicBezTo>
                  <a:pt x="209627" y="164901"/>
                  <a:pt x="210041" y="157094"/>
                  <a:pt x="214933" y="152181"/>
                </a:cubicBezTo>
                <a:lnTo>
                  <a:pt x="247366" y="119602"/>
                </a:lnTo>
                <a:cubicBezTo>
                  <a:pt x="252257" y="114688"/>
                  <a:pt x="260062" y="114239"/>
                  <a:pt x="265485" y="118559"/>
                </a:cubicBezTo>
                <a:lnTo>
                  <a:pt x="288185" y="136642"/>
                </a:lnTo>
                <a:lnTo>
                  <a:pt x="291385" y="107797"/>
                </a:lnTo>
                <a:cubicBezTo>
                  <a:pt x="292149" y="100906"/>
                  <a:pt x="297972" y="95692"/>
                  <a:pt x="304907" y="95692"/>
                </a:cubicBezTo>
                <a:lnTo>
                  <a:pt x="314286" y="95692"/>
                </a:lnTo>
                <a:lnTo>
                  <a:pt x="314286" y="27211"/>
                </a:lnTo>
                <a:close/>
                <a:moveTo>
                  <a:pt x="100592" y="0"/>
                </a:moveTo>
                <a:lnTo>
                  <a:pt x="327892" y="0"/>
                </a:lnTo>
                <a:cubicBezTo>
                  <a:pt x="335406" y="0"/>
                  <a:pt x="341497" y="6092"/>
                  <a:pt x="341497" y="13605"/>
                </a:cubicBezTo>
                <a:lnTo>
                  <a:pt x="341497" y="95692"/>
                </a:lnTo>
                <a:lnTo>
                  <a:pt x="350878" y="95692"/>
                </a:lnTo>
                <a:cubicBezTo>
                  <a:pt x="357811" y="95692"/>
                  <a:pt x="363635" y="100905"/>
                  <a:pt x="364400" y="107797"/>
                </a:cubicBezTo>
                <a:lnTo>
                  <a:pt x="367547" y="136162"/>
                </a:lnTo>
                <a:lnTo>
                  <a:pt x="389789" y="118280"/>
                </a:lnTo>
                <a:cubicBezTo>
                  <a:pt x="395193" y="113935"/>
                  <a:pt x="402999" y="114349"/>
                  <a:pt x="407912" y="119241"/>
                </a:cubicBezTo>
                <a:lnTo>
                  <a:pt x="440491" y="151674"/>
                </a:lnTo>
                <a:cubicBezTo>
                  <a:pt x="445404" y="156566"/>
                  <a:pt x="445853" y="164370"/>
                  <a:pt x="441533" y="169794"/>
                </a:cubicBezTo>
                <a:lnTo>
                  <a:pt x="423450" y="192492"/>
                </a:lnTo>
                <a:lnTo>
                  <a:pt x="452295" y="195692"/>
                </a:lnTo>
                <a:cubicBezTo>
                  <a:pt x="459186" y="196457"/>
                  <a:pt x="464400" y="202282"/>
                  <a:pt x="464400" y="209215"/>
                </a:cubicBezTo>
                <a:lnTo>
                  <a:pt x="464400" y="255185"/>
                </a:lnTo>
                <a:cubicBezTo>
                  <a:pt x="464400" y="262118"/>
                  <a:pt x="459186" y="267943"/>
                  <a:pt x="452295" y="268708"/>
                </a:cubicBezTo>
                <a:lnTo>
                  <a:pt x="423930" y="271855"/>
                </a:lnTo>
                <a:lnTo>
                  <a:pt x="441812" y="294096"/>
                </a:lnTo>
                <a:cubicBezTo>
                  <a:pt x="446157" y="299499"/>
                  <a:pt x="445742" y="307306"/>
                  <a:pt x="440851" y="312219"/>
                </a:cubicBezTo>
                <a:lnTo>
                  <a:pt x="408418" y="344798"/>
                </a:lnTo>
                <a:cubicBezTo>
                  <a:pt x="403526" y="349711"/>
                  <a:pt x="395721" y="350161"/>
                  <a:pt x="390298" y="345841"/>
                </a:cubicBezTo>
                <a:lnTo>
                  <a:pt x="367599" y="327758"/>
                </a:lnTo>
                <a:lnTo>
                  <a:pt x="364399" y="356603"/>
                </a:lnTo>
                <a:cubicBezTo>
                  <a:pt x="363634" y="363494"/>
                  <a:pt x="357811" y="368708"/>
                  <a:pt x="350877" y="368708"/>
                </a:cubicBezTo>
                <a:lnTo>
                  <a:pt x="341497" y="368708"/>
                </a:lnTo>
                <a:lnTo>
                  <a:pt x="341497" y="450795"/>
                </a:lnTo>
                <a:cubicBezTo>
                  <a:pt x="341497" y="458308"/>
                  <a:pt x="335406" y="464400"/>
                  <a:pt x="327892" y="464400"/>
                </a:cubicBezTo>
                <a:lnTo>
                  <a:pt x="13605" y="464400"/>
                </a:lnTo>
                <a:cubicBezTo>
                  <a:pt x="6092" y="464400"/>
                  <a:pt x="0" y="458308"/>
                  <a:pt x="0" y="450795"/>
                </a:cubicBezTo>
                <a:lnTo>
                  <a:pt x="0" y="100581"/>
                </a:lnTo>
                <a:cubicBezTo>
                  <a:pt x="0" y="97136"/>
                  <a:pt x="1361" y="93552"/>
                  <a:pt x="4061" y="90892"/>
                </a:cubicBezTo>
                <a:lnTo>
                  <a:pt x="90967" y="3985"/>
                </a:lnTo>
                <a:cubicBezTo>
                  <a:pt x="93489" y="1462"/>
                  <a:pt x="96988" y="-2"/>
                  <a:pt x="100592" y="0"/>
                </a:cubicBezTo>
                <a:close/>
              </a:path>
            </a:pathLst>
          </a:custGeom>
          <a:solidFill>
            <a:schemeClr val="accent3"/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705383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DCE99169-F4BC-4CB6-B264-EBDDACA5E683}"/>
              </a:ext>
            </a:extLst>
          </p:cNvPr>
          <p:cNvSpPr txBox="1"/>
          <p:nvPr/>
        </p:nvSpPr>
        <p:spPr>
          <a:xfrm>
            <a:off x="4740861" y="349247"/>
            <a:ext cx="27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Marketing Growth icons</a:t>
            </a:r>
          </a:p>
        </p:txBody>
      </p:sp>
      <p:sp>
        <p:nvSpPr>
          <p:cNvPr id="330" name="Freeform: Shape 329">
            <a:extLst>
              <a:ext uri="{FF2B5EF4-FFF2-40B4-BE49-F238E27FC236}">
                <a16:creationId xmlns:a16="http://schemas.microsoft.com/office/drawing/2014/main" xmlns="" id="{D12C6B91-225C-42D4-8CC5-9E58C298E7C9}"/>
              </a:ext>
            </a:extLst>
          </p:cNvPr>
          <p:cNvSpPr/>
          <p:nvPr/>
        </p:nvSpPr>
        <p:spPr>
          <a:xfrm>
            <a:off x="1784073" y="5605006"/>
            <a:ext cx="450187" cy="450100"/>
          </a:xfrm>
          <a:custGeom>
            <a:avLst/>
            <a:gdLst>
              <a:gd name="connsiteX0" fmla="*/ 333335 w 450187"/>
              <a:gd name="connsiteY0" fmla="*/ 290173 h 450100"/>
              <a:gd name="connsiteX1" fmla="*/ 324011 w 450187"/>
              <a:gd name="connsiteY1" fmla="*/ 294036 h 450100"/>
              <a:gd name="connsiteX2" fmla="*/ 314686 w 450187"/>
              <a:gd name="connsiteY2" fmla="*/ 303362 h 450100"/>
              <a:gd name="connsiteX3" fmla="*/ 389455 w 450187"/>
              <a:gd name="connsiteY3" fmla="*/ 378134 h 450100"/>
              <a:gd name="connsiteX4" fmla="*/ 398450 w 450187"/>
              <a:gd name="connsiteY4" fmla="*/ 368809 h 450100"/>
              <a:gd name="connsiteX5" fmla="*/ 398615 w 450187"/>
              <a:gd name="connsiteY5" fmla="*/ 368644 h 450100"/>
              <a:gd name="connsiteX6" fmla="*/ 398615 w 450187"/>
              <a:gd name="connsiteY6" fmla="*/ 349994 h 450100"/>
              <a:gd name="connsiteX7" fmla="*/ 342661 w 450187"/>
              <a:gd name="connsiteY7" fmla="*/ 294036 h 450100"/>
              <a:gd name="connsiteX8" fmla="*/ 333335 w 450187"/>
              <a:gd name="connsiteY8" fmla="*/ 290173 h 450100"/>
              <a:gd name="connsiteX9" fmla="*/ 278736 w 450187"/>
              <a:gd name="connsiteY9" fmla="*/ 105509 h 450100"/>
              <a:gd name="connsiteX10" fmla="*/ 344678 w 450187"/>
              <a:gd name="connsiteY10" fmla="*/ 171451 h 450100"/>
              <a:gd name="connsiteX11" fmla="*/ 331492 w 450187"/>
              <a:gd name="connsiteY11" fmla="*/ 184640 h 450100"/>
              <a:gd name="connsiteX12" fmla="*/ 318303 w 450187"/>
              <a:gd name="connsiteY12" fmla="*/ 171451 h 450100"/>
              <a:gd name="connsiteX13" fmla="*/ 278736 w 450187"/>
              <a:gd name="connsiteY13" fmla="*/ 131884 h 450100"/>
              <a:gd name="connsiteX14" fmla="*/ 265547 w 450187"/>
              <a:gd name="connsiteY14" fmla="*/ 118698 h 450100"/>
              <a:gd name="connsiteX15" fmla="*/ 278736 w 450187"/>
              <a:gd name="connsiteY15" fmla="*/ 105509 h 450100"/>
              <a:gd name="connsiteX16" fmla="*/ 53168 w 450187"/>
              <a:gd name="connsiteY16" fmla="*/ 79862 h 450100"/>
              <a:gd name="connsiteX17" fmla="*/ 60401 w 450187"/>
              <a:gd name="connsiteY17" fmla="*/ 236389 h 450100"/>
              <a:gd name="connsiteX18" fmla="*/ 213796 w 450187"/>
              <a:gd name="connsiteY18" fmla="*/ 389726 h 450100"/>
              <a:gd name="connsiteX19" fmla="*/ 370684 w 450187"/>
              <a:gd name="connsiteY19" fmla="*/ 396664 h 450100"/>
              <a:gd name="connsiteX20" fmla="*/ 295943 w 450187"/>
              <a:gd name="connsiteY20" fmla="*/ 321926 h 450100"/>
              <a:gd name="connsiteX21" fmla="*/ 218886 w 450187"/>
              <a:gd name="connsiteY21" fmla="*/ 319474 h 450100"/>
              <a:gd name="connsiteX22" fmla="*/ 130715 w 450187"/>
              <a:gd name="connsiteY22" fmla="*/ 231303 h 450100"/>
              <a:gd name="connsiteX23" fmla="*/ 128225 w 450187"/>
              <a:gd name="connsiteY23" fmla="*/ 154284 h 450100"/>
              <a:gd name="connsiteX24" fmla="*/ 278736 w 450187"/>
              <a:gd name="connsiteY24" fmla="*/ 52752 h 450100"/>
              <a:gd name="connsiteX25" fmla="*/ 397434 w 450187"/>
              <a:gd name="connsiteY25" fmla="*/ 171450 h 450100"/>
              <a:gd name="connsiteX26" fmla="*/ 384245 w 450187"/>
              <a:gd name="connsiteY26" fmla="*/ 184639 h 450100"/>
              <a:gd name="connsiteX27" fmla="*/ 371056 w 450187"/>
              <a:gd name="connsiteY27" fmla="*/ 171450 h 450100"/>
              <a:gd name="connsiteX28" fmla="*/ 278736 w 450187"/>
              <a:gd name="connsiteY28" fmla="*/ 79130 h 450100"/>
              <a:gd name="connsiteX29" fmla="*/ 265547 w 450187"/>
              <a:gd name="connsiteY29" fmla="*/ 65941 h 450100"/>
              <a:gd name="connsiteX30" fmla="*/ 278736 w 450187"/>
              <a:gd name="connsiteY30" fmla="*/ 52752 h 450100"/>
              <a:gd name="connsiteX31" fmla="*/ 90866 w 450187"/>
              <a:gd name="connsiteY31" fmla="*/ 47714 h 450100"/>
              <a:gd name="connsiteX32" fmla="*/ 81541 w 450187"/>
              <a:gd name="connsiteY32" fmla="*/ 51570 h 450100"/>
              <a:gd name="connsiteX33" fmla="*/ 81363 w 450187"/>
              <a:gd name="connsiteY33" fmla="*/ 51749 h 450100"/>
              <a:gd name="connsiteX34" fmla="*/ 71677 w 450187"/>
              <a:gd name="connsiteY34" fmla="*/ 61071 h 450100"/>
              <a:gd name="connsiteX35" fmla="*/ 146783 w 450187"/>
              <a:gd name="connsiteY35" fmla="*/ 135541 h 450100"/>
              <a:gd name="connsiteX36" fmla="*/ 156145 w 450187"/>
              <a:gd name="connsiteY36" fmla="*/ 126175 h 450100"/>
              <a:gd name="connsiteX37" fmla="*/ 156145 w 450187"/>
              <a:gd name="connsiteY37" fmla="*/ 107524 h 450100"/>
              <a:gd name="connsiteX38" fmla="*/ 100191 w 450187"/>
              <a:gd name="connsiteY38" fmla="*/ 51570 h 450100"/>
              <a:gd name="connsiteX39" fmla="*/ 90866 w 450187"/>
              <a:gd name="connsiteY39" fmla="*/ 47714 h 450100"/>
              <a:gd name="connsiteX40" fmla="*/ 90932 w 450187"/>
              <a:gd name="connsiteY40" fmla="*/ 21348 h 450100"/>
              <a:gd name="connsiteX41" fmla="*/ 118845 w 450187"/>
              <a:gd name="connsiteY41" fmla="*/ 32920 h 450100"/>
              <a:gd name="connsiteX42" fmla="*/ 174799 w 450187"/>
              <a:gd name="connsiteY42" fmla="*/ 88874 h 450100"/>
              <a:gd name="connsiteX43" fmla="*/ 174799 w 450187"/>
              <a:gd name="connsiteY43" fmla="*/ 144828 h 450100"/>
              <a:gd name="connsiteX44" fmla="*/ 149365 w 450187"/>
              <a:gd name="connsiteY44" fmla="*/ 170262 h 450100"/>
              <a:gd name="connsiteX45" fmla="*/ 149365 w 450187"/>
              <a:gd name="connsiteY45" fmla="*/ 212653 h 450100"/>
              <a:gd name="connsiteX46" fmla="*/ 237536 w 450187"/>
              <a:gd name="connsiteY46" fmla="*/ 300820 h 450100"/>
              <a:gd name="connsiteX47" fmla="*/ 279923 w 450187"/>
              <a:gd name="connsiteY47" fmla="*/ 300820 h 450100"/>
              <a:gd name="connsiteX48" fmla="*/ 305357 w 450187"/>
              <a:gd name="connsiteY48" fmla="*/ 275386 h 450100"/>
              <a:gd name="connsiteX49" fmla="*/ 361311 w 450187"/>
              <a:gd name="connsiteY49" fmla="*/ 275386 h 450100"/>
              <a:gd name="connsiteX50" fmla="*/ 417265 w 450187"/>
              <a:gd name="connsiteY50" fmla="*/ 331340 h 450100"/>
              <a:gd name="connsiteX51" fmla="*/ 417354 w 450187"/>
              <a:gd name="connsiteY51" fmla="*/ 387205 h 450100"/>
              <a:gd name="connsiteX52" fmla="*/ 397082 w 450187"/>
              <a:gd name="connsiteY52" fmla="*/ 408211 h 450100"/>
              <a:gd name="connsiteX53" fmla="*/ 396918 w 450187"/>
              <a:gd name="connsiteY53" fmla="*/ 408379 h 450100"/>
              <a:gd name="connsiteX54" fmla="*/ 296032 w 450187"/>
              <a:gd name="connsiteY54" fmla="*/ 450100 h 450100"/>
              <a:gd name="connsiteX55" fmla="*/ 195145 w 450187"/>
              <a:gd name="connsiteY55" fmla="*/ 408379 h 450100"/>
              <a:gd name="connsiteX56" fmla="*/ 41751 w 450187"/>
              <a:gd name="connsiteY56" fmla="*/ 255043 h 450100"/>
              <a:gd name="connsiteX57" fmla="*/ 43406 w 450187"/>
              <a:gd name="connsiteY57" fmla="*/ 51612 h 450100"/>
              <a:gd name="connsiteX58" fmla="*/ 44440 w 450187"/>
              <a:gd name="connsiteY58" fmla="*/ 50674 h 450100"/>
              <a:gd name="connsiteX59" fmla="*/ 62987 w 450187"/>
              <a:gd name="connsiteY59" fmla="*/ 32821 h 450100"/>
              <a:gd name="connsiteX60" fmla="*/ 90932 w 450187"/>
              <a:gd name="connsiteY60" fmla="*/ 21348 h 450100"/>
              <a:gd name="connsiteX61" fmla="*/ 278736 w 450187"/>
              <a:gd name="connsiteY61" fmla="*/ 0 h 450100"/>
              <a:gd name="connsiteX62" fmla="*/ 450187 w 450187"/>
              <a:gd name="connsiteY62" fmla="*/ 171451 h 450100"/>
              <a:gd name="connsiteX63" fmla="*/ 436998 w 450187"/>
              <a:gd name="connsiteY63" fmla="*/ 184640 h 450100"/>
              <a:gd name="connsiteX64" fmla="*/ 423809 w 450187"/>
              <a:gd name="connsiteY64" fmla="*/ 171451 h 450100"/>
              <a:gd name="connsiteX65" fmla="*/ 278736 w 450187"/>
              <a:gd name="connsiteY65" fmla="*/ 26378 h 450100"/>
              <a:gd name="connsiteX66" fmla="*/ 265547 w 450187"/>
              <a:gd name="connsiteY66" fmla="*/ 13189 h 450100"/>
              <a:gd name="connsiteX67" fmla="*/ 278736 w 450187"/>
              <a:gd name="connsiteY67" fmla="*/ 0 h 45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450187" h="450100">
                <a:moveTo>
                  <a:pt x="333335" y="290173"/>
                </a:moveTo>
                <a:cubicBezTo>
                  <a:pt x="329960" y="290173"/>
                  <a:pt x="326587" y="291461"/>
                  <a:pt x="324011" y="294036"/>
                </a:cubicBezTo>
                <a:lnTo>
                  <a:pt x="314686" y="303362"/>
                </a:lnTo>
                <a:lnTo>
                  <a:pt x="389455" y="378134"/>
                </a:lnTo>
                <a:lnTo>
                  <a:pt x="398450" y="368809"/>
                </a:lnTo>
                <a:cubicBezTo>
                  <a:pt x="398505" y="368754"/>
                  <a:pt x="398560" y="368699"/>
                  <a:pt x="398615" y="368644"/>
                </a:cubicBezTo>
                <a:cubicBezTo>
                  <a:pt x="403770" y="363488"/>
                  <a:pt x="403770" y="355146"/>
                  <a:pt x="398615" y="349994"/>
                </a:cubicBezTo>
                <a:lnTo>
                  <a:pt x="342661" y="294036"/>
                </a:lnTo>
                <a:cubicBezTo>
                  <a:pt x="340084" y="291461"/>
                  <a:pt x="336709" y="290173"/>
                  <a:pt x="333335" y="290173"/>
                </a:cubicBezTo>
                <a:close/>
                <a:moveTo>
                  <a:pt x="278736" y="105509"/>
                </a:moveTo>
                <a:cubicBezTo>
                  <a:pt x="315098" y="105509"/>
                  <a:pt x="344678" y="135089"/>
                  <a:pt x="344678" y="171451"/>
                </a:cubicBezTo>
                <a:cubicBezTo>
                  <a:pt x="344678" y="178736"/>
                  <a:pt x="338774" y="184640"/>
                  <a:pt x="331492" y="184640"/>
                </a:cubicBezTo>
                <a:cubicBezTo>
                  <a:pt x="324208" y="184640"/>
                  <a:pt x="318303" y="178736"/>
                  <a:pt x="318303" y="171451"/>
                </a:cubicBezTo>
                <a:cubicBezTo>
                  <a:pt x="318303" y="149634"/>
                  <a:pt x="300553" y="131884"/>
                  <a:pt x="278736" y="131884"/>
                </a:cubicBezTo>
                <a:cubicBezTo>
                  <a:pt x="271451" y="131884"/>
                  <a:pt x="265547" y="125979"/>
                  <a:pt x="265547" y="118698"/>
                </a:cubicBezTo>
                <a:cubicBezTo>
                  <a:pt x="265547" y="111413"/>
                  <a:pt x="271455" y="105509"/>
                  <a:pt x="278736" y="105509"/>
                </a:cubicBezTo>
                <a:close/>
                <a:moveTo>
                  <a:pt x="53168" y="79862"/>
                </a:moveTo>
                <a:cubicBezTo>
                  <a:pt x="15215" y="125505"/>
                  <a:pt x="17619" y="193604"/>
                  <a:pt x="60401" y="236389"/>
                </a:cubicBezTo>
                <a:lnTo>
                  <a:pt x="213796" y="389726"/>
                </a:lnTo>
                <a:cubicBezTo>
                  <a:pt x="256694" y="432624"/>
                  <a:pt x="325038" y="434929"/>
                  <a:pt x="370684" y="396664"/>
                </a:cubicBezTo>
                <a:lnTo>
                  <a:pt x="295943" y="321926"/>
                </a:lnTo>
                <a:cubicBezTo>
                  <a:pt x="273762" y="341497"/>
                  <a:pt x="240023" y="340610"/>
                  <a:pt x="218886" y="319474"/>
                </a:cubicBezTo>
                <a:lnTo>
                  <a:pt x="130715" y="231303"/>
                </a:lnTo>
                <a:cubicBezTo>
                  <a:pt x="109609" y="210200"/>
                  <a:pt x="108789" y="176392"/>
                  <a:pt x="128225" y="154284"/>
                </a:cubicBezTo>
                <a:close/>
                <a:moveTo>
                  <a:pt x="278736" y="52752"/>
                </a:moveTo>
                <a:cubicBezTo>
                  <a:pt x="344186" y="52752"/>
                  <a:pt x="397434" y="106000"/>
                  <a:pt x="397434" y="171450"/>
                </a:cubicBezTo>
                <a:cubicBezTo>
                  <a:pt x="397434" y="178735"/>
                  <a:pt x="391530" y="184639"/>
                  <a:pt x="384245" y="184639"/>
                </a:cubicBezTo>
                <a:cubicBezTo>
                  <a:pt x="376960" y="184639"/>
                  <a:pt x="371056" y="178735"/>
                  <a:pt x="371056" y="171450"/>
                </a:cubicBezTo>
                <a:cubicBezTo>
                  <a:pt x="371056" y="120546"/>
                  <a:pt x="329641" y="79130"/>
                  <a:pt x="278736" y="79130"/>
                </a:cubicBezTo>
                <a:cubicBezTo>
                  <a:pt x="271451" y="79130"/>
                  <a:pt x="265547" y="73226"/>
                  <a:pt x="265547" y="65941"/>
                </a:cubicBezTo>
                <a:cubicBezTo>
                  <a:pt x="265547" y="58660"/>
                  <a:pt x="271455" y="52752"/>
                  <a:pt x="278736" y="52752"/>
                </a:cubicBezTo>
                <a:close/>
                <a:moveTo>
                  <a:pt x="90866" y="47714"/>
                </a:moveTo>
                <a:cubicBezTo>
                  <a:pt x="87489" y="47714"/>
                  <a:pt x="84112" y="48999"/>
                  <a:pt x="81541" y="51570"/>
                </a:cubicBezTo>
                <a:cubicBezTo>
                  <a:pt x="81483" y="51629"/>
                  <a:pt x="81421" y="51687"/>
                  <a:pt x="81363" y="51749"/>
                </a:cubicBezTo>
                <a:lnTo>
                  <a:pt x="71677" y="61071"/>
                </a:lnTo>
                <a:lnTo>
                  <a:pt x="146783" y="135541"/>
                </a:lnTo>
                <a:lnTo>
                  <a:pt x="156145" y="126175"/>
                </a:lnTo>
                <a:cubicBezTo>
                  <a:pt x="161301" y="121019"/>
                  <a:pt x="161301" y="112680"/>
                  <a:pt x="156145" y="107524"/>
                </a:cubicBezTo>
                <a:lnTo>
                  <a:pt x="100191" y="51570"/>
                </a:lnTo>
                <a:cubicBezTo>
                  <a:pt x="97620" y="48999"/>
                  <a:pt x="94243" y="47714"/>
                  <a:pt x="90866" y="47714"/>
                </a:cubicBezTo>
                <a:close/>
                <a:moveTo>
                  <a:pt x="90932" y="21348"/>
                </a:moveTo>
                <a:cubicBezTo>
                  <a:pt x="101042" y="21364"/>
                  <a:pt x="111148" y="25221"/>
                  <a:pt x="118845" y="32920"/>
                </a:cubicBezTo>
                <a:lnTo>
                  <a:pt x="174799" y="88874"/>
                </a:lnTo>
                <a:cubicBezTo>
                  <a:pt x="190265" y="104337"/>
                  <a:pt x="190262" y="129365"/>
                  <a:pt x="174799" y="144828"/>
                </a:cubicBezTo>
                <a:lnTo>
                  <a:pt x="149365" y="170262"/>
                </a:lnTo>
                <a:cubicBezTo>
                  <a:pt x="137677" y="181947"/>
                  <a:pt x="137677" y="200965"/>
                  <a:pt x="149365" y="212653"/>
                </a:cubicBezTo>
                <a:lnTo>
                  <a:pt x="237536" y="300820"/>
                </a:lnTo>
                <a:cubicBezTo>
                  <a:pt x="249252" y="312535"/>
                  <a:pt x="268211" y="312535"/>
                  <a:pt x="279923" y="300820"/>
                </a:cubicBezTo>
                <a:lnTo>
                  <a:pt x="305357" y="275386"/>
                </a:lnTo>
                <a:cubicBezTo>
                  <a:pt x="320823" y="259923"/>
                  <a:pt x="345848" y="259923"/>
                  <a:pt x="361311" y="275386"/>
                </a:cubicBezTo>
                <a:lnTo>
                  <a:pt x="417265" y="331340"/>
                </a:lnTo>
                <a:cubicBezTo>
                  <a:pt x="432696" y="346772"/>
                  <a:pt x="432731" y="371735"/>
                  <a:pt x="417354" y="387205"/>
                </a:cubicBezTo>
                <a:lnTo>
                  <a:pt x="397082" y="408211"/>
                </a:lnTo>
                <a:cubicBezTo>
                  <a:pt x="397028" y="408266"/>
                  <a:pt x="396973" y="408321"/>
                  <a:pt x="396918" y="408379"/>
                </a:cubicBezTo>
                <a:cubicBezTo>
                  <a:pt x="369104" y="436193"/>
                  <a:pt x="332569" y="450100"/>
                  <a:pt x="296032" y="450100"/>
                </a:cubicBezTo>
                <a:cubicBezTo>
                  <a:pt x="259494" y="450100"/>
                  <a:pt x="222959" y="436193"/>
                  <a:pt x="195145" y="408379"/>
                </a:cubicBezTo>
                <a:lnTo>
                  <a:pt x="41751" y="255043"/>
                </a:lnTo>
                <a:cubicBezTo>
                  <a:pt x="-11304" y="201984"/>
                  <a:pt x="-17047" y="112591"/>
                  <a:pt x="43406" y="51612"/>
                </a:cubicBezTo>
                <a:cubicBezTo>
                  <a:pt x="43739" y="51275"/>
                  <a:pt x="44083" y="50966"/>
                  <a:pt x="44440" y="50674"/>
                </a:cubicBezTo>
                <a:lnTo>
                  <a:pt x="62987" y="32821"/>
                </a:lnTo>
                <a:cubicBezTo>
                  <a:pt x="70705" y="25156"/>
                  <a:pt x="80821" y="21332"/>
                  <a:pt x="90932" y="21348"/>
                </a:cubicBezTo>
                <a:close/>
                <a:moveTo>
                  <a:pt x="278736" y="0"/>
                </a:moveTo>
                <a:cubicBezTo>
                  <a:pt x="373274" y="0"/>
                  <a:pt x="450187" y="76912"/>
                  <a:pt x="450187" y="171451"/>
                </a:cubicBezTo>
                <a:cubicBezTo>
                  <a:pt x="450187" y="178736"/>
                  <a:pt x="444283" y="184640"/>
                  <a:pt x="436998" y="184640"/>
                </a:cubicBezTo>
                <a:cubicBezTo>
                  <a:pt x="429717" y="184640"/>
                  <a:pt x="423809" y="178736"/>
                  <a:pt x="423809" y="171451"/>
                </a:cubicBezTo>
                <a:cubicBezTo>
                  <a:pt x="423809" y="91458"/>
                  <a:pt x="358729" y="26378"/>
                  <a:pt x="278736" y="26378"/>
                </a:cubicBezTo>
                <a:cubicBezTo>
                  <a:pt x="271455" y="26378"/>
                  <a:pt x="265547" y="20471"/>
                  <a:pt x="265547" y="13189"/>
                </a:cubicBezTo>
                <a:cubicBezTo>
                  <a:pt x="265547" y="5904"/>
                  <a:pt x="271455" y="0"/>
                  <a:pt x="278736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2" name="Freeform: Shape 331">
            <a:extLst>
              <a:ext uri="{FF2B5EF4-FFF2-40B4-BE49-F238E27FC236}">
                <a16:creationId xmlns:a16="http://schemas.microsoft.com/office/drawing/2014/main" xmlns="" id="{AE14B7C1-6407-44C0-ACDE-FCCA3F8C9525}"/>
              </a:ext>
            </a:extLst>
          </p:cNvPr>
          <p:cNvSpPr/>
          <p:nvPr/>
        </p:nvSpPr>
        <p:spPr>
          <a:xfrm>
            <a:off x="2971800" y="1357050"/>
            <a:ext cx="342916" cy="450187"/>
          </a:xfrm>
          <a:custGeom>
            <a:avLst/>
            <a:gdLst>
              <a:gd name="connsiteX0" fmla="*/ 171457 w 342916"/>
              <a:gd name="connsiteY0" fmla="*/ 263781 h 450187"/>
              <a:gd name="connsiteX1" fmla="*/ 184646 w 342916"/>
              <a:gd name="connsiteY1" fmla="*/ 276970 h 450187"/>
              <a:gd name="connsiteX2" fmla="*/ 171457 w 342916"/>
              <a:gd name="connsiteY2" fmla="*/ 290159 h 450187"/>
              <a:gd name="connsiteX3" fmla="*/ 158268 w 342916"/>
              <a:gd name="connsiteY3" fmla="*/ 276970 h 450187"/>
              <a:gd name="connsiteX4" fmla="*/ 171457 w 342916"/>
              <a:gd name="connsiteY4" fmla="*/ 263781 h 450187"/>
              <a:gd name="connsiteX5" fmla="*/ 224214 w 342916"/>
              <a:gd name="connsiteY5" fmla="*/ 211025 h 450187"/>
              <a:gd name="connsiteX6" fmla="*/ 237403 w 342916"/>
              <a:gd name="connsiteY6" fmla="*/ 224214 h 450187"/>
              <a:gd name="connsiteX7" fmla="*/ 224214 w 342916"/>
              <a:gd name="connsiteY7" fmla="*/ 237403 h 450187"/>
              <a:gd name="connsiteX8" fmla="*/ 211025 w 342916"/>
              <a:gd name="connsiteY8" fmla="*/ 224214 h 450187"/>
              <a:gd name="connsiteX9" fmla="*/ 224214 w 342916"/>
              <a:gd name="connsiteY9" fmla="*/ 211025 h 450187"/>
              <a:gd name="connsiteX10" fmla="*/ 171457 w 342916"/>
              <a:gd name="connsiteY10" fmla="*/ 211025 h 450187"/>
              <a:gd name="connsiteX11" fmla="*/ 184646 w 342916"/>
              <a:gd name="connsiteY11" fmla="*/ 224214 h 450187"/>
              <a:gd name="connsiteX12" fmla="*/ 171457 w 342916"/>
              <a:gd name="connsiteY12" fmla="*/ 237403 h 450187"/>
              <a:gd name="connsiteX13" fmla="*/ 158268 w 342916"/>
              <a:gd name="connsiteY13" fmla="*/ 224214 h 450187"/>
              <a:gd name="connsiteX14" fmla="*/ 171457 w 342916"/>
              <a:gd name="connsiteY14" fmla="*/ 211025 h 450187"/>
              <a:gd name="connsiteX15" fmla="*/ 13189 w 342916"/>
              <a:gd name="connsiteY15" fmla="*/ 211025 h 450187"/>
              <a:gd name="connsiteX16" fmla="*/ 26378 w 342916"/>
              <a:gd name="connsiteY16" fmla="*/ 224214 h 450187"/>
              <a:gd name="connsiteX17" fmla="*/ 171458 w 342916"/>
              <a:gd name="connsiteY17" fmla="*/ 369294 h 450187"/>
              <a:gd name="connsiteX18" fmla="*/ 316538 w 342916"/>
              <a:gd name="connsiteY18" fmla="*/ 224214 h 450187"/>
              <a:gd name="connsiteX19" fmla="*/ 329727 w 342916"/>
              <a:gd name="connsiteY19" fmla="*/ 211025 h 450187"/>
              <a:gd name="connsiteX20" fmla="*/ 342916 w 342916"/>
              <a:gd name="connsiteY20" fmla="*/ 224214 h 450187"/>
              <a:gd name="connsiteX21" fmla="*/ 184647 w 342916"/>
              <a:gd name="connsiteY21" fmla="*/ 395171 h 450187"/>
              <a:gd name="connsiteX22" fmla="*/ 184647 w 342916"/>
              <a:gd name="connsiteY22" fmla="*/ 423809 h 450187"/>
              <a:gd name="connsiteX23" fmla="*/ 250592 w 342916"/>
              <a:gd name="connsiteY23" fmla="*/ 423809 h 450187"/>
              <a:gd name="connsiteX24" fmla="*/ 263781 w 342916"/>
              <a:gd name="connsiteY24" fmla="*/ 436998 h 450187"/>
              <a:gd name="connsiteX25" fmla="*/ 250592 w 342916"/>
              <a:gd name="connsiteY25" fmla="*/ 450187 h 450187"/>
              <a:gd name="connsiteX26" fmla="*/ 92324 w 342916"/>
              <a:gd name="connsiteY26" fmla="*/ 450187 h 450187"/>
              <a:gd name="connsiteX27" fmla="*/ 79134 w 342916"/>
              <a:gd name="connsiteY27" fmla="*/ 436998 h 450187"/>
              <a:gd name="connsiteX28" fmla="*/ 92324 w 342916"/>
              <a:gd name="connsiteY28" fmla="*/ 423809 h 450187"/>
              <a:gd name="connsiteX29" fmla="*/ 158269 w 342916"/>
              <a:gd name="connsiteY29" fmla="*/ 423809 h 450187"/>
              <a:gd name="connsiteX30" fmla="*/ 158269 w 342916"/>
              <a:gd name="connsiteY30" fmla="*/ 395171 h 450187"/>
              <a:gd name="connsiteX31" fmla="*/ 0 w 342916"/>
              <a:gd name="connsiteY31" fmla="*/ 224214 h 450187"/>
              <a:gd name="connsiteX32" fmla="*/ 13189 w 342916"/>
              <a:gd name="connsiteY32" fmla="*/ 211025 h 450187"/>
              <a:gd name="connsiteX33" fmla="*/ 224214 w 342916"/>
              <a:gd name="connsiteY33" fmla="*/ 158268 h 450187"/>
              <a:gd name="connsiteX34" fmla="*/ 237403 w 342916"/>
              <a:gd name="connsiteY34" fmla="*/ 171457 h 450187"/>
              <a:gd name="connsiteX35" fmla="*/ 224214 w 342916"/>
              <a:gd name="connsiteY35" fmla="*/ 184646 h 450187"/>
              <a:gd name="connsiteX36" fmla="*/ 211025 w 342916"/>
              <a:gd name="connsiteY36" fmla="*/ 171457 h 450187"/>
              <a:gd name="connsiteX37" fmla="*/ 224214 w 342916"/>
              <a:gd name="connsiteY37" fmla="*/ 158268 h 450187"/>
              <a:gd name="connsiteX38" fmla="*/ 171457 w 342916"/>
              <a:gd name="connsiteY38" fmla="*/ 158268 h 450187"/>
              <a:gd name="connsiteX39" fmla="*/ 184646 w 342916"/>
              <a:gd name="connsiteY39" fmla="*/ 171457 h 450187"/>
              <a:gd name="connsiteX40" fmla="*/ 171457 w 342916"/>
              <a:gd name="connsiteY40" fmla="*/ 184646 h 450187"/>
              <a:gd name="connsiteX41" fmla="*/ 158268 w 342916"/>
              <a:gd name="connsiteY41" fmla="*/ 171457 h 450187"/>
              <a:gd name="connsiteX42" fmla="*/ 171457 w 342916"/>
              <a:gd name="connsiteY42" fmla="*/ 158268 h 450187"/>
              <a:gd name="connsiteX43" fmla="*/ 224214 w 342916"/>
              <a:gd name="connsiteY43" fmla="*/ 105512 h 450187"/>
              <a:gd name="connsiteX44" fmla="*/ 237403 w 342916"/>
              <a:gd name="connsiteY44" fmla="*/ 118701 h 450187"/>
              <a:gd name="connsiteX45" fmla="*/ 224214 w 342916"/>
              <a:gd name="connsiteY45" fmla="*/ 131890 h 450187"/>
              <a:gd name="connsiteX46" fmla="*/ 211025 w 342916"/>
              <a:gd name="connsiteY46" fmla="*/ 118701 h 450187"/>
              <a:gd name="connsiteX47" fmla="*/ 224214 w 342916"/>
              <a:gd name="connsiteY47" fmla="*/ 105512 h 450187"/>
              <a:gd name="connsiteX48" fmla="*/ 171457 w 342916"/>
              <a:gd name="connsiteY48" fmla="*/ 105512 h 450187"/>
              <a:gd name="connsiteX49" fmla="*/ 184646 w 342916"/>
              <a:gd name="connsiteY49" fmla="*/ 118701 h 450187"/>
              <a:gd name="connsiteX50" fmla="*/ 171457 w 342916"/>
              <a:gd name="connsiteY50" fmla="*/ 131890 h 450187"/>
              <a:gd name="connsiteX51" fmla="*/ 158268 w 342916"/>
              <a:gd name="connsiteY51" fmla="*/ 118701 h 450187"/>
              <a:gd name="connsiteX52" fmla="*/ 171457 w 342916"/>
              <a:gd name="connsiteY52" fmla="*/ 105512 h 450187"/>
              <a:gd name="connsiteX53" fmla="*/ 171457 w 342916"/>
              <a:gd name="connsiteY53" fmla="*/ 52756 h 450187"/>
              <a:gd name="connsiteX54" fmla="*/ 184646 w 342916"/>
              <a:gd name="connsiteY54" fmla="*/ 65945 h 450187"/>
              <a:gd name="connsiteX55" fmla="*/ 171457 w 342916"/>
              <a:gd name="connsiteY55" fmla="*/ 79134 h 450187"/>
              <a:gd name="connsiteX56" fmla="*/ 158268 w 342916"/>
              <a:gd name="connsiteY56" fmla="*/ 65945 h 450187"/>
              <a:gd name="connsiteX57" fmla="*/ 171457 w 342916"/>
              <a:gd name="connsiteY57" fmla="*/ 52756 h 450187"/>
              <a:gd name="connsiteX58" fmla="*/ 171458 w 342916"/>
              <a:gd name="connsiteY58" fmla="*/ 26378 h 450187"/>
              <a:gd name="connsiteX59" fmla="*/ 79134 w 342916"/>
              <a:gd name="connsiteY59" fmla="*/ 118702 h 450187"/>
              <a:gd name="connsiteX60" fmla="*/ 79134 w 342916"/>
              <a:gd name="connsiteY60" fmla="*/ 224214 h 450187"/>
              <a:gd name="connsiteX61" fmla="*/ 171458 w 342916"/>
              <a:gd name="connsiteY61" fmla="*/ 316538 h 450187"/>
              <a:gd name="connsiteX62" fmla="*/ 263781 w 342916"/>
              <a:gd name="connsiteY62" fmla="*/ 224214 h 450187"/>
              <a:gd name="connsiteX63" fmla="*/ 263781 w 342916"/>
              <a:gd name="connsiteY63" fmla="*/ 118702 h 450187"/>
              <a:gd name="connsiteX64" fmla="*/ 171458 w 342916"/>
              <a:gd name="connsiteY64" fmla="*/ 26378 h 450187"/>
              <a:gd name="connsiteX65" fmla="*/ 171458 w 342916"/>
              <a:gd name="connsiteY65" fmla="*/ 0 h 450187"/>
              <a:gd name="connsiteX66" fmla="*/ 290159 w 342916"/>
              <a:gd name="connsiteY66" fmla="*/ 118702 h 450187"/>
              <a:gd name="connsiteX67" fmla="*/ 290159 w 342916"/>
              <a:gd name="connsiteY67" fmla="*/ 224214 h 450187"/>
              <a:gd name="connsiteX68" fmla="*/ 171458 w 342916"/>
              <a:gd name="connsiteY68" fmla="*/ 342916 h 450187"/>
              <a:gd name="connsiteX69" fmla="*/ 52756 w 342916"/>
              <a:gd name="connsiteY69" fmla="*/ 224214 h 450187"/>
              <a:gd name="connsiteX70" fmla="*/ 52756 w 342916"/>
              <a:gd name="connsiteY70" fmla="*/ 118702 h 450187"/>
              <a:gd name="connsiteX71" fmla="*/ 171458 w 342916"/>
              <a:gd name="connsiteY71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42916" h="450187">
                <a:moveTo>
                  <a:pt x="171457" y="263781"/>
                </a:moveTo>
                <a:cubicBezTo>
                  <a:pt x="178742" y="263781"/>
                  <a:pt x="184646" y="269685"/>
                  <a:pt x="184646" y="276970"/>
                </a:cubicBezTo>
                <a:cubicBezTo>
                  <a:pt x="184646" y="284255"/>
                  <a:pt x="178742" y="290159"/>
                  <a:pt x="171457" y="290159"/>
                </a:cubicBezTo>
                <a:cubicBezTo>
                  <a:pt x="164172" y="290159"/>
                  <a:pt x="158268" y="284255"/>
                  <a:pt x="158268" y="276970"/>
                </a:cubicBezTo>
                <a:cubicBezTo>
                  <a:pt x="158268" y="269685"/>
                  <a:pt x="164172" y="263781"/>
                  <a:pt x="171457" y="263781"/>
                </a:cubicBezTo>
                <a:close/>
                <a:moveTo>
                  <a:pt x="224214" y="211025"/>
                </a:moveTo>
                <a:cubicBezTo>
                  <a:pt x="231499" y="211025"/>
                  <a:pt x="237403" y="216929"/>
                  <a:pt x="237403" y="224214"/>
                </a:cubicBezTo>
                <a:cubicBezTo>
                  <a:pt x="237403" y="231499"/>
                  <a:pt x="231499" y="237403"/>
                  <a:pt x="224214" y="237403"/>
                </a:cubicBezTo>
                <a:cubicBezTo>
                  <a:pt x="216929" y="237403"/>
                  <a:pt x="211025" y="231499"/>
                  <a:pt x="211025" y="224214"/>
                </a:cubicBezTo>
                <a:cubicBezTo>
                  <a:pt x="211025" y="216929"/>
                  <a:pt x="216929" y="211025"/>
                  <a:pt x="224214" y="211025"/>
                </a:cubicBezTo>
                <a:close/>
                <a:moveTo>
                  <a:pt x="171457" y="211025"/>
                </a:moveTo>
                <a:cubicBezTo>
                  <a:pt x="178742" y="211025"/>
                  <a:pt x="184646" y="216929"/>
                  <a:pt x="184646" y="224214"/>
                </a:cubicBezTo>
                <a:cubicBezTo>
                  <a:pt x="184646" y="231499"/>
                  <a:pt x="178742" y="237403"/>
                  <a:pt x="171457" y="237403"/>
                </a:cubicBezTo>
                <a:cubicBezTo>
                  <a:pt x="164172" y="237403"/>
                  <a:pt x="158268" y="231499"/>
                  <a:pt x="158268" y="224214"/>
                </a:cubicBezTo>
                <a:cubicBezTo>
                  <a:pt x="158268" y="216929"/>
                  <a:pt x="164172" y="211025"/>
                  <a:pt x="171457" y="211025"/>
                </a:cubicBezTo>
                <a:close/>
                <a:moveTo>
                  <a:pt x="13189" y="211025"/>
                </a:moveTo>
                <a:cubicBezTo>
                  <a:pt x="20474" y="211025"/>
                  <a:pt x="26378" y="216929"/>
                  <a:pt x="26378" y="224214"/>
                </a:cubicBezTo>
                <a:cubicBezTo>
                  <a:pt x="26378" y="304210"/>
                  <a:pt x="91462" y="369294"/>
                  <a:pt x="171458" y="369294"/>
                </a:cubicBezTo>
                <a:cubicBezTo>
                  <a:pt x="251454" y="369294"/>
                  <a:pt x="316538" y="304210"/>
                  <a:pt x="316538" y="224214"/>
                </a:cubicBezTo>
                <a:cubicBezTo>
                  <a:pt x="316538" y="216929"/>
                  <a:pt x="322442" y="211025"/>
                  <a:pt x="329727" y="211025"/>
                </a:cubicBezTo>
                <a:cubicBezTo>
                  <a:pt x="337012" y="211025"/>
                  <a:pt x="342916" y="216929"/>
                  <a:pt x="342916" y="224214"/>
                </a:cubicBezTo>
                <a:cubicBezTo>
                  <a:pt x="342916" y="314319"/>
                  <a:pt x="273052" y="388411"/>
                  <a:pt x="184647" y="395171"/>
                </a:cubicBezTo>
                <a:lnTo>
                  <a:pt x="184647" y="423809"/>
                </a:lnTo>
                <a:lnTo>
                  <a:pt x="250592" y="423809"/>
                </a:lnTo>
                <a:cubicBezTo>
                  <a:pt x="257877" y="423809"/>
                  <a:pt x="263781" y="429713"/>
                  <a:pt x="263781" y="436998"/>
                </a:cubicBezTo>
                <a:cubicBezTo>
                  <a:pt x="263781" y="444283"/>
                  <a:pt x="257877" y="450187"/>
                  <a:pt x="250592" y="450187"/>
                </a:cubicBezTo>
                <a:lnTo>
                  <a:pt x="92324" y="450187"/>
                </a:lnTo>
                <a:cubicBezTo>
                  <a:pt x="85039" y="450187"/>
                  <a:pt x="79134" y="444283"/>
                  <a:pt x="79134" y="436998"/>
                </a:cubicBezTo>
                <a:cubicBezTo>
                  <a:pt x="79134" y="429713"/>
                  <a:pt x="85039" y="423809"/>
                  <a:pt x="92324" y="423809"/>
                </a:cubicBezTo>
                <a:lnTo>
                  <a:pt x="158269" y="423809"/>
                </a:lnTo>
                <a:lnTo>
                  <a:pt x="158269" y="395171"/>
                </a:lnTo>
                <a:cubicBezTo>
                  <a:pt x="69864" y="388411"/>
                  <a:pt x="0" y="314319"/>
                  <a:pt x="0" y="224214"/>
                </a:cubicBezTo>
                <a:cubicBezTo>
                  <a:pt x="0" y="216929"/>
                  <a:pt x="5904" y="211025"/>
                  <a:pt x="13189" y="211025"/>
                </a:cubicBezTo>
                <a:close/>
                <a:moveTo>
                  <a:pt x="224214" y="158268"/>
                </a:moveTo>
                <a:cubicBezTo>
                  <a:pt x="231499" y="158268"/>
                  <a:pt x="237403" y="164172"/>
                  <a:pt x="237403" y="171457"/>
                </a:cubicBezTo>
                <a:cubicBezTo>
                  <a:pt x="237403" y="178742"/>
                  <a:pt x="231499" y="184646"/>
                  <a:pt x="224214" y="184646"/>
                </a:cubicBezTo>
                <a:cubicBezTo>
                  <a:pt x="216929" y="184646"/>
                  <a:pt x="211025" y="178742"/>
                  <a:pt x="211025" y="171457"/>
                </a:cubicBezTo>
                <a:cubicBezTo>
                  <a:pt x="211025" y="164172"/>
                  <a:pt x="216929" y="158268"/>
                  <a:pt x="224214" y="158268"/>
                </a:cubicBezTo>
                <a:close/>
                <a:moveTo>
                  <a:pt x="171457" y="158268"/>
                </a:moveTo>
                <a:cubicBezTo>
                  <a:pt x="178742" y="158268"/>
                  <a:pt x="184646" y="164172"/>
                  <a:pt x="184646" y="171457"/>
                </a:cubicBezTo>
                <a:cubicBezTo>
                  <a:pt x="184646" y="178742"/>
                  <a:pt x="178742" y="184646"/>
                  <a:pt x="171457" y="184646"/>
                </a:cubicBezTo>
                <a:cubicBezTo>
                  <a:pt x="164172" y="184646"/>
                  <a:pt x="158268" y="178742"/>
                  <a:pt x="158268" y="171457"/>
                </a:cubicBezTo>
                <a:cubicBezTo>
                  <a:pt x="158268" y="164172"/>
                  <a:pt x="164172" y="158268"/>
                  <a:pt x="171457" y="158268"/>
                </a:cubicBezTo>
                <a:close/>
                <a:moveTo>
                  <a:pt x="224214" y="105512"/>
                </a:moveTo>
                <a:cubicBezTo>
                  <a:pt x="231499" y="105512"/>
                  <a:pt x="237403" y="111416"/>
                  <a:pt x="237403" y="118701"/>
                </a:cubicBezTo>
                <a:cubicBezTo>
                  <a:pt x="237403" y="125986"/>
                  <a:pt x="231499" y="131890"/>
                  <a:pt x="224214" y="131890"/>
                </a:cubicBezTo>
                <a:cubicBezTo>
                  <a:pt x="216929" y="131890"/>
                  <a:pt x="211025" y="125986"/>
                  <a:pt x="211025" y="118701"/>
                </a:cubicBezTo>
                <a:cubicBezTo>
                  <a:pt x="211025" y="111416"/>
                  <a:pt x="216929" y="105512"/>
                  <a:pt x="224214" y="105512"/>
                </a:cubicBezTo>
                <a:close/>
                <a:moveTo>
                  <a:pt x="171457" y="105512"/>
                </a:moveTo>
                <a:cubicBezTo>
                  <a:pt x="178742" y="105512"/>
                  <a:pt x="184646" y="111416"/>
                  <a:pt x="184646" y="118701"/>
                </a:cubicBezTo>
                <a:cubicBezTo>
                  <a:pt x="184646" y="125986"/>
                  <a:pt x="178742" y="131890"/>
                  <a:pt x="171457" y="131890"/>
                </a:cubicBezTo>
                <a:cubicBezTo>
                  <a:pt x="164172" y="131890"/>
                  <a:pt x="158268" y="125986"/>
                  <a:pt x="158268" y="118701"/>
                </a:cubicBezTo>
                <a:cubicBezTo>
                  <a:pt x="158268" y="111416"/>
                  <a:pt x="164172" y="105512"/>
                  <a:pt x="171457" y="105512"/>
                </a:cubicBezTo>
                <a:close/>
                <a:moveTo>
                  <a:pt x="171457" y="52756"/>
                </a:moveTo>
                <a:cubicBezTo>
                  <a:pt x="178742" y="52756"/>
                  <a:pt x="184646" y="58660"/>
                  <a:pt x="184646" y="65945"/>
                </a:cubicBezTo>
                <a:cubicBezTo>
                  <a:pt x="184646" y="73230"/>
                  <a:pt x="178742" y="79134"/>
                  <a:pt x="171457" y="79134"/>
                </a:cubicBezTo>
                <a:cubicBezTo>
                  <a:pt x="164172" y="79134"/>
                  <a:pt x="158268" y="73230"/>
                  <a:pt x="158268" y="65945"/>
                </a:cubicBezTo>
                <a:cubicBezTo>
                  <a:pt x="158268" y="58660"/>
                  <a:pt x="164172" y="52756"/>
                  <a:pt x="171457" y="52756"/>
                </a:cubicBezTo>
                <a:close/>
                <a:moveTo>
                  <a:pt x="171458" y="26378"/>
                </a:moveTo>
                <a:cubicBezTo>
                  <a:pt x="120550" y="26378"/>
                  <a:pt x="79134" y="67793"/>
                  <a:pt x="79134" y="118702"/>
                </a:cubicBezTo>
                <a:lnTo>
                  <a:pt x="79134" y="224214"/>
                </a:lnTo>
                <a:cubicBezTo>
                  <a:pt x="79134" y="275122"/>
                  <a:pt x="120550" y="316538"/>
                  <a:pt x="171458" y="316538"/>
                </a:cubicBezTo>
                <a:cubicBezTo>
                  <a:pt x="222366" y="316538"/>
                  <a:pt x="263781" y="275122"/>
                  <a:pt x="263781" y="224214"/>
                </a:cubicBezTo>
                <a:lnTo>
                  <a:pt x="263781" y="118702"/>
                </a:lnTo>
                <a:cubicBezTo>
                  <a:pt x="263781" y="67793"/>
                  <a:pt x="222366" y="26378"/>
                  <a:pt x="171458" y="26378"/>
                </a:cubicBezTo>
                <a:close/>
                <a:moveTo>
                  <a:pt x="171458" y="0"/>
                </a:moveTo>
                <a:cubicBezTo>
                  <a:pt x="236909" y="0"/>
                  <a:pt x="290159" y="53251"/>
                  <a:pt x="290159" y="118702"/>
                </a:cubicBezTo>
                <a:lnTo>
                  <a:pt x="290159" y="224214"/>
                </a:lnTo>
                <a:cubicBezTo>
                  <a:pt x="290159" y="289665"/>
                  <a:pt x="236909" y="342916"/>
                  <a:pt x="171458" y="342916"/>
                </a:cubicBezTo>
                <a:cubicBezTo>
                  <a:pt x="106007" y="342916"/>
                  <a:pt x="52756" y="289665"/>
                  <a:pt x="52756" y="224214"/>
                </a:cubicBezTo>
                <a:lnTo>
                  <a:pt x="52756" y="118702"/>
                </a:lnTo>
                <a:cubicBezTo>
                  <a:pt x="52756" y="53251"/>
                  <a:pt x="106007" y="0"/>
                  <a:pt x="171458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1" name="Freeform: Shape 330">
            <a:extLst>
              <a:ext uri="{FF2B5EF4-FFF2-40B4-BE49-F238E27FC236}">
                <a16:creationId xmlns:a16="http://schemas.microsoft.com/office/drawing/2014/main" xmlns="" id="{B629A1BC-D2C2-4E76-BEDE-9D6D704340D5}"/>
              </a:ext>
            </a:extLst>
          </p:cNvPr>
          <p:cNvSpPr/>
          <p:nvPr/>
        </p:nvSpPr>
        <p:spPr>
          <a:xfrm>
            <a:off x="1828800" y="1357050"/>
            <a:ext cx="450186" cy="395671"/>
          </a:xfrm>
          <a:custGeom>
            <a:avLst/>
            <a:gdLst>
              <a:gd name="connsiteX0" fmla="*/ 357863 w 450186"/>
              <a:gd name="connsiteY0" fmla="*/ 342915 h 395671"/>
              <a:gd name="connsiteX1" fmla="*/ 344674 w 450186"/>
              <a:gd name="connsiteY1" fmla="*/ 356104 h 395671"/>
              <a:gd name="connsiteX2" fmla="*/ 357863 w 450186"/>
              <a:gd name="connsiteY2" fmla="*/ 369293 h 395671"/>
              <a:gd name="connsiteX3" fmla="*/ 371052 w 450186"/>
              <a:gd name="connsiteY3" fmla="*/ 356104 h 395671"/>
              <a:gd name="connsiteX4" fmla="*/ 357863 w 450186"/>
              <a:gd name="connsiteY4" fmla="*/ 342915 h 395671"/>
              <a:gd name="connsiteX5" fmla="*/ 171457 w 450186"/>
              <a:gd name="connsiteY5" fmla="*/ 342915 h 395671"/>
              <a:gd name="connsiteX6" fmla="*/ 158268 w 450186"/>
              <a:gd name="connsiteY6" fmla="*/ 356104 h 395671"/>
              <a:gd name="connsiteX7" fmla="*/ 171457 w 450186"/>
              <a:gd name="connsiteY7" fmla="*/ 369293 h 395671"/>
              <a:gd name="connsiteX8" fmla="*/ 184646 w 450186"/>
              <a:gd name="connsiteY8" fmla="*/ 356104 h 395671"/>
              <a:gd name="connsiteX9" fmla="*/ 171457 w 450186"/>
              <a:gd name="connsiteY9" fmla="*/ 342915 h 395671"/>
              <a:gd name="connsiteX10" fmla="*/ 120487 w 450186"/>
              <a:gd name="connsiteY10" fmla="*/ 79134 h 395671"/>
              <a:gd name="connsiteX11" fmla="*/ 155658 w 450186"/>
              <a:gd name="connsiteY11" fmla="*/ 237403 h 395671"/>
              <a:gd name="connsiteX12" fmla="*/ 374292 w 450186"/>
              <a:gd name="connsiteY12" fmla="*/ 237403 h 395671"/>
              <a:gd name="connsiteX13" fmla="*/ 419512 w 450186"/>
              <a:gd name="connsiteY13" fmla="*/ 79134 h 395671"/>
              <a:gd name="connsiteX14" fmla="*/ 13189 w 450186"/>
              <a:gd name="connsiteY14" fmla="*/ 0 h 395671"/>
              <a:gd name="connsiteX15" fmla="*/ 92324 w 450186"/>
              <a:gd name="connsiteY15" fmla="*/ 0 h 395671"/>
              <a:gd name="connsiteX16" fmla="*/ 105200 w 450186"/>
              <a:gd name="connsiteY16" fmla="*/ 10328 h 395671"/>
              <a:gd name="connsiteX17" fmla="*/ 114628 w 450186"/>
              <a:gd name="connsiteY17" fmla="*/ 52756 h 395671"/>
              <a:gd name="connsiteX18" fmla="*/ 436998 w 450186"/>
              <a:gd name="connsiteY18" fmla="*/ 52756 h 395671"/>
              <a:gd name="connsiteX19" fmla="*/ 447529 w 450186"/>
              <a:gd name="connsiteY19" fmla="*/ 58004 h 395671"/>
              <a:gd name="connsiteX20" fmla="*/ 449679 w 450186"/>
              <a:gd name="connsiteY20" fmla="*/ 69569 h 395671"/>
              <a:gd name="connsiteX21" fmla="*/ 396923 w 450186"/>
              <a:gd name="connsiteY21" fmla="*/ 254216 h 395671"/>
              <a:gd name="connsiteX22" fmla="*/ 384242 w 450186"/>
              <a:gd name="connsiteY22" fmla="*/ 263781 h 395671"/>
              <a:gd name="connsiteX23" fmla="*/ 145118 w 450186"/>
              <a:gd name="connsiteY23" fmla="*/ 263781 h 395671"/>
              <a:gd name="connsiteX24" fmla="*/ 145066 w 450186"/>
              <a:gd name="connsiteY24" fmla="*/ 263785 h 395671"/>
              <a:gd name="connsiteX25" fmla="*/ 145046 w 450186"/>
              <a:gd name="connsiteY25" fmla="*/ 263785 h 395671"/>
              <a:gd name="connsiteX26" fmla="*/ 131891 w 450186"/>
              <a:gd name="connsiteY26" fmla="*/ 276971 h 395671"/>
              <a:gd name="connsiteX27" fmla="*/ 145080 w 450186"/>
              <a:gd name="connsiteY27" fmla="*/ 290160 h 395671"/>
              <a:gd name="connsiteX28" fmla="*/ 384242 w 450186"/>
              <a:gd name="connsiteY28" fmla="*/ 290160 h 395671"/>
              <a:gd name="connsiteX29" fmla="*/ 397431 w 450186"/>
              <a:gd name="connsiteY29" fmla="*/ 303349 h 395671"/>
              <a:gd name="connsiteX30" fmla="*/ 384242 w 450186"/>
              <a:gd name="connsiteY30" fmla="*/ 316538 h 395671"/>
              <a:gd name="connsiteX31" fmla="*/ 357866 w 450186"/>
              <a:gd name="connsiteY31" fmla="*/ 316538 h 395671"/>
              <a:gd name="connsiteX32" fmla="*/ 385828 w 450186"/>
              <a:gd name="connsiteY32" fmla="*/ 328140 h 395671"/>
              <a:gd name="connsiteX33" fmla="*/ 397430 w 450186"/>
              <a:gd name="connsiteY33" fmla="*/ 356104 h 395671"/>
              <a:gd name="connsiteX34" fmla="*/ 357863 w 450186"/>
              <a:gd name="connsiteY34" fmla="*/ 395671 h 395671"/>
              <a:gd name="connsiteX35" fmla="*/ 318296 w 450186"/>
              <a:gd name="connsiteY35" fmla="*/ 356104 h 395671"/>
              <a:gd name="connsiteX36" fmla="*/ 329899 w 450186"/>
              <a:gd name="connsiteY36" fmla="*/ 328140 h 395671"/>
              <a:gd name="connsiteX37" fmla="*/ 357861 w 450186"/>
              <a:gd name="connsiteY37" fmla="*/ 316538 h 395671"/>
              <a:gd name="connsiteX38" fmla="*/ 171459 w 450186"/>
              <a:gd name="connsiteY38" fmla="*/ 316538 h 395671"/>
              <a:gd name="connsiteX39" fmla="*/ 199422 w 450186"/>
              <a:gd name="connsiteY39" fmla="*/ 328140 h 395671"/>
              <a:gd name="connsiteX40" fmla="*/ 211024 w 450186"/>
              <a:gd name="connsiteY40" fmla="*/ 356104 h 395671"/>
              <a:gd name="connsiteX41" fmla="*/ 171457 w 450186"/>
              <a:gd name="connsiteY41" fmla="*/ 395671 h 395671"/>
              <a:gd name="connsiteX42" fmla="*/ 131890 w 450186"/>
              <a:gd name="connsiteY42" fmla="*/ 356104 h 395671"/>
              <a:gd name="connsiteX43" fmla="*/ 143492 w 450186"/>
              <a:gd name="connsiteY43" fmla="*/ 328140 h 395671"/>
              <a:gd name="connsiteX44" fmla="*/ 171455 w 450186"/>
              <a:gd name="connsiteY44" fmla="*/ 316538 h 395671"/>
              <a:gd name="connsiteX45" fmla="*/ 145080 w 450186"/>
              <a:gd name="connsiteY45" fmla="*/ 316538 h 395671"/>
              <a:gd name="connsiteX46" fmla="*/ 105513 w 450186"/>
              <a:gd name="connsiteY46" fmla="*/ 276971 h 395671"/>
              <a:gd name="connsiteX47" fmla="*/ 129363 w 450186"/>
              <a:gd name="connsiteY47" fmla="*/ 240666 h 395671"/>
              <a:gd name="connsiteX48" fmla="*/ 81745 w 450186"/>
              <a:gd name="connsiteY48" fmla="*/ 26378 h 395671"/>
              <a:gd name="connsiteX49" fmla="*/ 13189 w 450186"/>
              <a:gd name="connsiteY49" fmla="*/ 26378 h 395671"/>
              <a:gd name="connsiteX50" fmla="*/ 0 w 450186"/>
              <a:gd name="connsiteY50" fmla="*/ 13189 h 395671"/>
              <a:gd name="connsiteX51" fmla="*/ 13189 w 450186"/>
              <a:gd name="connsiteY51" fmla="*/ 0 h 395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50186" h="395671">
                <a:moveTo>
                  <a:pt x="357863" y="342915"/>
                </a:moveTo>
                <a:cubicBezTo>
                  <a:pt x="350592" y="342915"/>
                  <a:pt x="344674" y="348833"/>
                  <a:pt x="344674" y="356104"/>
                </a:cubicBezTo>
                <a:cubicBezTo>
                  <a:pt x="344674" y="363376"/>
                  <a:pt x="350592" y="369293"/>
                  <a:pt x="357863" y="369293"/>
                </a:cubicBezTo>
                <a:cubicBezTo>
                  <a:pt x="365135" y="369293"/>
                  <a:pt x="371052" y="363376"/>
                  <a:pt x="371052" y="356104"/>
                </a:cubicBezTo>
                <a:cubicBezTo>
                  <a:pt x="371052" y="348833"/>
                  <a:pt x="365135" y="342915"/>
                  <a:pt x="357863" y="342915"/>
                </a:cubicBezTo>
                <a:close/>
                <a:moveTo>
                  <a:pt x="171457" y="342915"/>
                </a:moveTo>
                <a:cubicBezTo>
                  <a:pt x="164186" y="342915"/>
                  <a:pt x="158268" y="348833"/>
                  <a:pt x="158268" y="356104"/>
                </a:cubicBezTo>
                <a:cubicBezTo>
                  <a:pt x="158268" y="363376"/>
                  <a:pt x="164186" y="369293"/>
                  <a:pt x="171457" y="369293"/>
                </a:cubicBezTo>
                <a:cubicBezTo>
                  <a:pt x="178729" y="369293"/>
                  <a:pt x="184646" y="363376"/>
                  <a:pt x="184646" y="356104"/>
                </a:cubicBezTo>
                <a:cubicBezTo>
                  <a:pt x="184646" y="348833"/>
                  <a:pt x="178729" y="342915"/>
                  <a:pt x="171457" y="342915"/>
                </a:cubicBezTo>
                <a:close/>
                <a:moveTo>
                  <a:pt x="120487" y="79134"/>
                </a:moveTo>
                <a:lnTo>
                  <a:pt x="155658" y="237403"/>
                </a:lnTo>
                <a:lnTo>
                  <a:pt x="374292" y="237403"/>
                </a:lnTo>
                <a:lnTo>
                  <a:pt x="419512" y="79134"/>
                </a:lnTo>
                <a:close/>
                <a:moveTo>
                  <a:pt x="13189" y="0"/>
                </a:moveTo>
                <a:lnTo>
                  <a:pt x="92324" y="0"/>
                </a:lnTo>
                <a:cubicBezTo>
                  <a:pt x="98506" y="0"/>
                  <a:pt x="103857" y="4293"/>
                  <a:pt x="105200" y="10328"/>
                </a:cubicBezTo>
                <a:lnTo>
                  <a:pt x="114628" y="52756"/>
                </a:lnTo>
                <a:lnTo>
                  <a:pt x="436998" y="52756"/>
                </a:lnTo>
                <a:cubicBezTo>
                  <a:pt x="441137" y="52756"/>
                  <a:pt x="445035" y="54700"/>
                  <a:pt x="447529" y="58004"/>
                </a:cubicBezTo>
                <a:cubicBezTo>
                  <a:pt x="450019" y="61309"/>
                  <a:pt x="450816" y="65588"/>
                  <a:pt x="449679" y="69569"/>
                </a:cubicBezTo>
                <a:lnTo>
                  <a:pt x="396923" y="254216"/>
                </a:lnTo>
                <a:cubicBezTo>
                  <a:pt x="395305" y="259877"/>
                  <a:pt x="390128" y="263781"/>
                  <a:pt x="384242" y="263781"/>
                </a:cubicBezTo>
                <a:lnTo>
                  <a:pt x="145118" y="263781"/>
                </a:lnTo>
                <a:cubicBezTo>
                  <a:pt x="145100" y="263781"/>
                  <a:pt x="145083" y="263785"/>
                  <a:pt x="145066" y="263785"/>
                </a:cubicBezTo>
                <a:lnTo>
                  <a:pt x="145046" y="263785"/>
                </a:lnTo>
                <a:cubicBezTo>
                  <a:pt x="137788" y="263802"/>
                  <a:pt x="131891" y="269710"/>
                  <a:pt x="131891" y="276971"/>
                </a:cubicBezTo>
                <a:cubicBezTo>
                  <a:pt x="131891" y="284242"/>
                  <a:pt x="137808" y="290160"/>
                  <a:pt x="145080" y="290160"/>
                </a:cubicBezTo>
                <a:lnTo>
                  <a:pt x="384242" y="290160"/>
                </a:lnTo>
                <a:cubicBezTo>
                  <a:pt x="391526" y="290160"/>
                  <a:pt x="397431" y="296064"/>
                  <a:pt x="397431" y="303349"/>
                </a:cubicBezTo>
                <a:cubicBezTo>
                  <a:pt x="397431" y="310633"/>
                  <a:pt x="391526" y="316538"/>
                  <a:pt x="384242" y="316538"/>
                </a:cubicBezTo>
                <a:lnTo>
                  <a:pt x="357866" y="316538"/>
                </a:lnTo>
                <a:lnTo>
                  <a:pt x="385828" y="328140"/>
                </a:lnTo>
                <a:cubicBezTo>
                  <a:pt x="392993" y="335304"/>
                  <a:pt x="397430" y="345196"/>
                  <a:pt x="397430" y="356104"/>
                </a:cubicBezTo>
                <a:cubicBezTo>
                  <a:pt x="397430" y="377922"/>
                  <a:pt x="379681" y="395671"/>
                  <a:pt x="357863" y="395671"/>
                </a:cubicBezTo>
                <a:cubicBezTo>
                  <a:pt x="336047" y="395671"/>
                  <a:pt x="318296" y="377922"/>
                  <a:pt x="318296" y="356104"/>
                </a:cubicBezTo>
                <a:cubicBezTo>
                  <a:pt x="318296" y="345196"/>
                  <a:pt x="322734" y="335304"/>
                  <a:pt x="329899" y="328140"/>
                </a:cubicBezTo>
                <a:lnTo>
                  <a:pt x="357861" y="316538"/>
                </a:lnTo>
                <a:lnTo>
                  <a:pt x="171459" y="316538"/>
                </a:lnTo>
                <a:lnTo>
                  <a:pt x="199422" y="328140"/>
                </a:lnTo>
                <a:cubicBezTo>
                  <a:pt x="206587" y="335304"/>
                  <a:pt x="211024" y="345196"/>
                  <a:pt x="211024" y="356104"/>
                </a:cubicBezTo>
                <a:cubicBezTo>
                  <a:pt x="211024" y="377922"/>
                  <a:pt x="193275" y="395671"/>
                  <a:pt x="171457" y="395671"/>
                </a:cubicBezTo>
                <a:cubicBezTo>
                  <a:pt x="149641" y="395671"/>
                  <a:pt x="131890" y="377922"/>
                  <a:pt x="131890" y="356104"/>
                </a:cubicBezTo>
                <a:cubicBezTo>
                  <a:pt x="131890" y="345196"/>
                  <a:pt x="136328" y="335304"/>
                  <a:pt x="143492" y="328140"/>
                </a:cubicBezTo>
                <a:lnTo>
                  <a:pt x="171455" y="316538"/>
                </a:lnTo>
                <a:lnTo>
                  <a:pt x="145080" y="316538"/>
                </a:lnTo>
                <a:cubicBezTo>
                  <a:pt x="123263" y="316538"/>
                  <a:pt x="105513" y="298788"/>
                  <a:pt x="105513" y="276971"/>
                </a:cubicBezTo>
                <a:cubicBezTo>
                  <a:pt x="105513" y="260735"/>
                  <a:pt x="115346" y="246760"/>
                  <a:pt x="129363" y="240666"/>
                </a:cubicBezTo>
                <a:cubicBezTo>
                  <a:pt x="126862" y="229418"/>
                  <a:pt x="83414" y="33897"/>
                  <a:pt x="81745" y="26378"/>
                </a:cubicBezTo>
                <a:lnTo>
                  <a:pt x="13189" y="26378"/>
                </a:lnTo>
                <a:cubicBezTo>
                  <a:pt x="5904" y="26378"/>
                  <a:pt x="0" y="20474"/>
                  <a:pt x="0" y="13189"/>
                </a:cubicBezTo>
                <a:cubicBezTo>
                  <a:pt x="0" y="5904"/>
                  <a:pt x="5904" y="0"/>
                  <a:pt x="13189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3" name="Freeform: Shape 332">
            <a:extLst>
              <a:ext uri="{FF2B5EF4-FFF2-40B4-BE49-F238E27FC236}">
                <a16:creationId xmlns:a16="http://schemas.microsoft.com/office/drawing/2014/main" xmlns="" id="{9C5F23D1-7653-4083-9DE2-DD9896F259C8}"/>
              </a:ext>
            </a:extLst>
          </p:cNvPr>
          <p:cNvSpPr/>
          <p:nvPr/>
        </p:nvSpPr>
        <p:spPr>
          <a:xfrm>
            <a:off x="4982932" y="1357709"/>
            <a:ext cx="392629" cy="448866"/>
          </a:xfrm>
          <a:custGeom>
            <a:avLst/>
            <a:gdLst>
              <a:gd name="connsiteX0" fmla="*/ 355924 w 392629"/>
              <a:gd name="connsiteY0" fmla="*/ 240861 h 448866"/>
              <a:gd name="connsiteX1" fmla="*/ 304060 w 392629"/>
              <a:gd name="connsiteY1" fmla="*/ 282919 h 448866"/>
              <a:gd name="connsiteX2" fmla="*/ 283723 w 392629"/>
              <a:gd name="connsiteY2" fmla="*/ 321651 h 448866"/>
              <a:gd name="connsiteX3" fmla="*/ 248710 w 392629"/>
              <a:gd name="connsiteY3" fmla="*/ 342787 h 448866"/>
              <a:gd name="connsiteX4" fmla="*/ 159242 w 392629"/>
              <a:gd name="connsiteY4" fmla="*/ 342787 h 448866"/>
              <a:gd name="connsiteX5" fmla="*/ 146066 w 392629"/>
              <a:gd name="connsiteY5" fmla="*/ 329637 h 448866"/>
              <a:gd name="connsiteX6" fmla="*/ 159242 w 392629"/>
              <a:gd name="connsiteY6" fmla="*/ 316486 h 448866"/>
              <a:gd name="connsiteX7" fmla="*/ 248710 w 392629"/>
              <a:gd name="connsiteY7" fmla="*/ 316486 h 448866"/>
              <a:gd name="connsiteX8" fmla="*/ 260380 w 392629"/>
              <a:gd name="connsiteY8" fmla="*/ 309442 h 448866"/>
              <a:gd name="connsiteX9" fmla="*/ 270492 w 392629"/>
              <a:gd name="connsiteY9" fmla="*/ 290186 h 448866"/>
              <a:gd name="connsiteX10" fmla="*/ 128368 w 392629"/>
              <a:gd name="connsiteY10" fmla="*/ 290186 h 448866"/>
              <a:gd name="connsiteX11" fmla="*/ 100416 w 392629"/>
              <a:gd name="connsiteY11" fmla="*/ 301740 h 448866"/>
              <a:gd name="connsiteX12" fmla="*/ 31811 w 392629"/>
              <a:gd name="connsiteY12" fmla="*/ 370211 h 448866"/>
              <a:gd name="connsiteX13" fmla="*/ 79046 w 392629"/>
              <a:gd name="connsiteY13" fmla="*/ 417173 h 448866"/>
              <a:gd name="connsiteX14" fmla="*/ 123595 w 392629"/>
              <a:gd name="connsiteY14" fmla="*/ 372917 h 448866"/>
              <a:gd name="connsiteX15" fmla="*/ 132890 w 392629"/>
              <a:gd name="connsiteY15" fmla="*/ 369088 h 448866"/>
              <a:gd name="connsiteX16" fmla="*/ 248710 w 392629"/>
              <a:gd name="connsiteY16" fmla="*/ 369088 h 448866"/>
              <a:gd name="connsiteX17" fmla="*/ 307060 w 392629"/>
              <a:gd name="connsiteY17" fmla="*/ 333863 h 448866"/>
              <a:gd name="connsiteX18" fmla="*/ 355924 w 392629"/>
              <a:gd name="connsiteY18" fmla="*/ 240861 h 448866"/>
              <a:gd name="connsiteX19" fmla="*/ 379456 w 392629"/>
              <a:gd name="connsiteY19" fmla="*/ 211283 h 448866"/>
              <a:gd name="connsiteX20" fmla="*/ 390731 w 392629"/>
              <a:gd name="connsiteY20" fmla="*/ 217632 h 448866"/>
              <a:gd name="connsiteX21" fmla="*/ 391116 w 392629"/>
              <a:gd name="connsiteY21" fmla="*/ 230553 h 448866"/>
              <a:gd name="connsiteX22" fmla="*/ 330402 w 392629"/>
              <a:gd name="connsiteY22" fmla="*/ 346064 h 448866"/>
              <a:gd name="connsiteX23" fmla="*/ 248710 w 392629"/>
              <a:gd name="connsiteY23" fmla="*/ 395389 h 448866"/>
              <a:gd name="connsiteX24" fmla="*/ 138329 w 392629"/>
              <a:gd name="connsiteY24" fmla="*/ 395389 h 448866"/>
              <a:gd name="connsiteX25" fmla="*/ 88352 w 392629"/>
              <a:gd name="connsiteY25" fmla="*/ 445039 h 448866"/>
              <a:gd name="connsiteX26" fmla="*/ 69775 w 392629"/>
              <a:gd name="connsiteY26" fmla="*/ 445049 h 448866"/>
              <a:gd name="connsiteX27" fmla="*/ 3856 w 392629"/>
              <a:gd name="connsiteY27" fmla="*/ 379516 h 448866"/>
              <a:gd name="connsiteX28" fmla="*/ 3856 w 392629"/>
              <a:gd name="connsiteY28" fmla="*/ 360917 h 448866"/>
              <a:gd name="connsiteX29" fmla="*/ 81784 w 392629"/>
              <a:gd name="connsiteY29" fmla="*/ 283145 h 448866"/>
              <a:gd name="connsiteX30" fmla="*/ 128368 w 392629"/>
              <a:gd name="connsiteY30" fmla="*/ 263885 h 448866"/>
              <a:gd name="connsiteX31" fmla="*/ 284635 w 392629"/>
              <a:gd name="connsiteY31" fmla="*/ 263885 h 448866"/>
              <a:gd name="connsiteX32" fmla="*/ 379456 w 392629"/>
              <a:gd name="connsiteY32" fmla="*/ 211283 h 448866"/>
              <a:gd name="connsiteX33" fmla="*/ 132890 w 392629"/>
              <a:gd name="connsiteY33" fmla="*/ 78903 h 448866"/>
              <a:gd name="connsiteX34" fmla="*/ 132890 w 392629"/>
              <a:gd name="connsiteY34" fmla="*/ 211284 h 448866"/>
              <a:gd name="connsiteX35" fmla="*/ 264652 w 392629"/>
              <a:gd name="connsiteY35" fmla="*/ 211284 h 448866"/>
              <a:gd name="connsiteX36" fmla="*/ 264652 w 392629"/>
              <a:gd name="connsiteY36" fmla="*/ 78903 h 448866"/>
              <a:gd name="connsiteX37" fmla="*/ 238300 w 392629"/>
              <a:gd name="connsiteY37" fmla="*/ 78903 h 448866"/>
              <a:gd name="connsiteX38" fmla="*/ 238300 w 392629"/>
              <a:gd name="connsiteY38" fmla="*/ 92053 h 448866"/>
              <a:gd name="connsiteX39" fmla="*/ 225123 w 392629"/>
              <a:gd name="connsiteY39" fmla="*/ 105203 h 448866"/>
              <a:gd name="connsiteX40" fmla="*/ 211947 w 392629"/>
              <a:gd name="connsiteY40" fmla="*/ 92053 h 448866"/>
              <a:gd name="connsiteX41" fmla="*/ 211947 w 392629"/>
              <a:gd name="connsiteY41" fmla="*/ 78903 h 448866"/>
              <a:gd name="connsiteX42" fmla="*/ 185595 w 392629"/>
              <a:gd name="connsiteY42" fmla="*/ 78903 h 448866"/>
              <a:gd name="connsiteX43" fmla="*/ 185595 w 392629"/>
              <a:gd name="connsiteY43" fmla="*/ 92053 h 448866"/>
              <a:gd name="connsiteX44" fmla="*/ 172419 w 392629"/>
              <a:gd name="connsiteY44" fmla="*/ 105203 h 448866"/>
              <a:gd name="connsiteX45" fmla="*/ 159243 w 392629"/>
              <a:gd name="connsiteY45" fmla="*/ 92053 h 448866"/>
              <a:gd name="connsiteX46" fmla="*/ 159243 w 392629"/>
              <a:gd name="connsiteY46" fmla="*/ 78903 h 448866"/>
              <a:gd name="connsiteX47" fmla="*/ 198771 w 392629"/>
              <a:gd name="connsiteY47" fmla="*/ 26301 h 448866"/>
              <a:gd name="connsiteX48" fmla="*/ 185595 w 392629"/>
              <a:gd name="connsiteY48" fmla="*/ 39451 h 448866"/>
              <a:gd name="connsiteX49" fmla="*/ 185595 w 392629"/>
              <a:gd name="connsiteY49" fmla="*/ 52602 h 448866"/>
              <a:gd name="connsiteX50" fmla="*/ 211947 w 392629"/>
              <a:gd name="connsiteY50" fmla="*/ 52602 h 448866"/>
              <a:gd name="connsiteX51" fmla="*/ 211947 w 392629"/>
              <a:gd name="connsiteY51" fmla="*/ 39451 h 448866"/>
              <a:gd name="connsiteX52" fmla="*/ 198771 w 392629"/>
              <a:gd name="connsiteY52" fmla="*/ 26301 h 448866"/>
              <a:gd name="connsiteX53" fmla="*/ 198771 w 392629"/>
              <a:gd name="connsiteY53" fmla="*/ 0 h 448866"/>
              <a:gd name="connsiteX54" fmla="*/ 238300 w 392629"/>
              <a:gd name="connsiteY54" fmla="*/ 39451 h 448866"/>
              <a:gd name="connsiteX55" fmla="*/ 238300 w 392629"/>
              <a:gd name="connsiteY55" fmla="*/ 52602 h 448866"/>
              <a:gd name="connsiteX56" fmla="*/ 277828 w 392629"/>
              <a:gd name="connsiteY56" fmla="*/ 52602 h 448866"/>
              <a:gd name="connsiteX57" fmla="*/ 291004 w 392629"/>
              <a:gd name="connsiteY57" fmla="*/ 65752 h 448866"/>
              <a:gd name="connsiteX58" fmla="*/ 291004 w 392629"/>
              <a:gd name="connsiteY58" fmla="*/ 224434 h 448866"/>
              <a:gd name="connsiteX59" fmla="*/ 277828 w 392629"/>
              <a:gd name="connsiteY59" fmla="*/ 237584 h 448866"/>
              <a:gd name="connsiteX60" fmla="*/ 119714 w 392629"/>
              <a:gd name="connsiteY60" fmla="*/ 237584 h 448866"/>
              <a:gd name="connsiteX61" fmla="*/ 106538 w 392629"/>
              <a:gd name="connsiteY61" fmla="*/ 224434 h 448866"/>
              <a:gd name="connsiteX62" fmla="*/ 106538 w 392629"/>
              <a:gd name="connsiteY62" fmla="*/ 65752 h 448866"/>
              <a:gd name="connsiteX63" fmla="*/ 119714 w 392629"/>
              <a:gd name="connsiteY63" fmla="*/ 52602 h 448866"/>
              <a:gd name="connsiteX64" fmla="*/ 159243 w 392629"/>
              <a:gd name="connsiteY64" fmla="*/ 52602 h 448866"/>
              <a:gd name="connsiteX65" fmla="*/ 159243 w 392629"/>
              <a:gd name="connsiteY65" fmla="*/ 39451 h 448866"/>
              <a:gd name="connsiteX66" fmla="*/ 198771 w 392629"/>
              <a:gd name="connsiteY66" fmla="*/ 0 h 448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392629" h="448866">
                <a:moveTo>
                  <a:pt x="355924" y="240861"/>
                </a:moveTo>
                <a:cubicBezTo>
                  <a:pt x="333926" y="247132"/>
                  <a:pt x="315095" y="262083"/>
                  <a:pt x="304060" y="282919"/>
                </a:cubicBezTo>
                <a:cubicBezTo>
                  <a:pt x="304060" y="282919"/>
                  <a:pt x="283733" y="321627"/>
                  <a:pt x="283723" y="321651"/>
                </a:cubicBezTo>
                <a:cubicBezTo>
                  <a:pt x="276874" y="334688"/>
                  <a:pt x="263458" y="342787"/>
                  <a:pt x="248710" y="342787"/>
                </a:cubicBezTo>
                <a:lnTo>
                  <a:pt x="159242" y="342787"/>
                </a:lnTo>
                <a:cubicBezTo>
                  <a:pt x="151965" y="342787"/>
                  <a:pt x="146066" y="336900"/>
                  <a:pt x="146066" y="329637"/>
                </a:cubicBezTo>
                <a:cubicBezTo>
                  <a:pt x="146066" y="322373"/>
                  <a:pt x="151965" y="316486"/>
                  <a:pt x="159242" y="316486"/>
                </a:cubicBezTo>
                <a:lnTo>
                  <a:pt x="248710" y="316486"/>
                </a:lnTo>
                <a:cubicBezTo>
                  <a:pt x="253627" y="316486"/>
                  <a:pt x="258098" y="313788"/>
                  <a:pt x="260380" y="309442"/>
                </a:cubicBezTo>
                <a:lnTo>
                  <a:pt x="270492" y="290186"/>
                </a:lnTo>
                <a:lnTo>
                  <a:pt x="128368" y="290186"/>
                </a:lnTo>
                <a:cubicBezTo>
                  <a:pt x="117809" y="290186"/>
                  <a:pt x="107882" y="294289"/>
                  <a:pt x="100416" y="301740"/>
                </a:cubicBezTo>
                <a:lnTo>
                  <a:pt x="31811" y="370211"/>
                </a:lnTo>
                <a:cubicBezTo>
                  <a:pt x="50488" y="388828"/>
                  <a:pt x="68550" y="406762"/>
                  <a:pt x="79046" y="417173"/>
                </a:cubicBezTo>
                <a:lnTo>
                  <a:pt x="123595" y="372917"/>
                </a:lnTo>
                <a:cubicBezTo>
                  <a:pt x="126062" y="370465"/>
                  <a:pt x="129404" y="369088"/>
                  <a:pt x="132890" y="369088"/>
                </a:cubicBezTo>
                <a:lnTo>
                  <a:pt x="248710" y="369088"/>
                </a:lnTo>
                <a:cubicBezTo>
                  <a:pt x="273302" y="369088"/>
                  <a:pt x="295660" y="355591"/>
                  <a:pt x="307060" y="333863"/>
                </a:cubicBezTo>
                <a:cubicBezTo>
                  <a:pt x="307395" y="333226"/>
                  <a:pt x="334901" y="280833"/>
                  <a:pt x="355924" y="240861"/>
                </a:cubicBezTo>
                <a:close/>
                <a:moveTo>
                  <a:pt x="379456" y="211283"/>
                </a:moveTo>
                <a:cubicBezTo>
                  <a:pt x="384067" y="211283"/>
                  <a:pt x="388347" y="213690"/>
                  <a:pt x="390731" y="217632"/>
                </a:cubicBezTo>
                <a:cubicBezTo>
                  <a:pt x="393119" y="221577"/>
                  <a:pt x="393263" y="226474"/>
                  <a:pt x="391116" y="230553"/>
                </a:cubicBezTo>
                <a:cubicBezTo>
                  <a:pt x="370713" y="269289"/>
                  <a:pt x="330804" y="345301"/>
                  <a:pt x="330402" y="346064"/>
                </a:cubicBezTo>
                <a:cubicBezTo>
                  <a:pt x="314443" y="376488"/>
                  <a:pt x="283136" y="395389"/>
                  <a:pt x="248710" y="395389"/>
                </a:cubicBezTo>
                <a:lnTo>
                  <a:pt x="138329" y="395389"/>
                </a:lnTo>
                <a:lnTo>
                  <a:pt x="88352" y="445039"/>
                </a:lnTo>
                <a:cubicBezTo>
                  <a:pt x="83219" y="450134"/>
                  <a:pt x="74918" y="450148"/>
                  <a:pt x="69775" y="445049"/>
                </a:cubicBezTo>
                <a:cubicBezTo>
                  <a:pt x="69439" y="444721"/>
                  <a:pt x="35857" y="411450"/>
                  <a:pt x="3856" y="379516"/>
                </a:cubicBezTo>
                <a:cubicBezTo>
                  <a:pt x="-1287" y="374379"/>
                  <a:pt x="-1284" y="366050"/>
                  <a:pt x="3856" y="360917"/>
                </a:cubicBezTo>
                <a:lnTo>
                  <a:pt x="81784" y="283145"/>
                </a:lnTo>
                <a:cubicBezTo>
                  <a:pt x="94227" y="270724"/>
                  <a:pt x="110772" y="263885"/>
                  <a:pt x="128368" y="263885"/>
                </a:cubicBezTo>
                <a:lnTo>
                  <a:pt x="284635" y="263885"/>
                </a:lnTo>
                <a:cubicBezTo>
                  <a:pt x="304922" y="231245"/>
                  <a:pt x="340545" y="211283"/>
                  <a:pt x="379456" y="211283"/>
                </a:cubicBezTo>
                <a:close/>
                <a:moveTo>
                  <a:pt x="132890" y="78903"/>
                </a:moveTo>
                <a:lnTo>
                  <a:pt x="132890" y="211284"/>
                </a:lnTo>
                <a:lnTo>
                  <a:pt x="264652" y="211284"/>
                </a:lnTo>
                <a:lnTo>
                  <a:pt x="264652" y="78903"/>
                </a:lnTo>
                <a:lnTo>
                  <a:pt x="238300" y="78903"/>
                </a:lnTo>
                <a:lnTo>
                  <a:pt x="238300" y="92053"/>
                </a:lnTo>
                <a:cubicBezTo>
                  <a:pt x="238300" y="99316"/>
                  <a:pt x="232398" y="105203"/>
                  <a:pt x="225123" y="105203"/>
                </a:cubicBezTo>
                <a:cubicBezTo>
                  <a:pt x="217846" y="105203"/>
                  <a:pt x="211947" y="99316"/>
                  <a:pt x="211947" y="92053"/>
                </a:cubicBezTo>
                <a:lnTo>
                  <a:pt x="211947" y="78903"/>
                </a:lnTo>
                <a:lnTo>
                  <a:pt x="185595" y="78903"/>
                </a:lnTo>
                <a:lnTo>
                  <a:pt x="185595" y="92053"/>
                </a:lnTo>
                <a:cubicBezTo>
                  <a:pt x="185595" y="99316"/>
                  <a:pt x="179693" y="105203"/>
                  <a:pt x="172419" y="105203"/>
                </a:cubicBezTo>
                <a:cubicBezTo>
                  <a:pt x="165141" y="105203"/>
                  <a:pt x="159243" y="99316"/>
                  <a:pt x="159243" y="92053"/>
                </a:cubicBezTo>
                <a:lnTo>
                  <a:pt x="159243" y="78903"/>
                </a:lnTo>
                <a:close/>
                <a:moveTo>
                  <a:pt x="198771" y="26301"/>
                </a:moveTo>
                <a:cubicBezTo>
                  <a:pt x="191504" y="26301"/>
                  <a:pt x="185595" y="32201"/>
                  <a:pt x="185595" y="39451"/>
                </a:cubicBezTo>
                <a:lnTo>
                  <a:pt x="185595" y="52602"/>
                </a:lnTo>
                <a:lnTo>
                  <a:pt x="211947" y="52602"/>
                </a:lnTo>
                <a:lnTo>
                  <a:pt x="211947" y="39451"/>
                </a:lnTo>
                <a:cubicBezTo>
                  <a:pt x="211947" y="32201"/>
                  <a:pt x="206036" y="26301"/>
                  <a:pt x="198771" y="26301"/>
                </a:cubicBezTo>
                <a:close/>
                <a:moveTo>
                  <a:pt x="198771" y="0"/>
                </a:moveTo>
                <a:cubicBezTo>
                  <a:pt x="220567" y="0"/>
                  <a:pt x="238300" y="17698"/>
                  <a:pt x="238300" y="39451"/>
                </a:cubicBezTo>
                <a:lnTo>
                  <a:pt x="238300" y="52602"/>
                </a:lnTo>
                <a:lnTo>
                  <a:pt x="277828" y="52602"/>
                </a:lnTo>
                <a:cubicBezTo>
                  <a:pt x="285102" y="52602"/>
                  <a:pt x="291004" y="58489"/>
                  <a:pt x="291004" y="65752"/>
                </a:cubicBezTo>
                <a:lnTo>
                  <a:pt x="291004" y="224434"/>
                </a:lnTo>
                <a:cubicBezTo>
                  <a:pt x="291004" y="231697"/>
                  <a:pt x="285102" y="237584"/>
                  <a:pt x="277828" y="237584"/>
                </a:cubicBezTo>
                <a:lnTo>
                  <a:pt x="119714" y="237584"/>
                </a:lnTo>
                <a:cubicBezTo>
                  <a:pt x="112437" y="237584"/>
                  <a:pt x="106538" y="231697"/>
                  <a:pt x="106538" y="224434"/>
                </a:cubicBezTo>
                <a:lnTo>
                  <a:pt x="106538" y="65752"/>
                </a:lnTo>
                <a:cubicBezTo>
                  <a:pt x="106538" y="58489"/>
                  <a:pt x="112437" y="52602"/>
                  <a:pt x="119714" y="52602"/>
                </a:cubicBezTo>
                <a:lnTo>
                  <a:pt x="159243" y="52602"/>
                </a:lnTo>
                <a:lnTo>
                  <a:pt x="159243" y="39451"/>
                </a:lnTo>
                <a:cubicBezTo>
                  <a:pt x="159243" y="17698"/>
                  <a:pt x="176976" y="0"/>
                  <a:pt x="198771" y="0"/>
                </a:cubicBezTo>
                <a:close/>
              </a:path>
            </a:pathLst>
          </a:custGeom>
          <a:solidFill>
            <a:schemeClr val="accent3"/>
          </a:solidFill>
          <a:ln w="8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Graphic 13">
            <a:extLst>
              <a:ext uri="{FF2B5EF4-FFF2-40B4-BE49-F238E27FC236}">
                <a16:creationId xmlns:a16="http://schemas.microsoft.com/office/drawing/2014/main" xmlns="" id="{7DE35D2B-989A-429A-AEED-161019C0DA95}"/>
              </a:ext>
            </a:extLst>
          </p:cNvPr>
          <p:cNvSpPr/>
          <p:nvPr/>
        </p:nvSpPr>
        <p:spPr>
          <a:xfrm>
            <a:off x="3932493" y="1357050"/>
            <a:ext cx="395672" cy="450187"/>
          </a:xfrm>
          <a:custGeom>
            <a:avLst/>
            <a:gdLst>
              <a:gd name="connsiteX0" fmla="*/ 329727 w 395672"/>
              <a:gd name="connsiteY0" fmla="*/ 318296 h 450187"/>
              <a:gd name="connsiteX1" fmla="*/ 283356 w 395672"/>
              <a:gd name="connsiteY1" fmla="*/ 337406 h 450187"/>
              <a:gd name="connsiteX2" fmla="*/ 175638 w 395672"/>
              <a:gd name="connsiteY2" fmla="*/ 264853 h 450187"/>
              <a:gd name="connsiteX3" fmla="*/ 184647 w 395672"/>
              <a:gd name="connsiteY3" fmla="*/ 225094 h 450187"/>
              <a:gd name="connsiteX4" fmla="*/ 175638 w 395672"/>
              <a:gd name="connsiteY4" fmla="*/ 185334 h 450187"/>
              <a:gd name="connsiteX5" fmla="*/ 283356 w 395672"/>
              <a:gd name="connsiteY5" fmla="*/ 112781 h 450187"/>
              <a:gd name="connsiteX6" fmla="*/ 329727 w 395672"/>
              <a:gd name="connsiteY6" fmla="*/ 131891 h 450187"/>
              <a:gd name="connsiteX7" fmla="*/ 395672 w 395672"/>
              <a:gd name="connsiteY7" fmla="*/ 65945 h 450187"/>
              <a:gd name="connsiteX8" fmla="*/ 329727 w 395672"/>
              <a:gd name="connsiteY8" fmla="*/ 0 h 450187"/>
              <a:gd name="connsiteX9" fmla="*/ 263781 w 395672"/>
              <a:gd name="connsiteY9" fmla="*/ 65945 h 450187"/>
              <a:gd name="connsiteX10" fmla="*/ 268683 w 395672"/>
              <a:gd name="connsiteY10" fmla="*/ 90857 h 450187"/>
              <a:gd name="connsiteX11" fmla="*/ 160959 w 395672"/>
              <a:gd name="connsiteY11" fmla="*/ 163414 h 450187"/>
              <a:gd name="connsiteX12" fmla="*/ 92324 w 395672"/>
              <a:gd name="connsiteY12" fmla="*/ 132770 h 450187"/>
              <a:gd name="connsiteX13" fmla="*/ 0 w 395672"/>
              <a:gd name="connsiteY13" fmla="*/ 225094 h 450187"/>
              <a:gd name="connsiteX14" fmla="*/ 92324 w 395672"/>
              <a:gd name="connsiteY14" fmla="*/ 317417 h 450187"/>
              <a:gd name="connsiteX15" fmla="*/ 160959 w 395672"/>
              <a:gd name="connsiteY15" fmla="*/ 286773 h 450187"/>
              <a:gd name="connsiteX16" fmla="*/ 268683 w 395672"/>
              <a:gd name="connsiteY16" fmla="*/ 359330 h 450187"/>
              <a:gd name="connsiteX17" fmla="*/ 263781 w 395672"/>
              <a:gd name="connsiteY17" fmla="*/ 384242 h 450187"/>
              <a:gd name="connsiteX18" fmla="*/ 329727 w 395672"/>
              <a:gd name="connsiteY18" fmla="*/ 450187 h 450187"/>
              <a:gd name="connsiteX19" fmla="*/ 395672 w 395672"/>
              <a:gd name="connsiteY19" fmla="*/ 384242 h 450187"/>
              <a:gd name="connsiteX20" fmla="*/ 329727 w 395672"/>
              <a:gd name="connsiteY20" fmla="*/ 318296 h 450187"/>
              <a:gd name="connsiteX21" fmla="*/ 329727 w 395672"/>
              <a:gd name="connsiteY21" fmla="*/ 26378 h 450187"/>
              <a:gd name="connsiteX22" fmla="*/ 369294 w 395672"/>
              <a:gd name="connsiteY22" fmla="*/ 65945 h 450187"/>
              <a:gd name="connsiteX23" fmla="*/ 329727 w 395672"/>
              <a:gd name="connsiteY23" fmla="*/ 105513 h 450187"/>
              <a:gd name="connsiteX24" fmla="*/ 290160 w 395672"/>
              <a:gd name="connsiteY24" fmla="*/ 65945 h 450187"/>
              <a:gd name="connsiteX25" fmla="*/ 329727 w 395672"/>
              <a:gd name="connsiteY25" fmla="*/ 26378 h 450187"/>
              <a:gd name="connsiteX26" fmla="*/ 92324 w 395672"/>
              <a:gd name="connsiteY26" fmla="*/ 291039 h 450187"/>
              <a:gd name="connsiteX27" fmla="*/ 26378 w 395672"/>
              <a:gd name="connsiteY27" fmla="*/ 225094 h 450187"/>
              <a:gd name="connsiteX28" fmla="*/ 92324 w 395672"/>
              <a:gd name="connsiteY28" fmla="*/ 159148 h 450187"/>
              <a:gd name="connsiteX29" fmla="*/ 158269 w 395672"/>
              <a:gd name="connsiteY29" fmla="*/ 225094 h 450187"/>
              <a:gd name="connsiteX30" fmla="*/ 92324 w 395672"/>
              <a:gd name="connsiteY30" fmla="*/ 291039 h 450187"/>
              <a:gd name="connsiteX31" fmla="*/ 329727 w 395672"/>
              <a:gd name="connsiteY31" fmla="*/ 423809 h 450187"/>
              <a:gd name="connsiteX32" fmla="*/ 290160 w 395672"/>
              <a:gd name="connsiteY32" fmla="*/ 384242 h 450187"/>
              <a:gd name="connsiteX33" fmla="*/ 329727 w 395672"/>
              <a:gd name="connsiteY33" fmla="*/ 344674 h 450187"/>
              <a:gd name="connsiteX34" fmla="*/ 369294 w 395672"/>
              <a:gd name="connsiteY34" fmla="*/ 384242 h 450187"/>
              <a:gd name="connsiteX35" fmla="*/ 329727 w 395672"/>
              <a:gd name="connsiteY35" fmla="*/ 423809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95672" h="450187">
                <a:moveTo>
                  <a:pt x="329727" y="318296"/>
                </a:moveTo>
                <a:cubicBezTo>
                  <a:pt x="311664" y="318296"/>
                  <a:pt x="295277" y="325602"/>
                  <a:pt x="283356" y="337406"/>
                </a:cubicBezTo>
                <a:lnTo>
                  <a:pt x="175638" y="264853"/>
                </a:lnTo>
                <a:cubicBezTo>
                  <a:pt x="181408" y="252808"/>
                  <a:pt x="184647" y="239320"/>
                  <a:pt x="184647" y="225094"/>
                </a:cubicBezTo>
                <a:cubicBezTo>
                  <a:pt x="184647" y="210867"/>
                  <a:pt x="181408" y="197379"/>
                  <a:pt x="175638" y="185334"/>
                </a:cubicBezTo>
                <a:lnTo>
                  <a:pt x="283356" y="112781"/>
                </a:lnTo>
                <a:cubicBezTo>
                  <a:pt x="295277" y="124585"/>
                  <a:pt x="311664" y="131891"/>
                  <a:pt x="329727" y="131891"/>
                </a:cubicBezTo>
                <a:cubicBezTo>
                  <a:pt x="366089" y="131891"/>
                  <a:pt x="395672" y="102308"/>
                  <a:pt x="395672" y="65945"/>
                </a:cubicBezTo>
                <a:cubicBezTo>
                  <a:pt x="395672" y="29583"/>
                  <a:pt x="366089" y="0"/>
                  <a:pt x="329727" y="0"/>
                </a:cubicBezTo>
                <a:cubicBezTo>
                  <a:pt x="293365" y="0"/>
                  <a:pt x="263781" y="29583"/>
                  <a:pt x="263781" y="65945"/>
                </a:cubicBezTo>
                <a:cubicBezTo>
                  <a:pt x="263781" y="74759"/>
                  <a:pt x="265533" y="83167"/>
                  <a:pt x="268683" y="90857"/>
                </a:cubicBezTo>
                <a:lnTo>
                  <a:pt x="160959" y="163414"/>
                </a:lnTo>
                <a:cubicBezTo>
                  <a:pt x="144046" y="144613"/>
                  <a:pt x="119543" y="132770"/>
                  <a:pt x="92324" y="132770"/>
                </a:cubicBezTo>
                <a:cubicBezTo>
                  <a:pt x="41415" y="132770"/>
                  <a:pt x="0" y="174185"/>
                  <a:pt x="0" y="225094"/>
                </a:cubicBezTo>
                <a:cubicBezTo>
                  <a:pt x="0" y="276002"/>
                  <a:pt x="41415" y="317417"/>
                  <a:pt x="92324" y="317417"/>
                </a:cubicBezTo>
                <a:cubicBezTo>
                  <a:pt x="119543" y="317417"/>
                  <a:pt x="144046" y="305574"/>
                  <a:pt x="160959" y="286773"/>
                </a:cubicBezTo>
                <a:lnTo>
                  <a:pt x="268683" y="359330"/>
                </a:lnTo>
                <a:cubicBezTo>
                  <a:pt x="265533" y="367020"/>
                  <a:pt x="263781" y="375429"/>
                  <a:pt x="263781" y="384242"/>
                </a:cubicBezTo>
                <a:cubicBezTo>
                  <a:pt x="263781" y="420604"/>
                  <a:pt x="293365" y="450187"/>
                  <a:pt x="329727" y="450187"/>
                </a:cubicBezTo>
                <a:cubicBezTo>
                  <a:pt x="366089" y="450187"/>
                  <a:pt x="395672" y="420604"/>
                  <a:pt x="395672" y="384242"/>
                </a:cubicBezTo>
                <a:cubicBezTo>
                  <a:pt x="395672" y="347879"/>
                  <a:pt x="366089" y="318296"/>
                  <a:pt x="329727" y="318296"/>
                </a:cubicBezTo>
                <a:close/>
                <a:moveTo>
                  <a:pt x="329727" y="26378"/>
                </a:moveTo>
                <a:cubicBezTo>
                  <a:pt x="351544" y="26378"/>
                  <a:pt x="369294" y="44128"/>
                  <a:pt x="369294" y="65945"/>
                </a:cubicBezTo>
                <a:cubicBezTo>
                  <a:pt x="369294" y="87762"/>
                  <a:pt x="351544" y="105513"/>
                  <a:pt x="329727" y="105513"/>
                </a:cubicBezTo>
                <a:cubicBezTo>
                  <a:pt x="307910" y="105513"/>
                  <a:pt x="290160" y="87762"/>
                  <a:pt x="290160" y="65945"/>
                </a:cubicBezTo>
                <a:cubicBezTo>
                  <a:pt x="290160" y="44128"/>
                  <a:pt x="307910" y="26378"/>
                  <a:pt x="329727" y="26378"/>
                </a:cubicBezTo>
                <a:close/>
                <a:moveTo>
                  <a:pt x="92324" y="291039"/>
                </a:moveTo>
                <a:cubicBezTo>
                  <a:pt x="55961" y="291039"/>
                  <a:pt x="26378" y="261456"/>
                  <a:pt x="26378" y="225094"/>
                </a:cubicBezTo>
                <a:cubicBezTo>
                  <a:pt x="26378" y="188731"/>
                  <a:pt x="55961" y="159148"/>
                  <a:pt x="92324" y="159148"/>
                </a:cubicBezTo>
                <a:cubicBezTo>
                  <a:pt x="128686" y="159148"/>
                  <a:pt x="158269" y="188731"/>
                  <a:pt x="158269" y="225094"/>
                </a:cubicBezTo>
                <a:cubicBezTo>
                  <a:pt x="158269" y="261456"/>
                  <a:pt x="128686" y="291039"/>
                  <a:pt x="92324" y="291039"/>
                </a:cubicBezTo>
                <a:close/>
                <a:moveTo>
                  <a:pt x="329727" y="423809"/>
                </a:moveTo>
                <a:cubicBezTo>
                  <a:pt x="307910" y="423809"/>
                  <a:pt x="290160" y="406059"/>
                  <a:pt x="290160" y="384242"/>
                </a:cubicBezTo>
                <a:cubicBezTo>
                  <a:pt x="290160" y="362425"/>
                  <a:pt x="307910" y="344674"/>
                  <a:pt x="329727" y="344674"/>
                </a:cubicBezTo>
                <a:cubicBezTo>
                  <a:pt x="351544" y="344674"/>
                  <a:pt x="369294" y="362425"/>
                  <a:pt x="369294" y="384242"/>
                </a:cubicBezTo>
                <a:cubicBezTo>
                  <a:pt x="369294" y="406059"/>
                  <a:pt x="351544" y="423809"/>
                  <a:pt x="329727" y="423809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Graphic 16">
            <a:extLst>
              <a:ext uri="{FF2B5EF4-FFF2-40B4-BE49-F238E27FC236}">
                <a16:creationId xmlns:a16="http://schemas.microsoft.com/office/drawing/2014/main" xmlns="" id="{3472F3A2-9909-4581-97C3-8047DFCABA5B}"/>
              </a:ext>
            </a:extLst>
          </p:cNvPr>
          <p:cNvSpPr/>
          <p:nvPr/>
        </p:nvSpPr>
        <p:spPr>
          <a:xfrm>
            <a:off x="7133026" y="1358148"/>
            <a:ext cx="448867" cy="395270"/>
          </a:xfrm>
          <a:custGeom>
            <a:avLst/>
            <a:gdLst>
              <a:gd name="connsiteX0" fmla="*/ 430122 w 448867"/>
              <a:gd name="connsiteY0" fmla="*/ 210812 h 395270"/>
              <a:gd name="connsiteX1" fmla="*/ 435704 w 448867"/>
              <a:gd name="connsiteY1" fmla="*/ 210812 h 395270"/>
              <a:gd name="connsiteX2" fmla="*/ 448854 w 448867"/>
              <a:gd name="connsiteY2" fmla="*/ 197635 h 395270"/>
              <a:gd name="connsiteX3" fmla="*/ 435704 w 448867"/>
              <a:gd name="connsiteY3" fmla="*/ 184459 h 395270"/>
              <a:gd name="connsiteX4" fmla="*/ 430122 w 448867"/>
              <a:gd name="connsiteY4" fmla="*/ 184459 h 395270"/>
              <a:gd name="connsiteX5" fmla="*/ 447386 w 448867"/>
              <a:gd name="connsiteY5" fmla="*/ 150980 h 395270"/>
              <a:gd name="connsiteX6" fmla="*/ 435704 w 448867"/>
              <a:gd name="connsiteY6" fmla="*/ 131758 h 395270"/>
              <a:gd name="connsiteX7" fmla="*/ 384133 w 448867"/>
              <a:gd name="connsiteY7" fmla="*/ 131758 h 395270"/>
              <a:gd name="connsiteX8" fmla="*/ 317090 w 448867"/>
              <a:gd name="connsiteY8" fmla="*/ 39978 h 395270"/>
              <a:gd name="connsiteX9" fmla="*/ 198126 w 448867"/>
              <a:gd name="connsiteY9" fmla="*/ 0 h 395270"/>
              <a:gd name="connsiteX10" fmla="*/ 0 w 448867"/>
              <a:gd name="connsiteY10" fmla="*/ 197635 h 395270"/>
              <a:gd name="connsiteX11" fmla="*/ 198126 w 448867"/>
              <a:gd name="connsiteY11" fmla="*/ 395271 h 395270"/>
              <a:gd name="connsiteX12" fmla="*/ 317090 w 448867"/>
              <a:gd name="connsiteY12" fmla="*/ 355297 h 395270"/>
              <a:gd name="connsiteX13" fmla="*/ 384133 w 448867"/>
              <a:gd name="connsiteY13" fmla="*/ 263516 h 395270"/>
              <a:gd name="connsiteX14" fmla="*/ 435704 w 448867"/>
              <a:gd name="connsiteY14" fmla="*/ 263516 h 395270"/>
              <a:gd name="connsiteX15" fmla="*/ 447386 w 448867"/>
              <a:gd name="connsiteY15" fmla="*/ 244290 h 395270"/>
              <a:gd name="connsiteX16" fmla="*/ 400520 w 448867"/>
              <a:gd name="connsiteY16" fmla="*/ 184459 h 395270"/>
              <a:gd name="connsiteX17" fmla="*/ 350904 w 448867"/>
              <a:gd name="connsiteY17" fmla="*/ 184459 h 395270"/>
              <a:gd name="connsiteX18" fmla="*/ 364055 w 448867"/>
              <a:gd name="connsiteY18" fmla="*/ 158110 h 395270"/>
              <a:gd name="connsiteX19" fmla="*/ 414109 w 448867"/>
              <a:gd name="connsiteY19" fmla="*/ 158110 h 395270"/>
              <a:gd name="connsiteX20" fmla="*/ 289234 w 448867"/>
              <a:gd name="connsiteY20" fmla="*/ 184459 h 395270"/>
              <a:gd name="connsiteX21" fmla="*/ 198126 w 448867"/>
              <a:gd name="connsiteY21" fmla="*/ 105406 h 395270"/>
              <a:gd name="connsiteX22" fmla="*/ 106077 w 448867"/>
              <a:gd name="connsiteY22" fmla="*/ 197635 h 395270"/>
              <a:gd name="connsiteX23" fmla="*/ 198126 w 448867"/>
              <a:gd name="connsiteY23" fmla="*/ 289865 h 395270"/>
              <a:gd name="connsiteX24" fmla="*/ 289234 w 448867"/>
              <a:gd name="connsiteY24" fmla="*/ 210812 h 395270"/>
              <a:gd name="connsiteX25" fmla="*/ 315744 w 448867"/>
              <a:gd name="connsiteY25" fmla="*/ 210812 h 395270"/>
              <a:gd name="connsiteX26" fmla="*/ 198126 w 448867"/>
              <a:gd name="connsiteY26" fmla="*/ 316217 h 395270"/>
              <a:gd name="connsiteX27" fmla="*/ 79776 w 448867"/>
              <a:gd name="connsiteY27" fmla="*/ 197635 h 395270"/>
              <a:gd name="connsiteX28" fmla="*/ 198126 w 448867"/>
              <a:gd name="connsiteY28" fmla="*/ 79054 h 395270"/>
              <a:gd name="connsiteX29" fmla="*/ 315744 w 448867"/>
              <a:gd name="connsiteY29" fmla="*/ 184459 h 395270"/>
              <a:gd name="connsiteX30" fmla="*/ 235314 w 448867"/>
              <a:gd name="connsiteY30" fmla="*/ 184459 h 395270"/>
              <a:gd name="connsiteX31" fmla="*/ 198126 w 448867"/>
              <a:gd name="connsiteY31" fmla="*/ 158110 h 395270"/>
              <a:gd name="connsiteX32" fmla="*/ 158678 w 448867"/>
              <a:gd name="connsiteY32" fmla="*/ 197635 h 395270"/>
              <a:gd name="connsiteX33" fmla="*/ 198126 w 448867"/>
              <a:gd name="connsiteY33" fmla="*/ 237164 h 395270"/>
              <a:gd name="connsiteX34" fmla="*/ 235314 w 448867"/>
              <a:gd name="connsiteY34" fmla="*/ 210812 h 395270"/>
              <a:gd name="connsiteX35" fmla="*/ 262553 w 448867"/>
              <a:gd name="connsiteY35" fmla="*/ 210812 h 395270"/>
              <a:gd name="connsiteX36" fmla="*/ 198126 w 448867"/>
              <a:gd name="connsiteY36" fmla="*/ 263516 h 395270"/>
              <a:gd name="connsiteX37" fmla="*/ 132377 w 448867"/>
              <a:gd name="connsiteY37" fmla="*/ 197635 h 395270"/>
              <a:gd name="connsiteX38" fmla="*/ 198126 w 448867"/>
              <a:gd name="connsiteY38" fmla="*/ 131758 h 395270"/>
              <a:gd name="connsiteX39" fmla="*/ 262553 w 448867"/>
              <a:gd name="connsiteY39" fmla="*/ 184459 h 395270"/>
              <a:gd name="connsiteX40" fmla="*/ 211277 w 448867"/>
              <a:gd name="connsiteY40" fmla="*/ 197635 h 395270"/>
              <a:gd name="connsiteX41" fmla="*/ 198126 w 448867"/>
              <a:gd name="connsiteY41" fmla="*/ 210812 h 395270"/>
              <a:gd name="connsiteX42" fmla="*/ 184976 w 448867"/>
              <a:gd name="connsiteY42" fmla="*/ 197635 h 395270"/>
              <a:gd name="connsiteX43" fmla="*/ 198126 w 448867"/>
              <a:gd name="connsiteY43" fmla="*/ 184459 h 395270"/>
              <a:gd name="connsiteX44" fmla="*/ 211277 w 448867"/>
              <a:gd name="connsiteY44" fmla="*/ 197635 h 395270"/>
              <a:gd name="connsiteX45" fmla="*/ 198126 w 448867"/>
              <a:gd name="connsiteY45" fmla="*/ 368922 h 395270"/>
              <a:gd name="connsiteX46" fmla="*/ 26301 w 448867"/>
              <a:gd name="connsiteY46" fmla="*/ 197635 h 395270"/>
              <a:gd name="connsiteX47" fmla="*/ 198126 w 448867"/>
              <a:gd name="connsiteY47" fmla="*/ 26352 h 395270"/>
              <a:gd name="connsiteX48" fmla="*/ 355965 w 448867"/>
              <a:gd name="connsiteY48" fmla="*/ 131758 h 395270"/>
              <a:gd name="connsiteX49" fmla="*/ 355928 w 448867"/>
              <a:gd name="connsiteY49" fmla="*/ 131758 h 395270"/>
              <a:gd name="connsiteX50" fmla="*/ 344164 w 448867"/>
              <a:gd name="connsiteY50" fmla="*/ 139039 h 395270"/>
              <a:gd name="connsiteX51" fmla="*/ 336315 w 448867"/>
              <a:gd name="connsiteY51" fmla="*/ 154768 h 395270"/>
              <a:gd name="connsiteX52" fmla="*/ 198126 w 448867"/>
              <a:gd name="connsiteY52" fmla="*/ 52701 h 395270"/>
              <a:gd name="connsiteX53" fmla="*/ 53478 w 448867"/>
              <a:gd name="connsiteY53" fmla="*/ 197635 h 395270"/>
              <a:gd name="connsiteX54" fmla="*/ 198126 w 448867"/>
              <a:gd name="connsiteY54" fmla="*/ 342570 h 395270"/>
              <a:gd name="connsiteX55" fmla="*/ 336315 w 448867"/>
              <a:gd name="connsiteY55" fmla="*/ 240506 h 395270"/>
              <a:gd name="connsiteX56" fmla="*/ 344164 w 448867"/>
              <a:gd name="connsiteY56" fmla="*/ 256232 h 395270"/>
              <a:gd name="connsiteX57" fmla="*/ 355928 w 448867"/>
              <a:gd name="connsiteY57" fmla="*/ 263516 h 395270"/>
              <a:gd name="connsiteX58" fmla="*/ 355965 w 448867"/>
              <a:gd name="connsiteY58" fmla="*/ 263516 h 395270"/>
              <a:gd name="connsiteX59" fmla="*/ 198126 w 448867"/>
              <a:gd name="connsiteY59" fmla="*/ 368922 h 395270"/>
              <a:gd name="connsiteX60" fmla="*/ 364055 w 448867"/>
              <a:gd name="connsiteY60" fmla="*/ 237164 h 395270"/>
              <a:gd name="connsiteX61" fmla="*/ 350904 w 448867"/>
              <a:gd name="connsiteY61" fmla="*/ 210812 h 395270"/>
              <a:gd name="connsiteX62" fmla="*/ 400520 w 448867"/>
              <a:gd name="connsiteY62" fmla="*/ 210812 h 395270"/>
              <a:gd name="connsiteX63" fmla="*/ 414109 w 448867"/>
              <a:gd name="connsiteY63" fmla="*/ 237164 h 395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448867" h="395270">
                <a:moveTo>
                  <a:pt x="430122" y="210812"/>
                </a:moveTo>
                <a:lnTo>
                  <a:pt x="435704" y="210812"/>
                </a:lnTo>
                <a:cubicBezTo>
                  <a:pt x="442968" y="210812"/>
                  <a:pt x="448854" y="204913"/>
                  <a:pt x="448854" y="197635"/>
                </a:cubicBezTo>
                <a:cubicBezTo>
                  <a:pt x="448854" y="190361"/>
                  <a:pt x="442968" y="184459"/>
                  <a:pt x="435704" y="184459"/>
                </a:cubicBezTo>
                <a:lnTo>
                  <a:pt x="430122" y="184459"/>
                </a:lnTo>
                <a:lnTo>
                  <a:pt x="447386" y="150980"/>
                </a:lnTo>
                <a:cubicBezTo>
                  <a:pt x="451899" y="142227"/>
                  <a:pt x="445550" y="131758"/>
                  <a:pt x="435704" y="131758"/>
                </a:cubicBezTo>
                <a:lnTo>
                  <a:pt x="384133" y="131758"/>
                </a:lnTo>
                <a:cubicBezTo>
                  <a:pt x="371329" y="95589"/>
                  <a:pt x="347795" y="63270"/>
                  <a:pt x="317090" y="39978"/>
                </a:cubicBezTo>
                <a:cubicBezTo>
                  <a:pt x="282614" y="13825"/>
                  <a:pt x="241478" y="0"/>
                  <a:pt x="198126" y="0"/>
                </a:cubicBezTo>
                <a:cubicBezTo>
                  <a:pt x="88878" y="0"/>
                  <a:pt x="0" y="88662"/>
                  <a:pt x="0" y="197635"/>
                </a:cubicBezTo>
                <a:cubicBezTo>
                  <a:pt x="0" y="306614"/>
                  <a:pt x="88878" y="395271"/>
                  <a:pt x="198126" y="395271"/>
                </a:cubicBezTo>
                <a:cubicBezTo>
                  <a:pt x="241478" y="395271"/>
                  <a:pt x="282614" y="381450"/>
                  <a:pt x="317090" y="355297"/>
                </a:cubicBezTo>
                <a:cubicBezTo>
                  <a:pt x="347795" y="332005"/>
                  <a:pt x="371329" y="299686"/>
                  <a:pt x="384133" y="263516"/>
                </a:cubicBezTo>
                <a:lnTo>
                  <a:pt x="435704" y="263516"/>
                </a:lnTo>
                <a:cubicBezTo>
                  <a:pt x="445536" y="263516"/>
                  <a:pt x="451906" y="253054"/>
                  <a:pt x="447386" y="244290"/>
                </a:cubicBezTo>
                <a:close/>
                <a:moveTo>
                  <a:pt x="400520" y="184459"/>
                </a:moveTo>
                <a:lnTo>
                  <a:pt x="350904" y="184459"/>
                </a:lnTo>
                <a:lnTo>
                  <a:pt x="364055" y="158110"/>
                </a:lnTo>
                <a:lnTo>
                  <a:pt x="414109" y="158110"/>
                </a:lnTo>
                <a:close/>
                <a:moveTo>
                  <a:pt x="289234" y="184459"/>
                </a:moveTo>
                <a:cubicBezTo>
                  <a:pt x="282833" y="139825"/>
                  <a:pt x="244420" y="105406"/>
                  <a:pt x="198126" y="105406"/>
                </a:cubicBezTo>
                <a:cubicBezTo>
                  <a:pt x="147371" y="105406"/>
                  <a:pt x="106077" y="146781"/>
                  <a:pt x="106077" y="197635"/>
                </a:cubicBezTo>
                <a:cubicBezTo>
                  <a:pt x="106077" y="248491"/>
                  <a:pt x="147371" y="289865"/>
                  <a:pt x="198126" y="289865"/>
                </a:cubicBezTo>
                <a:cubicBezTo>
                  <a:pt x="244420" y="289865"/>
                  <a:pt x="282833" y="255450"/>
                  <a:pt x="289234" y="210812"/>
                </a:cubicBezTo>
                <a:lnTo>
                  <a:pt x="315744" y="210812"/>
                </a:lnTo>
                <a:cubicBezTo>
                  <a:pt x="309179" y="270019"/>
                  <a:pt x="258940" y="316217"/>
                  <a:pt x="198126" y="316217"/>
                </a:cubicBezTo>
                <a:cubicBezTo>
                  <a:pt x="132868" y="316217"/>
                  <a:pt x="79776" y="263023"/>
                  <a:pt x="79776" y="197635"/>
                </a:cubicBezTo>
                <a:cubicBezTo>
                  <a:pt x="79776" y="132249"/>
                  <a:pt x="132868" y="79054"/>
                  <a:pt x="198126" y="79054"/>
                </a:cubicBezTo>
                <a:cubicBezTo>
                  <a:pt x="258940" y="79054"/>
                  <a:pt x="309179" y="125253"/>
                  <a:pt x="315744" y="184459"/>
                </a:cubicBezTo>
                <a:close/>
                <a:moveTo>
                  <a:pt x="235314" y="184459"/>
                </a:moveTo>
                <a:cubicBezTo>
                  <a:pt x="229886" y="169125"/>
                  <a:pt x="215270" y="158110"/>
                  <a:pt x="198126" y="158110"/>
                </a:cubicBezTo>
                <a:cubicBezTo>
                  <a:pt x="176374" y="158110"/>
                  <a:pt x="158678" y="175840"/>
                  <a:pt x="158678" y="197635"/>
                </a:cubicBezTo>
                <a:cubicBezTo>
                  <a:pt x="158678" y="219431"/>
                  <a:pt x="176374" y="237164"/>
                  <a:pt x="198126" y="237164"/>
                </a:cubicBezTo>
                <a:cubicBezTo>
                  <a:pt x="215270" y="237164"/>
                  <a:pt x="229886" y="226146"/>
                  <a:pt x="235314" y="210812"/>
                </a:cubicBezTo>
                <a:lnTo>
                  <a:pt x="262553" y="210812"/>
                </a:lnTo>
                <a:cubicBezTo>
                  <a:pt x="256447" y="240846"/>
                  <a:pt x="229879" y="263516"/>
                  <a:pt x="198126" y="263516"/>
                </a:cubicBezTo>
                <a:cubicBezTo>
                  <a:pt x="161874" y="263516"/>
                  <a:pt x="132377" y="233963"/>
                  <a:pt x="132377" y="197635"/>
                </a:cubicBezTo>
                <a:cubicBezTo>
                  <a:pt x="132377" y="161312"/>
                  <a:pt x="161874" y="131758"/>
                  <a:pt x="198126" y="131758"/>
                </a:cubicBezTo>
                <a:cubicBezTo>
                  <a:pt x="229879" y="131758"/>
                  <a:pt x="256444" y="154426"/>
                  <a:pt x="262553" y="184459"/>
                </a:cubicBezTo>
                <a:close/>
                <a:moveTo>
                  <a:pt x="211277" y="197635"/>
                </a:moveTo>
                <a:cubicBezTo>
                  <a:pt x="211277" y="204900"/>
                  <a:pt x="205380" y="210812"/>
                  <a:pt x="198126" y="210812"/>
                </a:cubicBezTo>
                <a:cubicBezTo>
                  <a:pt x="190877" y="210812"/>
                  <a:pt x="184976" y="204900"/>
                  <a:pt x="184976" y="197635"/>
                </a:cubicBezTo>
                <a:cubicBezTo>
                  <a:pt x="184976" y="190372"/>
                  <a:pt x="190877" y="184459"/>
                  <a:pt x="198126" y="184459"/>
                </a:cubicBezTo>
                <a:cubicBezTo>
                  <a:pt x="205380" y="184459"/>
                  <a:pt x="211277" y="190372"/>
                  <a:pt x="211277" y="197635"/>
                </a:cubicBezTo>
                <a:close/>
                <a:moveTo>
                  <a:pt x="198126" y="368922"/>
                </a:moveTo>
                <a:cubicBezTo>
                  <a:pt x="103382" y="368922"/>
                  <a:pt x="26301" y="292082"/>
                  <a:pt x="26301" y="197635"/>
                </a:cubicBezTo>
                <a:cubicBezTo>
                  <a:pt x="26301" y="103190"/>
                  <a:pt x="103382" y="26352"/>
                  <a:pt x="198126" y="26352"/>
                </a:cubicBezTo>
                <a:cubicBezTo>
                  <a:pt x="267180" y="26352"/>
                  <a:pt x="329716" y="68897"/>
                  <a:pt x="355965" y="131758"/>
                </a:cubicBezTo>
                <a:lnTo>
                  <a:pt x="355928" y="131758"/>
                </a:lnTo>
                <a:cubicBezTo>
                  <a:pt x="350946" y="131758"/>
                  <a:pt x="346394" y="134579"/>
                  <a:pt x="344164" y="139039"/>
                </a:cubicBezTo>
                <a:lnTo>
                  <a:pt x="336315" y="154768"/>
                </a:lnTo>
                <a:cubicBezTo>
                  <a:pt x="318032" y="95713"/>
                  <a:pt x="262998" y="52701"/>
                  <a:pt x="198126" y="52701"/>
                </a:cubicBezTo>
                <a:cubicBezTo>
                  <a:pt x="118368" y="52701"/>
                  <a:pt x="53478" y="117721"/>
                  <a:pt x="53478" y="197635"/>
                </a:cubicBezTo>
                <a:cubicBezTo>
                  <a:pt x="53478" y="277554"/>
                  <a:pt x="118368" y="342570"/>
                  <a:pt x="198126" y="342570"/>
                </a:cubicBezTo>
                <a:cubicBezTo>
                  <a:pt x="262998" y="342570"/>
                  <a:pt x="318032" y="299558"/>
                  <a:pt x="336315" y="240506"/>
                </a:cubicBezTo>
                <a:lnTo>
                  <a:pt x="344164" y="256232"/>
                </a:lnTo>
                <a:cubicBezTo>
                  <a:pt x="346394" y="260696"/>
                  <a:pt x="350946" y="263516"/>
                  <a:pt x="355928" y="263516"/>
                </a:cubicBezTo>
                <a:lnTo>
                  <a:pt x="355965" y="263516"/>
                </a:lnTo>
                <a:cubicBezTo>
                  <a:pt x="329716" y="326374"/>
                  <a:pt x="267180" y="368922"/>
                  <a:pt x="198126" y="368922"/>
                </a:cubicBezTo>
                <a:close/>
                <a:moveTo>
                  <a:pt x="364055" y="237164"/>
                </a:moveTo>
                <a:lnTo>
                  <a:pt x="350904" y="210812"/>
                </a:lnTo>
                <a:lnTo>
                  <a:pt x="400520" y="210812"/>
                </a:lnTo>
                <a:lnTo>
                  <a:pt x="414109" y="237164"/>
                </a:ln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4" name="Freeform: Shape 333">
            <a:extLst>
              <a:ext uri="{FF2B5EF4-FFF2-40B4-BE49-F238E27FC236}">
                <a16:creationId xmlns:a16="http://schemas.microsoft.com/office/drawing/2014/main" xmlns="" id="{6B4B4D83-0A73-4401-986F-8B4E2353671D}"/>
              </a:ext>
            </a:extLst>
          </p:cNvPr>
          <p:cNvSpPr/>
          <p:nvPr/>
        </p:nvSpPr>
        <p:spPr>
          <a:xfrm>
            <a:off x="5986931" y="1357050"/>
            <a:ext cx="342916" cy="450187"/>
          </a:xfrm>
          <a:custGeom>
            <a:avLst/>
            <a:gdLst>
              <a:gd name="connsiteX0" fmla="*/ 92323 w 342916"/>
              <a:gd name="connsiteY0" fmla="*/ 343794 h 450187"/>
              <a:gd name="connsiteX1" fmla="*/ 79134 w 342916"/>
              <a:gd name="connsiteY1" fmla="*/ 356984 h 450187"/>
              <a:gd name="connsiteX2" fmla="*/ 92323 w 342916"/>
              <a:gd name="connsiteY2" fmla="*/ 370173 h 450187"/>
              <a:gd name="connsiteX3" fmla="*/ 105512 w 342916"/>
              <a:gd name="connsiteY3" fmla="*/ 356984 h 450187"/>
              <a:gd name="connsiteX4" fmla="*/ 92323 w 342916"/>
              <a:gd name="connsiteY4" fmla="*/ 343794 h 450187"/>
              <a:gd name="connsiteX5" fmla="*/ 214889 w 342916"/>
              <a:gd name="connsiteY5" fmla="*/ 321281 h 450187"/>
              <a:gd name="connsiteX6" fmla="*/ 233539 w 342916"/>
              <a:gd name="connsiteY6" fmla="*/ 321281 h 450187"/>
              <a:gd name="connsiteX7" fmla="*/ 250592 w 342916"/>
              <a:gd name="connsiteY7" fmla="*/ 338330 h 450187"/>
              <a:gd name="connsiteX8" fmla="*/ 267646 w 342916"/>
              <a:gd name="connsiteY8" fmla="*/ 321281 h 450187"/>
              <a:gd name="connsiteX9" fmla="*/ 286295 w 342916"/>
              <a:gd name="connsiteY9" fmla="*/ 321281 h 450187"/>
              <a:gd name="connsiteX10" fmla="*/ 286295 w 342916"/>
              <a:gd name="connsiteY10" fmla="*/ 339931 h 450187"/>
              <a:gd name="connsiteX11" fmla="*/ 269246 w 342916"/>
              <a:gd name="connsiteY11" fmla="*/ 356984 h 450187"/>
              <a:gd name="connsiteX12" fmla="*/ 286295 w 342916"/>
              <a:gd name="connsiteY12" fmla="*/ 374038 h 450187"/>
              <a:gd name="connsiteX13" fmla="*/ 286295 w 342916"/>
              <a:gd name="connsiteY13" fmla="*/ 392687 h 450187"/>
              <a:gd name="connsiteX14" fmla="*/ 267646 w 342916"/>
              <a:gd name="connsiteY14" fmla="*/ 392687 h 450187"/>
              <a:gd name="connsiteX15" fmla="*/ 250592 w 342916"/>
              <a:gd name="connsiteY15" fmla="*/ 375638 h 450187"/>
              <a:gd name="connsiteX16" fmla="*/ 233539 w 342916"/>
              <a:gd name="connsiteY16" fmla="*/ 392687 h 450187"/>
              <a:gd name="connsiteX17" fmla="*/ 214889 w 342916"/>
              <a:gd name="connsiteY17" fmla="*/ 392687 h 450187"/>
              <a:gd name="connsiteX18" fmla="*/ 214889 w 342916"/>
              <a:gd name="connsiteY18" fmla="*/ 374038 h 450187"/>
              <a:gd name="connsiteX19" fmla="*/ 231938 w 342916"/>
              <a:gd name="connsiteY19" fmla="*/ 356984 h 450187"/>
              <a:gd name="connsiteX20" fmla="*/ 214889 w 342916"/>
              <a:gd name="connsiteY20" fmla="*/ 339931 h 450187"/>
              <a:gd name="connsiteX21" fmla="*/ 214889 w 342916"/>
              <a:gd name="connsiteY21" fmla="*/ 321281 h 450187"/>
              <a:gd name="connsiteX22" fmla="*/ 56620 w 342916"/>
              <a:gd name="connsiteY22" fmla="*/ 215768 h 450187"/>
              <a:gd name="connsiteX23" fmla="*/ 75270 w 342916"/>
              <a:gd name="connsiteY23" fmla="*/ 215768 h 450187"/>
              <a:gd name="connsiteX24" fmla="*/ 92323 w 342916"/>
              <a:gd name="connsiteY24" fmla="*/ 232817 h 450187"/>
              <a:gd name="connsiteX25" fmla="*/ 109377 w 342916"/>
              <a:gd name="connsiteY25" fmla="*/ 215768 h 450187"/>
              <a:gd name="connsiteX26" fmla="*/ 128026 w 342916"/>
              <a:gd name="connsiteY26" fmla="*/ 215768 h 450187"/>
              <a:gd name="connsiteX27" fmla="*/ 128026 w 342916"/>
              <a:gd name="connsiteY27" fmla="*/ 234418 h 450187"/>
              <a:gd name="connsiteX28" fmla="*/ 110977 w 342916"/>
              <a:gd name="connsiteY28" fmla="*/ 251471 h 450187"/>
              <a:gd name="connsiteX29" fmla="*/ 128026 w 342916"/>
              <a:gd name="connsiteY29" fmla="*/ 268525 h 450187"/>
              <a:gd name="connsiteX30" fmla="*/ 128026 w 342916"/>
              <a:gd name="connsiteY30" fmla="*/ 287174 h 450187"/>
              <a:gd name="connsiteX31" fmla="*/ 109377 w 342916"/>
              <a:gd name="connsiteY31" fmla="*/ 287174 h 450187"/>
              <a:gd name="connsiteX32" fmla="*/ 92323 w 342916"/>
              <a:gd name="connsiteY32" fmla="*/ 270125 h 450187"/>
              <a:gd name="connsiteX33" fmla="*/ 75270 w 342916"/>
              <a:gd name="connsiteY33" fmla="*/ 287174 h 450187"/>
              <a:gd name="connsiteX34" fmla="*/ 56620 w 342916"/>
              <a:gd name="connsiteY34" fmla="*/ 287174 h 450187"/>
              <a:gd name="connsiteX35" fmla="*/ 56620 w 342916"/>
              <a:gd name="connsiteY35" fmla="*/ 268525 h 450187"/>
              <a:gd name="connsiteX36" fmla="*/ 73670 w 342916"/>
              <a:gd name="connsiteY36" fmla="*/ 251471 h 450187"/>
              <a:gd name="connsiteX37" fmla="*/ 56620 w 342916"/>
              <a:gd name="connsiteY37" fmla="*/ 234418 h 450187"/>
              <a:gd name="connsiteX38" fmla="*/ 56620 w 342916"/>
              <a:gd name="connsiteY38" fmla="*/ 215768 h 450187"/>
              <a:gd name="connsiteX39" fmla="*/ 188508 w 342916"/>
              <a:gd name="connsiteY39" fmla="*/ 110256 h 450187"/>
              <a:gd name="connsiteX40" fmla="*/ 207164 w 342916"/>
              <a:gd name="connsiteY40" fmla="*/ 110256 h 450187"/>
              <a:gd name="connsiteX41" fmla="*/ 246728 w 342916"/>
              <a:gd name="connsiteY41" fmla="*/ 149823 h 450187"/>
              <a:gd name="connsiteX42" fmla="*/ 246728 w 342916"/>
              <a:gd name="connsiteY42" fmla="*/ 168472 h 450187"/>
              <a:gd name="connsiteX43" fmla="*/ 237403 w 342916"/>
              <a:gd name="connsiteY43" fmla="*/ 172336 h 450187"/>
              <a:gd name="connsiteX44" fmla="*/ 228078 w 342916"/>
              <a:gd name="connsiteY44" fmla="*/ 168472 h 450187"/>
              <a:gd name="connsiteX45" fmla="*/ 211025 w 342916"/>
              <a:gd name="connsiteY45" fmla="*/ 151423 h 450187"/>
              <a:gd name="connsiteX46" fmla="*/ 211025 w 342916"/>
              <a:gd name="connsiteY46" fmla="*/ 251471 h 450187"/>
              <a:gd name="connsiteX47" fmla="*/ 131323 w 342916"/>
              <a:gd name="connsiteY47" fmla="*/ 363619 h 450187"/>
              <a:gd name="connsiteX48" fmla="*/ 92323 w 342916"/>
              <a:gd name="connsiteY48" fmla="*/ 396551 h 450187"/>
              <a:gd name="connsiteX49" fmla="*/ 52756 w 342916"/>
              <a:gd name="connsiteY49" fmla="*/ 356984 h 450187"/>
              <a:gd name="connsiteX50" fmla="*/ 92323 w 342916"/>
              <a:gd name="connsiteY50" fmla="*/ 317416 h 450187"/>
              <a:gd name="connsiteX51" fmla="*/ 126591 w 342916"/>
              <a:gd name="connsiteY51" fmla="*/ 337238 h 450187"/>
              <a:gd name="connsiteX52" fmla="*/ 184647 w 342916"/>
              <a:gd name="connsiteY52" fmla="*/ 251471 h 450187"/>
              <a:gd name="connsiteX53" fmla="*/ 184647 w 342916"/>
              <a:gd name="connsiteY53" fmla="*/ 151423 h 450187"/>
              <a:gd name="connsiteX54" fmla="*/ 167593 w 342916"/>
              <a:gd name="connsiteY54" fmla="*/ 168472 h 450187"/>
              <a:gd name="connsiteX55" fmla="*/ 148944 w 342916"/>
              <a:gd name="connsiteY55" fmla="*/ 168472 h 450187"/>
              <a:gd name="connsiteX56" fmla="*/ 148944 w 342916"/>
              <a:gd name="connsiteY56" fmla="*/ 149823 h 450187"/>
              <a:gd name="connsiteX57" fmla="*/ 26378 w 342916"/>
              <a:gd name="connsiteY57" fmla="*/ 80014 h 450187"/>
              <a:gd name="connsiteX58" fmla="*/ 26378 w 342916"/>
              <a:gd name="connsiteY58" fmla="*/ 423809 h 450187"/>
              <a:gd name="connsiteX59" fmla="*/ 316538 w 342916"/>
              <a:gd name="connsiteY59" fmla="*/ 423809 h 450187"/>
              <a:gd name="connsiteX60" fmla="*/ 316538 w 342916"/>
              <a:gd name="connsiteY60" fmla="*/ 80014 h 450187"/>
              <a:gd name="connsiteX61" fmla="*/ 105513 w 342916"/>
              <a:gd name="connsiteY61" fmla="*/ 26378 h 450187"/>
              <a:gd name="connsiteX62" fmla="*/ 105513 w 342916"/>
              <a:gd name="connsiteY62" fmla="*/ 53636 h 450187"/>
              <a:gd name="connsiteX63" fmla="*/ 237403 w 342916"/>
              <a:gd name="connsiteY63" fmla="*/ 53636 h 450187"/>
              <a:gd name="connsiteX64" fmla="*/ 237403 w 342916"/>
              <a:gd name="connsiteY64" fmla="*/ 26378 h 450187"/>
              <a:gd name="connsiteX65" fmla="*/ 92324 w 342916"/>
              <a:gd name="connsiteY65" fmla="*/ 0 h 450187"/>
              <a:gd name="connsiteX66" fmla="*/ 250592 w 342916"/>
              <a:gd name="connsiteY66" fmla="*/ 0 h 450187"/>
              <a:gd name="connsiteX67" fmla="*/ 263781 w 342916"/>
              <a:gd name="connsiteY67" fmla="*/ 13189 h 450187"/>
              <a:gd name="connsiteX68" fmla="*/ 263781 w 342916"/>
              <a:gd name="connsiteY68" fmla="*/ 53636 h 450187"/>
              <a:gd name="connsiteX69" fmla="*/ 329727 w 342916"/>
              <a:gd name="connsiteY69" fmla="*/ 53636 h 450187"/>
              <a:gd name="connsiteX70" fmla="*/ 342916 w 342916"/>
              <a:gd name="connsiteY70" fmla="*/ 66825 h 450187"/>
              <a:gd name="connsiteX71" fmla="*/ 342916 w 342916"/>
              <a:gd name="connsiteY71" fmla="*/ 436998 h 450187"/>
              <a:gd name="connsiteX72" fmla="*/ 329727 w 342916"/>
              <a:gd name="connsiteY72" fmla="*/ 450187 h 450187"/>
              <a:gd name="connsiteX73" fmla="*/ 13189 w 342916"/>
              <a:gd name="connsiteY73" fmla="*/ 450187 h 450187"/>
              <a:gd name="connsiteX74" fmla="*/ 0 w 342916"/>
              <a:gd name="connsiteY74" fmla="*/ 436998 h 450187"/>
              <a:gd name="connsiteX75" fmla="*/ 0 w 342916"/>
              <a:gd name="connsiteY75" fmla="*/ 66825 h 450187"/>
              <a:gd name="connsiteX76" fmla="*/ 13189 w 342916"/>
              <a:gd name="connsiteY76" fmla="*/ 53636 h 450187"/>
              <a:gd name="connsiteX77" fmla="*/ 79134 w 342916"/>
              <a:gd name="connsiteY77" fmla="*/ 53636 h 450187"/>
              <a:gd name="connsiteX78" fmla="*/ 79134 w 342916"/>
              <a:gd name="connsiteY78" fmla="*/ 13189 h 450187"/>
              <a:gd name="connsiteX79" fmla="*/ 92324 w 342916"/>
              <a:gd name="connsiteY79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342916" h="450187">
                <a:moveTo>
                  <a:pt x="92323" y="343794"/>
                </a:moveTo>
                <a:cubicBezTo>
                  <a:pt x="85052" y="343794"/>
                  <a:pt x="79134" y="349712"/>
                  <a:pt x="79134" y="356984"/>
                </a:cubicBezTo>
                <a:cubicBezTo>
                  <a:pt x="79134" y="364255"/>
                  <a:pt x="85052" y="370173"/>
                  <a:pt x="92323" y="370173"/>
                </a:cubicBezTo>
                <a:cubicBezTo>
                  <a:pt x="99595" y="370173"/>
                  <a:pt x="105512" y="364255"/>
                  <a:pt x="105512" y="356984"/>
                </a:cubicBezTo>
                <a:cubicBezTo>
                  <a:pt x="105512" y="349712"/>
                  <a:pt x="99595" y="343794"/>
                  <a:pt x="92323" y="343794"/>
                </a:cubicBezTo>
                <a:close/>
                <a:moveTo>
                  <a:pt x="214889" y="321281"/>
                </a:moveTo>
                <a:cubicBezTo>
                  <a:pt x="220038" y="316129"/>
                  <a:pt x="228391" y="316129"/>
                  <a:pt x="233539" y="321281"/>
                </a:cubicBezTo>
                <a:lnTo>
                  <a:pt x="250592" y="338330"/>
                </a:lnTo>
                <a:lnTo>
                  <a:pt x="267646" y="321281"/>
                </a:lnTo>
                <a:cubicBezTo>
                  <a:pt x="272797" y="316129"/>
                  <a:pt x="281147" y="316129"/>
                  <a:pt x="286295" y="321281"/>
                </a:cubicBezTo>
                <a:cubicBezTo>
                  <a:pt x="291448" y="326430"/>
                  <a:pt x="291448" y="334779"/>
                  <a:pt x="286295" y="339931"/>
                </a:cubicBezTo>
                <a:lnTo>
                  <a:pt x="269246" y="356984"/>
                </a:lnTo>
                <a:lnTo>
                  <a:pt x="286295" y="374038"/>
                </a:lnTo>
                <a:cubicBezTo>
                  <a:pt x="291448" y="379189"/>
                  <a:pt x="291448" y="387539"/>
                  <a:pt x="286295" y="392687"/>
                </a:cubicBezTo>
                <a:cubicBezTo>
                  <a:pt x="281147" y="397840"/>
                  <a:pt x="272794" y="397840"/>
                  <a:pt x="267646" y="392687"/>
                </a:cubicBezTo>
                <a:lnTo>
                  <a:pt x="250592" y="375638"/>
                </a:lnTo>
                <a:lnTo>
                  <a:pt x="233539" y="392687"/>
                </a:lnTo>
                <a:cubicBezTo>
                  <a:pt x="228391" y="397840"/>
                  <a:pt x="220038" y="397840"/>
                  <a:pt x="214889" y="392687"/>
                </a:cubicBezTo>
                <a:cubicBezTo>
                  <a:pt x="209737" y="387539"/>
                  <a:pt x="209737" y="379189"/>
                  <a:pt x="214889" y="374038"/>
                </a:cubicBezTo>
                <a:lnTo>
                  <a:pt x="231938" y="356984"/>
                </a:lnTo>
                <a:lnTo>
                  <a:pt x="214889" y="339931"/>
                </a:lnTo>
                <a:cubicBezTo>
                  <a:pt x="209737" y="334783"/>
                  <a:pt x="209737" y="326433"/>
                  <a:pt x="214889" y="321281"/>
                </a:cubicBezTo>
                <a:close/>
                <a:moveTo>
                  <a:pt x="56620" y="215768"/>
                </a:moveTo>
                <a:cubicBezTo>
                  <a:pt x="61769" y="210616"/>
                  <a:pt x="70122" y="210616"/>
                  <a:pt x="75270" y="215768"/>
                </a:cubicBezTo>
                <a:lnTo>
                  <a:pt x="92323" y="232817"/>
                </a:lnTo>
                <a:lnTo>
                  <a:pt x="109377" y="215768"/>
                </a:lnTo>
                <a:cubicBezTo>
                  <a:pt x="114528" y="210616"/>
                  <a:pt x="122878" y="210616"/>
                  <a:pt x="128026" y="215768"/>
                </a:cubicBezTo>
                <a:cubicBezTo>
                  <a:pt x="133179" y="220917"/>
                  <a:pt x="133179" y="229266"/>
                  <a:pt x="128026" y="234418"/>
                </a:cubicBezTo>
                <a:lnTo>
                  <a:pt x="110977" y="251471"/>
                </a:lnTo>
                <a:lnTo>
                  <a:pt x="128026" y="268525"/>
                </a:lnTo>
                <a:cubicBezTo>
                  <a:pt x="133179" y="273676"/>
                  <a:pt x="133179" y="282026"/>
                  <a:pt x="128026" y="287174"/>
                </a:cubicBezTo>
                <a:cubicBezTo>
                  <a:pt x="122878" y="292327"/>
                  <a:pt x="114525" y="292327"/>
                  <a:pt x="109377" y="287174"/>
                </a:cubicBezTo>
                <a:lnTo>
                  <a:pt x="92323" y="270125"/>
                </a:lnTo>
                <a:lnTo>
                  <a:pt x="75270" y="287174"/>
                </a:lnTo>
                <a:cubicBezTo>
                  <a:pt x="70122" y="292327"/>
                  <a:pt x="61769" y="292327"/>
                  <a:pt x="56620" y="287174"/>
                </a:cubicBezTo>
                <a:cubicBezTo>
                  <a:pt x="51468" y="282026"/>
                  <a:pt x="51468" y="273673"/>
                  <a:pt x="56620" y="268525"/>
                </a:cubicBezTo>
                <a:lnTo>
                  <a:pt x="73670" y="251471"/>
                </a:lnTo>
                <a:lnTo>
                  <a:pt x="56620" y="234418"/>
                </a:lnTo>
                <a:cubicBezTo>
                  <a:pt x="51468" y="229266"/>
                  <a:pt x="51468" y="220917"/>
                  <a:pt x="56620" y="215768"/>
                </a:cubicBezTo>
                <a:close/>
                <a:moveTo>
                  <a:pt x="188508" y="110256"/>
                </a:moveTo>
                <a:cubicBezTo>
                  <a:pt x="193683" y="105083"/>
                  <a:pt x="202054" y="105144"/>
                  <a:pt x="207164" y="110256"/>
                </a:cubicBezTo>
                <a:lnTo>
                  <a:pt x="246728" y="149823"/>
                </a:lnTo>
                <a:cubicBezTo>
                  <a:pt x="251880" y="154971"/>
                  <a:pt x="251880" y="163320"/>
                  <a:pt x="246728" y="168472"/>
                </a:cubicBezTo>
                <a:cubicBezTo>
                  <a:pt x="244156" y="171048"/>
                  <a:pt x="240779" y="172336"/>
                  <a:pt x="237403" y="172336"/>
                </a:cubicBezTo>
                <a:cubicBezTo>
                  <a:pt x="234027" y="172336"/>
                  <a:pt x="230650" y="171048"/>
                  <a:pt x="228078" y="168472"/>
                </a:cubicBezTo>
                <a:lnTo>
                  <a:pt x="211025" y="151423"/>
                </a:lnTo>
                <a:lnTo>
                  <a:pt x="211025" y="251471"/>
                </a:lnTo>
                <a:cubicBezTo>
                  <a:pt x="211025" y="302417"/>
                  <a:pt x="178719" y="347198"/>
                  <a:pt x="131323" y="363619"/>
                </a:cubicBezTo>
                <a:cubicBezTo>
                  <a:pt x="128157" y="382286"/>
                  <a:pt x="111880" y="396551"/>
                  <a:pt x="92323" y="396551"/>
                </a:cubicBezTo>
                <a:cubicBezTo>
                  <a:pt x="70506" y="396551"/>
                  <a:pt x="52756" y="378801"/>
                  <a:pt x="52756" y="356984"/>
                </a:cubicBezTo>
                <a:cubicBezTo>
                  <a:pt x="52756" y="335167"/>
                  <a:pt x="70506" y="317416"/>
                  <a:pt x="92323" y="317416"/>
                </a:cubicBezTo>
                <a:cubicBezTo>
                  <a:pt x="106952" y="317416"/>
                  <a:pt x="119742" y="325402"/>
                  <a:pt x="126591" y="337238"/>
                </a:cubicBezTo>
                <a:cubicBezTo>
                  <a:pt x="161292" y="323423"/>
                  <a:pt x="184647" y="289678"/>
                  <a:pt x="184647" y="251471"/>
                </a:cubicBezTo>
                <a:lnTo>
                  <a:pt x="184647" y="151423"/>
                </a:lnTo>
                <a:lnTo>
                  <a:pt x="167593" y="168472"/>
                </a:lnTo>
                <a:cubicBezTo>
                  <a:pt x="162445" y="173625"/>
                  <a:pt x="154092" y="173625"/>
                  <a:pt x="148944" y="168472"/>
                </a:cubicBezTo>
                <a:cubicBezTo>
                  <a:pt x="143791" y="163320"/>
                  <a:pt x="143791" y="154971"/>
                  <a:pt x="148944" y="149823"/>
                </a:cubicBezTo>
                <a:close/>
                <a:moveTo>
                  <a:pt x="26378" y="80014"/>
                </a:moveTo>
                <a:lnTo>
                  <a:pt x="26378" y="423809"/>
                </a:lnTo>
                <a:lnTo>
                  <a:pt x="316538" y="423809"/>
                </a:lnTo>
                <a:lnTo>
                  <a:pt x="316538" y="80014"/>
                </a:lnTo>
                <a:close/>
                <a:moveTo>
                  <a:pt x="105513" y="26378"/>
                </a:moveTo>
                <a:lnTo>
                  <a:pt x="105513" y="53636"/>
                </a:lnTo>
                <a:lnTo>
                  <a:pt x="237403" y="53636"/>
                </a:lnTo>
                <a:lnTo>
                  <a:pt x="237403" y="26378"/>
                </a:lnTo>
                <a:close/>
                <a:moveTo>
                  <a:pt x="92324" y="0"/>
                </a:moveTo>
                <a:lnTo>
                  <a:pt x="250592" y="0"/>
                </a:lnTo>
                <a:cubicBezTo>
                  <a:pt x="257877" y="0"/>
                  <a:pt x="263781" y="5904"/>
                  <a:pt x="263781" y="13189"/>
                </a:cubicBezTo>
                <a:lnTo>
                  <a:pt x="263781" y="53636"/>
                </a:lnTo>
                <a:lnTo>
                  <a:pt x="329727" y="53636"/>
                </a:lnTo>
                <a:cubicBezTo>
                  <a:pt x="337012" y="53636"/>
                  <a:pt x="342916" y="59540"/>
                  <a:pt x="342916" y="66825"/>
                </a:cubicBezTo>
                <a:lnTo>
                  <a:pt x="342916" y="436998"/>
                </a:lnTo>
                <a:cubicBezTo>
                  <a:pt x="342916" y="444283"/>
                  <a:pt x="337012" y="450187"/>
                  <a:pt x="329727" y="450187"/>
                </a:cubicBezTo>
                <a:lnTo>
                  <a:pt x="13189" y="450187"/>
                </a:lnTo>
                <a:cubicBezTo>
                  <a:pt x="5904" y="450187"/>
                  <a:pt x="0" y="444283"/>
                  <a:pt x="0" y="436998"/>
                </a:cubicBezTo>
                <a:lnTo>
                  <a:pt x="0" y="66825"/>
                </a:lnTo>
                <a:cubicBezTo>
                  <a:pt x="0" y="59540"/>
                  <a:pt x="5904" y="53636"/>
                  <a:pt x="13189" y="53636"/>
                </a:cubicBezTo>
                <a:lnTo>
                  <a:pt x="79134" y="53636"/>
                </a:lnTo>
                <a:lnTo>
                  <a:pt x="79134" y="13189"/>
                </a:lnTo>
                <a:cubicBezTo>
                  <a:pt x="79134" y="5904"/>
                  <a:pt x="85039" y="0"/>
                  <a:pt x="92324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Freeform: Shape 335">
            <a:extLst>
              <a:ext uri="{FF2B5EF4-FFF2-40B4-BE49-F238E27FC236}">
                <a16:creationId xmlns:a16="http://schemas.microsoft.com/office/drawing/2014/main" xmlns="" id="{BFCCCA0E-B1DE-40FE-A691-AF6660F0F01E}"/>
              </a:ext>
            </a:extLst>
          </p:cNvPr>
          <p:cNvSpPr/>
          <p:nvPr/>
        </p:nvSpPr>
        <p:spPr>
          <a:xfrm>
            <a:off x="9557587" y="1357050"/>
            <a:ext cx="369294" cy="450187"/>
          </a:xfrm>
          <a:custGeom>
            <a:avLst/>
            <a:gdLst>
              <a:gd name="connsiteX0" fmla="*/ 158269 w 369294"/>
              <a:gd name="connsiteY0" fmla="*/ 371053 h 450187"/>
              <a:gd name="connsiteX1" fmla="*/ 158269 w 369294"/>
              <a:gd name="connsiteY1" fmla="*/ 423809 h 450187"/>
              <a:gd name="connsiteX2" fmla="*/ 211025 w 369294"/>
              <a:gd name="connsiteY2" fmla="*/ 423809 h 450187"/>
              <a:gd name="connsiteX3" fmla="*/ 211025 w 369294"/>
              <a:gd name="connsiteY3" fmla="*/ 371053 h 450187"/>
              <a:gd name="connsiteX4" fmla="*/ 79134 w 369294"/>
              <a:gd name="connsiteY4" fmla="*/ 371053 h 450187"/>
              <a:gd name="connsiteX5" fmla="*/ 79134 w 369294"/>
              <a:gd name="connsiteY5" fmla="*/ 423809 h 450187"/>
              <a:gd name="connsiteX6" fmla="*/ 131891 w 369294"/>
              <a:gd name="connsiteY6" fmla="*/ 423809 h 450187"/>
              <a:gd name="connsiteX7" fmla="*/ 131891 w 369294"/>
              <a:gd name="connsiteY7" fmla="*/ 371053 h 450187"/>
              <a:gd name="connsiteX8" fmla="*/ 237403 w 369294"/>
              <a:gd name="connsiteY8" fmla="*/ 291918 h 450187"/>
              <a:gd name="connsiteX9" fmla="*/ 237403 w 369294"/>
              <a:gd name="connsiteY9" fmla="*/ 423809 h 450187"/>
              <a:gd name="connsiteX10" fmla="*/ 290160 w 369294"/>
              <a:gd name="connsiteY10" fmla="*/ 423809 h 450187"/>
              <a:gd name="connsiteX11" fmla="*/ 290160 w 369294"/>
              <a:gd name="connsiteY11" fmla="*/ 291918 h 450187"/>
              <a:gd name="connsiteX12" fmla="*/ 158269 w 369294"/>
              <a:gd name="connsiteY12" fmla="*/ 291918 h 450187"/>
              <a:gd name="connsiteX13" fmla="*/ 158269 w 369294"/>
              <a:gd name="connsiteY13" fmla="*/ 344674 h 450187"/>
              <a:gd name="connsiteX14" fmla="*/ 211025 w 369294"/>
              <a:gd name="connsiteY14" fmla="*/ 344674 h 450187"/>
              <a:gd name="connsiteX15" fmla="*/ 211025 w 369294"/>
              <a:gd name="connsiteY15" fmla="*/ 291918 h 450187"/>
              <a:gd name="connsiteX16" fmla="*/ 79134 w 369294"/>
              <a:gd name="connsiteY16" fmla="*/ 291918 h 450187"/>
              <a:gd name="connsiteX17" fmla="*/ 79134 w 369294"/>
              <a:gd name="connsiteY17" fmla="*/ 344674 h 450187"/>
              <a:gd name="connsiteX18" fmla="*/ 131891 w 369294"/>
              <a:gd name="connsiteY18" fmla="*/ 344674 h 450187"/>
              <a:gd name="connsiteX19" fmla="*/ 131891 w 369294"/>
              <a:gd name="connsiteY19" fmla="*/ 291918 h 450187"/>
              <a:gd name="connsiteX20" fmla="*/ 237403 w 369294"/>
              <a:gd name="connsiteY20" fmla="*/ 212784 h 450187"/>
              <a:gd name="connsiteX21" fmla="*/ 237403 w 369294"/>
              <a:gd name="connsiteY21" fmla="*/ 265540 h 450187"/>
              <a:gd name="connsiteX22" fmla="*/ 290160 w 369294"/>
              <a:gd name="connsiteY22" fmla="*/ 265540 h 450187"/>
              <a:gd name="connsiteX23" fmla="*/ 290160 w 369294"/>
              <a:gd name="connsiteY23" fmla="*/ 212784 h 450187"/>
              <a:gd name="connsiteX24" fmla="*/ 158269 w 369294"/>
              <a:gd name="connsiteY24" fmla="*/ 212784 h 450187"/>
              <a:gd name="connsiteX25" fmla="*/ 158269 w 369294"/>
              <a:gd name="connsiteY25" fmla="*/ 265540 h 450187"/>
              <a:gd name="connsiteX26" fmla="*/ 211025 w 369294"/>
              <a:gd name="connsiteY26" fmla="*/ 265540 h 450187"/>
              <a:gd name="connsiteX27" fmla="*/ 211025 w 369294"/>
              <a:gd name="connsiteY27" fmla="*/ 212784 h 450187"/>
              <a:gd name="connsiteX28" fmla="*/ 79134 w 369294"/>
              <a:gd name="connsiteY28" fmla="*/ 212784 h 450187"/>
              <a:gd name="connsiteX29" fmla="*/ 79134 w 369294"/>
              <a:gd name="connsiteY29" fmla="*/ 265540 h 450187"/>
              <a:gd name="connsiteX30" fmla="*/ 131891 w 369294"/>
              <a:gd name="connsiteY30" fmla="*/ 265540 h 450187"/>
              <a:gd name="connsiteX31" fmla="*/ 131891 w 369294"/>
              <a:gd name="connsiteY31" fmla="*/ 212784 h 450187"/>
              <a:gd name="connsiteX32" fmla="*/ 26378 w 369294"/>
              <a:gd name="connsiteY32" fmla="*/ 158269 h 450187"/>
              <a:gd name="connsiteX33" fmla="*/ 26378 w 369294"/>
              <a:gd name="connsiteY33" fmla="*/ 410620 h 450187"/>
              <a:gd name="connsiteX34" fmla="*/ 39567 w 369294"/>
              <a:gd name="connsiteY34" fmla="*/ 423809 h 450187"/>
              <a:gd name="connsiteX35" fmla="*/ 52756 w 369294"/>
              <a:gd name="connsiteY35" fmla="*/ 423809 h 450187"/>
              <a:gd name="connsiteX36" fmla="*/ 52756 w 369294"/>
              <a:gd name="connsiteY36" fmla="*/ 199595 h 450187"/>
              <a:gd name="connsiteX37" fmla="*/ 65945 w 369294"/>
              <a:gd name="connsiteY37" fmla="*/ 186406 h 450187"/>
              <a:gd name="connsiteX38" fmla="*/ 303349 w 369294"/>
              <a:gd name="connsiteY38" fmla="*/ 186406 h 450187"/>
              <a:gd name="connsiteX39" fmla="*/ 316538 w 369294"/>
              <a:gd name="connsiteY39" fmla="*/ 199595 h 450187"/>
              <a:gd name="connsiteX40" fmla="*/ 316538 w 369294"/>
              <a:gd name="connsiteY40" fmla="*/ 423809 h 450187"/>
              <a:gd name="connsiteX41" fmla="*/ 329727 w 369294"/>
              <a:gd name="connsiteY41" fmla="*/ 423809 h 450187"/>
              <a:gd name="connsiteX42" fmla="*/ 342916 w 369294"/>
              <a:gd name="connsiteY42" fmla="*/ 410620 h 450187"/>
              <a:gd name="connsiteX43" fmla="*/ 342916 w 369294"/>
              <a:gd name="connsiteY43" fmla="*/ 158269 h 450187"/>
              <a:gd name="connsiteX44" fmla="*/ 303348 w 369294"/>
              <a:gd name="connsiteY44" fmla="*/ 79134 h 450187"/>
              <a:gd name="connsiteX45" fmla="*/ 316537 w 369294"/>
              <a:gd name="connsiteY45" fmla="*/ 92323 h 450187"/>
              <a:gd name="connsiteX46" fmla="*/ 303348 w 369294"/>
              <a:gd name="connsiteY46" fmla="*/ 105512 h 450187"/>
              <a:gd name="connsiteX47" fmla="*/ 290159 w 369294"/>
              <a:gd name="connsiteY47" fmla="*/ 92323 h 450187"/>
              <a:gd name="connsiteX48" fmla="*/ 303348 w 369294"/>
              <a:gd name="connsiteY48" fmla="*/ 79134 h 450187"/>
              <a:gd name="connsiteX49" fmla="*/ 250592 w 369294"/>
              <a:gd name="connsiteY49" fmla="*/ 79134 h 450187"/>
              <a:gd name="connsiteX50" fmla="*/ 263781 w 369294"/>
              <a:gd name="connsiteY50" fmla="*/ 92323 h 450187"/>
              <a:gd name="connsiteX51" fmla="*/ 250592 w 369294"/>
              <a:gd name="connsiteY51" fmla="*/ 105512 h 450187"/>
              <a:gd name="connsiteX52" fmla="*/ 237403 w 369294"/>
              <a:gd name="connsiteY52" fmla="*/ 92323 h 450187"/>
              <a:gd name="connsiteX53" fmla="*/ 250592 w 369294"/>
              <a:gd name="connsiteY53" fmla="*/ 79134 h 450187"/>
              <a:gd name="connsiteX54" fmla="*/ 197836 w 369294"/>
              <a:gd name="connsiteY54" fmla="*/ 79134 h 450187"/>
              <a:gd name="connsiteX55" fmla="*/ 211025 w 369294"/>
              <a:gd name="connsiteY55" fmla="*/ 92323 h 450187"/>
              <a:gd name="connsiteX56" fmla="*/ 197836 w 369294"/>
              <a:gd name="connsiteY56" fmla="*/ 105512 h 450187"/>
              <a:gd name="connsiteX57" fmla="*/ 184647 w 369294"/>
              <a:gd name="connsiteY57" fmla="*/ 92323 h 450187"/>
              <a:gd name="connsiteX58" fmla="*/ 197836 w 369294"/>
              <a:gd name="connsiteY58" fmla="*/ 79134 h 450187"/>
              <a:gd name="connsiteX59" fmla="*/ 39567 w 369294"/>
              <a:gd name="connsiteY59" fmla="*/ 26378 h 450187"/>
              <a:gd name="connsiteX60" fmla="*/ 26378 w 369294"/>
              <a:gd name="connsiteY60" fmla="*/ 39567 h 450187"/>
              <a:gd name="connsiteX61" fmla="*/ 26378 w 369294"/>
              <a:gd name="connsiteY61" fmla="*/ 131891 h 450187"/>
              <a:gd name="connsiteX62" fmla="*/ 342916 w 369294"/>
              <a:gd name="connsiteY62" fmla="*/ 131891 h 450187"/>
              <a:gd name="connsiteX63" fmla="*/ 342916 w 369294"/>
              <a:gd name="connsiteY63" fmla="*/ 39567 h 450187"/>
              <a:gd name="connsiteX64" fmla="*/ 329727 w 369294"/>
              <a:gd name="connsiteY64" fmla="*/ 26378 h 450187"/>
              <a:gd name="connsiteX65" fmla="*/ 39567 w 369294"/>
              <a:gd name="connsiteY65" fmla="*/ 0 h 450187"/>
              <a:gd name="connsiteX66" fmla="*/ 329727 w 369294"/>
              <a:gd name="connsiteY66" fmla="*/ 0 h 450187"/>
              <a:gd name="connsiteX67" fmla="*/ 369294 w 369294"/>
              <a:gd name="connsiteY67" fmla="*/ 39567 h 450187"/>
              <a:gd name="connsiteX68" fmla="*/ 369294 w 369294"/>
              <a:gd name="connsiteY68" fmla="*/ 410620 h 450187"/>
              <a:gd name="connsiteX69" fmla="*/ 329727 w 369294"/>
              <a:gd name="connsiteY69" fmla="*/ 450187 h 450187"/>
              <a:gd name="connsiteX70" fmla="*/ 39567 w 369294"/>
              <a:gd name="connsiteY70" fmla="*/ 450187 h 450187"/>
              <a:gd name="connsiteX71" fmla="*/ 0 w 369294"/>
              <a:gd name="connsiteY71" fmla="*/ 410620 h 450187"/>
              <a:gd name="connsiteX72" fmla="*/ 0 w 369294"/>
              <a:gd name="connsiteY72" fmla="*/ 39567 h 450187"/>
              <a:gd name="connsiteX73" fmla="*/ 39567 w 369294"/>
              <a:gd name="connsiteY73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69294" h="450187">
                <a:moveTo>
                  <a:pt x="158269" y="371053"/>
                </a:moveTo>
                <a:lnTo>
                  <a:pt x="158269" y="423809"/>
                </a:lnTo>
                <a:lnTo>
                  <a:pt x="211025" y="423809"/>
                </a:lnTo>
                <a:lnTo>
                  <a:pt x="211025" y="371053"/>
                </a:lnTo>
                <a:close/>
                <a:moveTo>
                  <a:pt x="79134" y="371053"/>
                </a:moveTo>
                <a:lnTo>
                  <a:pt x="79134" y="423809"/>
                </a:lnTo>
                <a:lnTo>
                  <a:pt x="131891" y="423809"/>
                </a:lnTo>
                <a:lnTo>
                  <a:pt x="131891" y="371053"/>
                </a:lnTo>
                <a:close/>
                <a:moveTo>
                  <a:pt x="237403" y="291918"/>
                </a:moveTo>
                <a:lnTo>
                  <a:pt x="237403" y="423809"/>
                </a:lnTo>
                <a:lnTo>
                  <a:pt x="290160" y="423809"/>
                </a:lnTo>
                <a:lnTo>
                  <a:pt x="290160" y="291918"/>
                </a:lnTo>
                <a:close/>
                <a:moveTo>
                  <a:pt x="158269" y="291918"/>
                </a:moveTo>
                <a:lnTo>
                  <a:pt x="158269" y="344674"/>
                </a:lnTo>
                <a:lnTo>
                  <a:pt x="211025" y="344674"/>
                </a:lnTo>
                <a:lnTo>
                  <a:pt x="211025" y="291918"/>
                </a:lnTo>
                <a:close/>
                <a:moveTo>
                  <a:pt x="79134" y="291918"/>
                </a:moveTo>
                <a:lnTo>
                  <a:pt x="79134" y="344674"/>
                </a:lnTo>
                <a:lnTo>
                  <a:pt x="131891" y="344674"/>
                </a:lnTo>
                <a:lnTo>
                  <a:pt x="131891" y="291918"/>
                </a:lnTo>
                <a:close/>
                <a:moveTo>
                  <a:pt x="237403" y="212784"/>
                </a:moveTo>
                <a:lnTo>
                  <a:pt x="237403" y="265540"/>
                </a:lnTo>
                <a:lnTo>
                  <a:pt x="290160" y="265540"/>
                </a:lnTo>
                <a:lnTo>
                  <a:pt x="290160" y="212784"/>
                </a:lnTo>
                <a:close/>
                <a:moveTo>
                  <a:pt x="158269" y="212784"/>
                </a:moveTo>
                <a:lnTo>
                  <a:pt x="158269" y="265540"/>
                </a:lnTo>
                <a:lnTo>
                  <a:pt x="211025" y="265540"/>
                </a:lnTo>
                <a:lnTo>
                  <a:pt x="211025" y="212784"/>
                </a:lnTo>
                <a:close/>
                <a:moveTo>
                  <a:pt x="79134" y="212784"/>
                </a:moveTo>
                <a:lnTo>
                  <a:pt x="79134" y="265540"/>
                </a:lnTo>
                <a:lnTo>
                  <a:pt x="131891" y="265540"/>
                </a:lnTo>
                <a:lnTo>
                  <a:pt x="131891" y="212784"/>
                </a:lnTo>
                <a:close/>
                <a:moveTo>
                  <a:pt x="26378" y="158269"/>
                </a:moveTo>
                <a:lnTo>
                  <a:pt x="26378" y="410620"/>
                </a:lnTo>
                <a:cubicBezTo>
                  <a:pt x="26378" y="417891"/>
                  <a:pt x="32296" y="423809"/>
                  <a:pt x="39567" y="423809"/>
                </a:cubicBezTo>
                <a:lnTo>
                  <a:pt x="52756" y="423809"/>
                </a:lnTo>
                <a:lnTo>
                  <a:pt x="52756" y="199595"/>
                </a:lnTo>
                <a:cubicBezTo>
                  <a:pt x="52756" y="192310"/>
                  <a:pt x="58660" y="186406"/>
                  <a:pt x="65945" y="186406"/>
                </a:cubicBezTo>
                <a:lnTo>
                  <a:pt x="303349" y="186406"/>
                </a:lnTo>
                <a:cubicBezTo>
                  <a:pt x="310633" y="186406"/>
                  <a:pt x="316538" y="192310"/>
                  <a:pt x="316538" y="199595"/>
                </a:cubicBezTo>
                <a:lnTo>
                  <a:pt x="316538" y="423809"/>
                </a:lnTo>
                <a:lnTo>
                  <a:pt x="329727" y="423809"/>
                </a:lnTo>
                <a:cubicBezTo>
                  <a:pt x="336998" y="423809"/>
                  <a:pt x="342916" y="417891"/>
                  <a:pt x="342916" y="410620"/>
                </a:cubicBezTo>
                <a:lnTo>
                  <a:pt x="342916" y="158269"/>
                </a:lnTo>
                <a:close/>
                <a:moveTo>
                  <a:pt x="303348" y="79134"/>
                </a:moveTo>
                <a:cubicBezTo>
                  <a:pt x="310633" y="79134"/>
                  <a:pt x="316537" y="85038"/>
                  <a:pt x="316537" y="92323"/>
                </a:cubicBezTo>
                <a:cubicBezTo>
                  <a:pt x="316537" y="99608"/>
                  <a:pt x="310633" y="105512"/>
                  <a:pt x="303348" y="105512"/>
                </a:cubicBezTo>
                <a:cubicBezTo>
                  <a:pt x="296063" y="105512"/>
                  <a:pt x="290159" y="99608"/>
                  <a:pt x="290159" y="92323"/>
                </a:cubicBezTo>
                <a:cubicBezTo>
                  <a:pt x="290159" y="85038"/>
                  <a:pt x="296063" y="79134"/>
                  <a:pt x="303348" y="79134"/>
                </a:cubicBezTo>
                <a:close/>
                <a:moveTo>
                  <a:pt x="250592" y="79134"/>
                </a:moveTo>
                <a:cubicBezTo>
                  <a:pt x="257877" y="79134"/>
                  <a:pt x="263781" y="85038"/>
                  <a:pt x="263781" y="92323"/>
                </a:cubicBezTo>
                <a:cubicBezTo>
                  <a:pt x="263781" y="99608"/>
                  <a:pt x="257877" y="105512"/>
                  <a:pt x="250592" y="105512"/>
                </a:cubicBezTo>
                <a:cubicBezTo>
                  <a:pt x="243307" y="105512"/>
                  <a:pt x="237403" y="99608"/>
                  <a:pt x="237403" y="92323"/>
                </a:cubicBezTo>
                <a:cubicBezTo>
                  <a:pt x="237403" y="85038"/>
                  <a:pt x="243307" y="79134"/>
                  <a:pt x="250592" y="79134"/>
                </a:cubicBezTo>
                <a:close/>
                <a:moveTo>
                  <a:pt x="197836" y="79134"/>
                </a:moveTo>
                <a:cubicBezTo>
                  <a:pt x="205121" y="79134"/>
                  <a:pt x="211025" y="85038"/>
                  <a:pt x="211025" y="92323"/>
                </a:cubicBezTo>
                <a:cubicBezTo>
                  <a:pt x="211025" y="99608"/>
                  <a:pt x="205121" y="105512"/>
                  <a:pt x="197836" y="105512"/>
                </a:cubicBezTo>
                <a:cubicBezTo>
                  <a:pt x="190551" y="105512"/>
                  <a:pt x="184647" y="99608"/>
                  <a:pt x="184647" y="92323"/>
                </a:cubicBezTo>
                <a:cubicBezTo>
                  <a:pt x="184647" y="85038"/>
                  <a:pt x="190551" y="79134"/>
                  <a:pt x="197836" y="79134"/>
                </a:cubicBezTo>
                <a:close/>
                <a:moveTo>
                  <a:pt x="39567" y="26378"/>
                </a:moveTo>
                <a:cubicBezTo>
                  <a:pt x="32296" y="26378"/>
                  <a:pt x="26378" y="32296"/>
                  <a:pt x="26378" y="39567"/>
                </a:cubicBezTo>
                <a:lnTo>
                  <a:pt x="26378" y="131891"/>
                </a:lnTo>
                <a:lnTo>
                  <a:pt x="342916" y="131891"/>
                </a:lnTo>
                <a:lnTo>
                  <a:pt x="342916" y="39567"/>
                </a:lnTo>
                <a:cubicBezTo>
                  <a:pt x="342916" y="32296"/>
                  <a:pt x="336998" y="26378"/>
                  <a:pt x="329727" y="26378"/>
                </a:cubicBezTo>
                <a:close/>
                <a:moveTo>
                  <a:pt x="39567" y="0"/>
                </a:moveTo>
                <a:lnTo>
                  <a:pt x="329727" y="0"/>
                </a:lnTo>
                <a:cubicBezTo>
                  <a:pt x="351544" y="0"/>
                  <a:pt x="369294" y="17750"/>
                  <a:pt x="369294" y="39567"/>
                </a:cubicBezTo>
                <a:lnTo>
                  <a:pt x="369294" y="410620"/>
                </a:lnTo>
                <a:cubicBezTo>
                  <a:pt x="369294" y="432437"/>
                  <a:pt x="351544" y="450187"/>
                  <a:pt x="329727" y="450187"/>
                </a:cubicBezTo>
                <a:lnTo>
                  <a:pt x="39567" y="450187"/>
                </a:lnTo>
                <a:cubicBezTo>
                  <a:pt x="17750" y="450187"/>
                  <a:pt x="0" y="432437"/>
                  <a:pt x="0" y="410620"/>
                </a:cubicBezTo>
                <a:lnTo>
                  <a:pt x="0" y="39567"/>
                </a:lnTo>
                <a:cubicBezTo>
                  <a:pt x="0" y="17750"/>
                  <a:pt x="17750" y="0"/>
                  <a:pt x="39567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Freeform: Shape 334">
            <a:extLst>
              <a:ext uri="{FF2B5EF4-FFF2-40B4-BE49-F238E27FC236}">
                <a16:creationId xmlns:a16="http://schemas.microsoft.com/office/drawing/2014/main" xmlns="" id="{E8E37B54-034E-4A8F-9629-507C5AED24A8}"/>
              </a:ext>
            </a:extLst>
          </p:cNvPr>
          <p:cNvSpPr/>
          <p:nvPr/>
        </p:nvSpPr>
        <p:spPr>
          <a:xfrm>
            <a:off x="8357400" y="1357049"/>
            <a:ext cx="450187" cy="342916"/>
          </a:xfrm>
          <a:custGeom>
            <a:avLst/>
            <a:gdLst>
              <a:gd name="connsiteX0" fmla="*/ 28638 w 450187"/>
              <a:gd name="connsiteY0" fmla="*/ 289985 h 342916"/>
              <a:gd name="connsiteX1" fmla="*/ 65945 w 450187"/>
              <a:gd name="connsiteY1" fmla="*/ 316538 h 342916"/>
              <a:gd name="connsiteX2" fmla="*/ 384242 w 450187"/>
              <a:gd name="connsiteY2" fmla="*/ 316538 h 342916"/>
              <a:gd name="connsiteX3" fmla="*/ 421549 w 450187"/>
              <a:gd name="connsiteY3" fmla="*/ 289985 h 342916"/>
              <a:gd name="connsiteX4" fmla="*/ 172336 w 450187"/>
              <a:gd name="connsiteY4" fmla="*/ 52756 h 342916"/>
              <a:gd name="connsiteX5" fmla="*/ 185525 w 450187"/>
              <a:gd name="connsiteY5" fmla="*/ 65945 h 342916"/>
              <a:gd name="connsiteX6" fmla="*/ 185525 w 450187"/>
              <a:gd name="connsiteY6" fmla="*/ 154274 h 342916"/>
              <a:gd name="connsiteX7" fmla="*/ 214119 w 450187"/>
              <a:gd name="connsiteY7" fmla="*/ 111386 h 342916"/>
              <a:gd name="connsiteX8" fmla="*/ 223794 w 450187"/>
              <a:gd name="connsiteY8" fmla="*/ 105577 h 342916"/>
              <a:gd name="connsiteX9" fmla="*/ 234417 w 450187"/>
              <a:gd name="connsiteY9" fmla="*/ 109377 h 342916"/>
              <a:gd name="connsiteX10" fmla="*/ 249420 w 450187"/>
              <a:gd name="connsiteY10" fmla="*/ 124379 h 342916"/>
              <a:gd name="connsiteX11" fmla="*/ 293254 w 450187"/>
              <a:gd name="connsiteY11" fmla="*/ 58629 h 342916"/>
              <a:gd name="connsiteX12" fmla="*/ 311542 w 450187"/>
              <a:gd name="connsiteY12" fmla="*/ 54971 h 342916"/>
              <a:gd name="connsiteX13" fmla="*/ 315200 w 450187"/>
              <a:gd name="connsiteY13" fmla="*/ 73261 h 342916"/>
              <a:gd name="connsiteX14" fmla="*/ 262444 w 450187"/>
              <a:gd name="connsiteY14" fmla="*/ 152395 h 342916"/>
              <a:gd name="connsiteX15" fmla="*/ 252769 w 450187"/>
              <a:gd name="connsiteY15" fmla="*/ 158203 h 342916"/>
              <a:gd name="connsiteX16" fmla="*/ 242146 w 450187"/>
              <a:gd name="connsiteY16" fmla="*/ 154404 h 342916"/>
              <a:gd name="connsiteX17" fmla="*/ 227143 w 450187"/>
              <a:gd name="connsiteY17" fmla="*/ 139402 h 342916"/>
              <a:gd name="connsiteX18" fmla="*/ 196980 w 450187"/>
              <a:gd name="connsiteY18" fmla="*/ 184647 h 342916"/>
              <a:gd name="connsiteX19" fmla="*/ 304227 w 450187"/>
              <a:gd name="connsiteY19" fmla="*/ 184647 h 342916"/>
              <a:gd name="connsiteX20" fmla="*/ 317416 w 450187"/>
              <a:gd name="connsiteY20" fmla="*/ 197836 h 342916"/>
              <a:gd name="connsiteX21" fmla="*/ 304227 w 450187"/>
              <a:gd name="connsiteY21" fmla="*/ 211025 h 342916"/>
              <a:gd name="connsiteX22" fmla="*/ 185525 w 450187"/>
              <a:gd name="connsiteY22" fmla="*/ 211025 h 342916"/>
              <a:gd name="connsiteX23" fmla="*/ 185525 w 450187"/>
              <a:gd name="connsiteY23" fmla="*/ 224214 h 342916"/>
              <a:gd name="connsiteX24" fmla="*/ 172336 w 450187"/>
              <a:gd name="connsiteY24" fmla="*/ 237403 h 342916"/>
              <a:gd name="connsiteX25" fmla="*/ 159147 w 450187"/>
              <a:gd name="connsiteY25" fmla="*/ 224214 h 342916"/>
              <a:gd name="connsiteX26" fmla="*/ 159147 w 450187"/>
              <a:gd name="connsiteY26" fmla="*/ 211025 h 342916"/>
              <a:gd name="connsiteX27" fmla="*/ 145958 w 450187"/>
              <a:gd name="connsiteY27" fmla="*/ 211025 h 342916"/>
              <a:gd name="connsiteX28" fmla="*/ 132769 w 450187"/>
              <a:gd name="connsiteY28" fmla="*/ 197836 h 342916"/>
              <a:gd name="connsiteX29" fmla="*/ 145958 w 450187"/>
              <a:gd name="connsiteY29" fmla="*/ 184647 h 342916"/>
              <a:gd name="connsiteX30" fmla="*/ 159147 w 450187"/>
              <a:gd name="connsiteY30" fmla="*/ 184647 h 342916"/>
              <a:gd name="connsiteX31" fmla="*/ 159147 w 450187"/>
              <a:gd name="connsiteY31" fmla="*/ 65945 h 342916"/>
              <a:gd name="connsiteX32" fmla="*/ 172336 w 450187"/>
              <a:gd name="connsiteY32" fmla="*/ 52756 h 342916"/>
              <a:gd name="connsiteX33" fmla="*/ 65945 w 450187"/>
              <a:gd name="connsiteY33" fmla="*/ 26378 h 342916"/>
              <a:gd name="connsiteX34" fmla="*/ 52756 w 450187"/>
              <a:gd name="connsiteY34" fmla="*/ 39567 h 342916"/>
              <a:gd name="connsiteX35" fmla="*/ 52756 w 450187"/>
              <a:gd name="connsiteY35" fmla="*/ 263781 h 342916"/>
              <a:gd name="connsiteX36" fmla="*/ 397431 w 450187"/>
              <a:gd name="connsiteY36" fmla="*/ 263781 h 342916"/>
              <a:gd name="connsiteX37" fmla="*/ 397431 w 450187"/>
              <a:gd name="connsiteY37" fmla="*/ 39567 h 342916"/>
              <a:gd name="connsiteX38" fmla="*/ 384242 w 450187"/>
              <a:gd name="connsiteY38" fmla="*/ 26378 h 342916"/>
              <a:gd name="connsiteX39" fmla="*/ 65945 w 450187"/>
              <a:gd name="connsiteY39" fmla="*/ 0 h 342916"/>
              <a:gd name="connsiteX40" fmla="*/ 384242 w 450187"/>
              <a:gd name="connsiteY40" fmla="*/ 0 h 342916"/>
              <a:gd name="connsiteX41" fmla="*/ 423809 w 450187"/>
              <a:gd name="connsiteY41" fmla="*/ 39567 h 342916"/>
              <a:gd name="connsiteX42" fmla="*/ 423809 w 450187"/>
              <a:gd name="connsiteY42" fmla="*/ 263781 h 342916"/>
              <a:gd name="connsiteX43" fmla="*/ 436998 w 450187"/>
              <a:gd name="connsiteY43" fmla="*/ 263781 h 342916"/>
              <a:gd name="connsiteX44" fmla="*/ 450187 w 450187"/>
              <a:gd name="connsiteY44" fmla="*/ 276971 h 342916"/>
              <a:gd name="connsiteX45" fmla="*/ 384242 w 450187"/>
              <a:gd name="connsiteY45" fmla="*/ 342916 h 342916"/>
              <a:gd name="connsiteX46" fmla="*/ 65945 w 450187"/>
              <a:gd name="connsiteY46" fmla="*/ 342916 h 342916"/>
              <a:gd name="connsiteX47" fmla="*/ 0 w 450187"/>
              <a:gd name="connsiteY47" fmla="*/ 276971 h 342916"/>
              <a:gd name="connsiteX48" fmla="*/ 13189 w 450187"/>
              <a:gd name="connsiteY48" fmla="*/ 263781 h 342916"/>
              <a:gd name="connsiteX49" fmla="*/ 26378 w 450187"/>
              <a:gd name="connsiteY49" fmla="*/ 263781 h 342916"/>
              <a:gd name="connsiteX50" fmla="*/ 26378 w 450187"/>
              <a:gd name="connsiteY50" fmla="*/ 39567 h 342916"/>
              <a:gd name="connsiteX51" fmla="*/ 65945 w 450187"/>
              <a:gd name="connsiteY51" fmla="*/ 0 h 34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50187" h="342916">
                <a:moveTo>
                  <a:pt x="28638" y="289985"/>
                </a:moveTo>
                <a:cubicBezTo>
                  <a:pt x="34082" y="305338"/>
                  <a:pt x="48751" y="316538"/>
                  <a:pt x="65945" y="316538"/>
                </a:cubicBezTo>
                <a:lnTo>
                  <a:pt x="384242" y="316538"/>
                </a:lnTo>
                <a:cubicBezTo>
                  <a:pt x="401436" y="316538"/>
                  <a:pt x="416105" y="305338"/>
                  <a:pt x="421549" y="289985"/>
                </a:cubicBezTo>
                <a:close/>
                <a:moveTo>
                  <a:pt x="172336" y="52756"/>
                </a:moveTo>
                <a:cubicBezTo>
                  <a:pt x="179621" y="52756"/>
                  <a:pt x="185525" y="58660"/>
                  <a:pt x="185525" y="65945"/>
                </a:cubicBezTo>
                <a:lnTo>
                  <a:pt x="185525" y="154274"/>
                </a:lnTo>
                <a:lnTo>
                  <a:pt x="214119" y="111386"/>
                </a:lnTo>
                <a:cubicBezTo>
                  <a:pt x="216310" y="108098"/>
                  <a:pt x="219862" y="105966"/>
                  <a:pt x="223794" y="105577"/>
                </a:cubicBezTo>
                <a:cubicBezTo>
                  <a:pt x="227723" y="105183"/>
                  <a:pt x="231625" y="106581"/>
                  <a:pt x="234417" y="109377"/>
                </a:cubicBezTo>
                <a:lnTo>
                  <a:pt x="249420" y="124379"/>
                </a:lnTo>
                <a:lnTo>
                  <a:pt x="293254" y="58629"/>
                </a:lnTo>
                <a:cubicBezTo>
                  <a:pt x="297292" y="52567"/>
                  <a:pt x="305484" y="50932"/>
                  <a:pt x="311542" y="54971"/>
                </a:cubicBezTo>
                <a:cubicBezTo>
                  <a:pt x="317605" y="59010"/>
                  <a:pt x="319240" y="67199"/>
                  <a:pt x="315200" y="73261"/>
                </a:cubicBezTo>
                <a:lnTo>
                  <a:pt x="262444" y="152395"/>
                </a:lnTo>
                <a:cubicBezTo>
                  <a:pt x="260253" y="155683"/>
                  <a:pt x="256701" y="157815"/>
                  <a:pt x="252769" y="158203"/>
                </a:cubicBezTo>
                <a:cubicBezTo>
                  <a:pt x="248836" y="158595"/>
                  <a:pt x="244938" y="157200"/>
                  <a:pt x="242146" y="154404"/>
                </a:cubicBezTo>
                <a:lnTo>
                  <a:pt x="227143" y="139402"/>
                </a:lnTo>
                <a:lnTo>
                  <a:pt x="196980" y="184647"/>
                </a:lnTo>
                <a:lnTo>
                  <a:pt x="304227" y="184647"/>
                </a:lnTo>
                <a:cubicBezTo>
                  <a:pt x="311512" y="184647"/>
                  <a:pt x="317416" y="190551"/>
                  <a:pt x="317416" y="197836"/>
                </a:cubicBezTo>
                <a:cubicBezTo>
                  <a:pt x="317416" y="205121"/>
                  <a:pt x="311512" y="211025"/>
                  <a:pt x="304227" y="211025"/>
                </a:cubicBezTo>
                <a:lnTo>
                  <a:pt x="185525" y="211025"/>
                </a:lnTo>
                <a:lnTo>
                  <a:pt x="185525" y="224214"/>
                </a:lnTo>
                <a:cubicBezTo>
                  <a:pt x="185525" y="231499"/>
                  <a:pt x="179621" y="237403"/>
                  <a:pt x="172336" y="237403"/>
                </a:cubicBezTo>
                <a:cubicBezTo>
                  <a:pt x="165051" y="237403"/>
                  <a:pt x="159147" y="231499"/>
                  <a:pt x="159147" y="224214"/>
                </a:cubicBezTo>
                <a:lnTo>
                  <a:pt x="159147" y="211025"/>
                </a:lnTo>
                <a:lnTo>
                  <a:pt x="145958" y="211025"/>
                </a:lnTo>
                <a:cubicBezTo>
                  <a:pt x="138673" y="211025"/>
                  <a:pt x="132769" y="205121"/>
                  <a:pt x="132769" y="197836"/>
                </a:cubicBezTo>
                <a:cubicBezTo>
                  <a:pt x="132769" y="190551"/>
                  <a:pt x="138673" y="184647"/>
                  <a:pt x="145958" y="184647"/>
                </a:cubicBezTo>
                <a:lnTo>
                  <a:pt x="159147" y="184647"/>
                </a:lnTo>
                <a:lnTo>
                  <a:pt x="159147" y="65945"/>
                </a:lnTo>
                <a:cubicBezTo>
                  <a:pt x="159147" y="58660"/>
                  <a:pt x="165051" y="52756"/>
                  <a:pt x="172336" y="52756"/>
                </a:cubicBezTo>
                <a:close/>
                <a:moveTo>
                  <a:pt x="65945" y="26378"/>
                </a:moveTo>
                <a:cubicBezTo>
                  <a:pt x="58674" y="26378"/>
                  <a:pt x="52756" y="32296"/>
                  <a:pt x="52756" y="39567"/>
                </a:cubicBezTo>
                <a:lnTo>
                  <a:pt x="52756" y="263781"/>
                </a:lnTo>
                <a:lnTo>
                  <a:pt x="397431" y="263781"/>
                </a:lnTo>
                <a:lnTo>
                  <a:pt x="397431" y="39567"/>
                </a:lnTo>
                <a:cubicBezTo>
                  <a:pt x="397431" y="32296"/>
                  <a:pt x="391513" y="26378"/>
                  <a:pt x="384242" y="26378"/>
                </a:cubicBezTo>
                <a:close/>
                <a:moveTo>
                  <a:pt x="65945" y="0"/>
                </a:moveTo>
                <a:lnTo>
                  <a:pt x="384242" y="0"/>
                </a:lnTo>
                <a:cubicBezTo>
                  <a:pt x="406059" y="0"/>
                  <a:pt x="423809" y="17750"/>
                  <a:pt x="423809" y="39567"/>
                </a:cubicBezTo>
                <a:lnTo>
                  <a:pt x="423809" y="263781"/>
                </a:lnTo>
                <a:lnTo>
                  <a:pt x="436998" y="263781"/>
                </a:lnTo>
                <a:cubicBezTo>
                  <a:pt x="444283" y="263781"/>
                  <a:pt x="450187" y="269686"/>
                  <a:pt x="450187" y="276971"/>
                </a:cubicBezTo>
                <a:cubicBezTo>
                  <a:pt x="450187" y="313333"/>
                  <a:pt x="420604" y="342916"/>
                  <a:pt x="384242" y="342916"/>
                </a:cubicBezTo>
                <a:lnTo>
                  <a:pt x="65945" y="342916"/>
                </a:lnTo>
                <a:cubicBezTo>
                  <a:pt x="29583" y="342916"/>
                  <a:pt x="0" y="313333"/>
                  <a:pt x="0" y="276971"/>
                </a:cubicBezTo>
                <a:cubicBezTo>
                  <a:pt x="0" y="269686"/>
                  <a:pt x="5904" y="263781"/>
                  <a:pt x="13189" y="263781"/>
                </a:cubicBezTo>
                <a:lnTo>
                  <a:pt x="26378" y="263781"/>
                </a:lnTo>
                <a:lnTo>
                  <a:pt x="26378" y="39567"/>
                </a:lnTo>
                <a:cubicBezTo>
                  <a:pt x="26378" y="17750"/>
                  <a:pt x="44128" y="0"/>
                  <a:pt x="65945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Freeform: Shape 337">
            <a:extLst>
              <a:ext uri="{FF2B5EF4-FFF2-40B4-BE49-F238E27FC236}">
                <a16:creationId xmlns:a16="http://schemas.microsoft.com/office/drawing/2014/main" xmlns="" id="{598A97B2-0B61-4562-AE08-18047120761A}"/>
              </a:ext>
            </a:extLst>
          </p:cNvPr>
          <p:cNvSpPr/>
          <p:nvPr/>
        </p:nvSpPr>
        <p:spPr>
          <a:xfrm>
            <a:off x="688966" y="2445692"/>
            <a:ext cx="290160" cy="450187"/>
          </a:xfrm>
          <a:custGeom>
            <a:avLst/>
            <a:gdLst>
              <a:gd name="connsiteX0" fmla="*/ 131890 w 290160"/>
              <a:gd name="connsiteY0" fmla="*/ 384241 h 450187"/>
              <a:gd name="connsiteX1" fmla="*/ 158268 w 290160"/>
              <a:gd name="connsiteY1" fmla="*/ 384241 h 450187"/>
              <a:gd name="connsiteX2" fmla="*/ 171457 w 290160"/>
              <a:gd name="connsiteY2" fmla="*/ 397430 h 450187"/>
              <a:gd name="connsiteX3" fmla="*/ 158268 w 290160"/>
              <a:gd name="connsiteY3" fmla="*/ 410619 h 450187"/>
              <a:gd name="connsiteX4" fmla="*/ 131890 w 290160"/>
              <a:gd name="connsiteY4" fmla="*/ 410619 h 450187"/>
              <a:gd name="connsiteX5" fmla="*/ 118701 w 290160"/>
              <a:gd name="connsiteY5" fmla="*/ 397430 h 450187"/>
              <a:gd name="connsiteX6" fmla="*/ 131890 w 290160"/>
              <a:gd name="connsiteY6" fmla="*/ 384241 h 450187"/>
              <a:gd name="connsiteX7" fmla="*/ 26378 w 290160"/>
              <a:gd name="connsiteY7" fmla="*/ 371053 h 450187"/>
              <a:gd name="connsiteX8" fmla="*/ 26378 w 290160"/>
              <a:gd name="connsiteY8" fmla="*/ 410620 h 450187"/>
              <a:gd name="connsiteX9" fmla="*/ 39567 w 290160"/>
              <a:gd name="connsiteY9" fmla="*/ 423809 h 450187"/>
              <a:gd name="connsiteX10" fmla="*/ 250592 w 290160"/>
              <a:gd name="connsiteY10" fmla="*/ 423809 h 450187"/>
              <a:gd name="connsiteX11" fmla="*/ 263781 w 290160"/>
              <a:gd name="connsiteY11" fmla="*/ 410620 h 450187"/>
              <a:gd name="connsiteX12" fmla="*/ 263781 w 290160"/>
              <a:gd name="connsiteY12" fmla="*/ 371053 h 450187"/>
              <a:gd name="connsiteX13" fmla="*/ 92323 w 290160"/>
              <a:gd name="connsiteY13" fmla="*/ 106392 h 450187"/>
              <a:gd name="connsiteX14" fmla="*/ 105512 w 290160"/>
              <a:gd name="connsiteY14" fmla="*/ 119581 h 450187"/>
              <a:gd name="connsiteX15" fmla="*/ 105512 w 290160"/>
              <a:gd name="connsiteY15" fmla="*/ 207910 h 450187"/>
              <a:gd name="connsiteX16" fmla="*/ 134106 w 290160"/>
              <a:gd name="connsiteY16" fmla="*/ 165022 h 450187"/>
              <a:gd name="connsiteX17" fmla="*/ 143781 w 290160"/>
              <a:gd name="connsiteY17" fmla="*/ 159213 h 450187"/>
              <a:gd name="connsiteX18" fmla="*/ 154404 w 290160"/>
              <a:gd name="connsiteY18" fmla="*/ 163012 h 450187"/>
              <a:gd name="connsiteX19" fmla="*/ 169407 w 290160"/>
              <a:gd name="connsiteY19" fmla="*/ 178015 h 450187"/>
              <a:gd name="connsiteX20" fmla="*/ 213241 w 290160"/>
              <a:gd name="connsiteY20" fmla="*/ 112265 h 450187"/>
              <a:gd name="connsiteX21" fmla="*/ 231529 w 290160"/>
              <a:gd name="connsiteY21" fmla="*/ 108608 h 450187"/>
              <a:gd name="connsiteX22" fmla="*/ 235187 w 290160"/>
              <a:gd name="connsiteY22" fmla="*/ 126896 h 450187"/>
              <a:gd name="connsiteX23" fmla="*/ 182431 w 290160"/>
              <a:gd name="connsiteY23" fmla="*/ 206031 h 450187"/>
              <a:gd name="connsiteX24" fmla="*/ 162133 w 290160"/>
              <a:gd name="connsiteY24" fmla="*/ 208040 h 450187"/>
              <a:gd name="connsiteX25" fmla="*/ 147130 w 290160"/>
              <a:gd name="connsiteY25" fmla="*/ 193038 h 450187"/>
              <a:gd name="connsiteX26" fmla="*/ 116967 w 290160"/>
              <a:gd name="connsiteY26" fmla="*/ 238283 h 450187"/>
              <a:gd name="connsiteX27" fmla="*/ 224214 w 290160"/>
              <a:gd name="connsiteY27" fmla="*/ 238283 h 450187"/>
              <a:gd name="connsiteX28" fmla="*/ 237403 w 290160"/>
              <a:gd name="connsiteY28" fmla="*/ 251472 h 450187"/>
              <a:gd name="connsiteX29" fmla="*/ 224214 w 290160"/>
              <a:gd name="connsiteY29" fmla="*/ 264661 h 450187"/>
              <a:gd name="connsiteX30" fmla="*/ 105512 w 290160"/>
              <a:gd name="connsiteY30" fmla="*/ 264661 h 450187"/>
              <a:gd name="connsiteX31" fmla="*/ 105512 w 290160"/>
              <a:gd name="connsiteY31" fmla="*/ 277850 h 450187"/>
              <a:gd name="connsiteX32" fmla="*/ 92323 w 290160"/>
              <a:gd name="connsiteY32" fmla="*/ 291039 h 450187"/>
              <a:gd name="connsiteX33" fmla="*/ 79134 w 290160"/>
              <a:gd name="connsiteY33" fmla="*/ 277850 h 450187"/>
              <a:gd name="connsiteX34" fmla="*/ 79134 w 290160"/>
              <a:gd name="connsiteY34" fmla="*/ 264661 h 450187"/>
              <a:gd name="connsiteX35" fmla="*/ 65945 w 290160"/>
              <a:gd name="connsiteY35" fmla="*/ 264661 h 450187"/>
              <a:gd name="connsiteX36" fmla="*/ 52756 w 290160"/>
              <a:gd name="connsiteY36" fmla="*/ 251472 h 450187"/>
              <a:gd name="connsiteX37" fmla="*/ 65945 w 290160"/>
              <a:gd name="connsiteY37" fmla="*/ 238283 h 450187"/>
              <a:gd name="connsiteX38" fmla="*/ 79134 w 290160"/>
              <a:gd name="connsiteY38" fmla="*/ 238283 h 450187"/>
              <a:gd name="connsiteX39" fmla="*/ 79134 w 290160"/>
              <a:gd name="connsiteY39" fmla="*/ 119581 h 450187"/>
              <a:gd name="connsiteX40" fmla="*/ 92323 w 290160"/>
              <a:gd name="connsiteY40" fmla="*/ 106392 h 450187"/>
              <a:gd name="connsiteX41" fmla="*/ 131890 w 290160"/>
              <a:gd name="connsiteY41" fmla="*/ 52756 h 450187"/>
              <a:gd name="connsiteX42" fmla="*/ 158268 w 290160"/>
              <a:gd name="connsiteY42" fmla="*/ 52756 h 450187"/>
              <a:gd name="connsiteX43" fmla="*/ 171457 w 290160"/>
              <a:gd name="connsiteY43" fmla="*/ 65945 h 450187"/>
              <a:gd name="connsiteX44" fmla="*/ 158268 w 290160"/>
              <a:gd name="connsiteY44" fmla="*/ 79134 h 450187"/>
              <a:gd name="connsiteX45" fmla="*/ 131890 w 290160"/>
              <a:gd name="connsiteY45" fmla="*/ 79134 h 450187"/>
              <a:gd name="connsiteX46" fmla="*/ 118701 w 290160"/>
              <a:gd name="connsiteY46" fmla="*/ 65945 h 450187"/>
              <a:gd name="connsiteX47" fmla="*/ 131890 w 290160"/>
              <a:gd name="connsiteY47" fmla="*/ 52756 h 450187"/>
              <a:gd name="connsiteX48" fmla="*/ 39567 w 290160"/>
              <a:gd name="connsiteY48" fmla="*/ 26378 h 450187"/>
              <a:gd name="connsiteX49" fmla="*/ 26378 w 290160"/>
              <a:gd name="connsiteY49" fmla="*/ 39567 h 450187"/>
              <a:gd name="connsiteX50" fmla="*/ 26378 w 290160"/>
              <a:gd name="connsiteY50" fmla="*/ 344674 h 450187"/>
              <a:gd name="connsiteX51" fmla="*/ 263781 w 290160"/>
              <a:gd name="connsiteY51" fmla="*/ 344674 h 450187"/>
              <a:gd name="connsiteX52" fmla="*/ 263781 w 290160"/>
              <a:gd name="connsiteY52" fmla="*/ 39567 h 450187"/>
              <a:gd name="connsiteX53" fmla="*/ 250592 w 290160"/>
              <a:gd name="connsiteY53" fmla="*/ 26378 h 450187"/>
              <a:gd name="connsiteX54" fmla="*/ 39567 w 290160"/>
              <a:gd name="connsiteY54" fmla="*/ 0 h 450187"/>
              <a:gd name="connsiteX55" fmla="*/ 250592 w 290160"/>
              <a:gd name="connsiteY55" fmla="*/ 0 h 450187"/>
              <a:gd name="connsiteX56" fmla="*/ 290160 w 290160"/>
              <a:gd name="connsiteY56" fmla="*/ 39567 h 450187"/>
              <a:gd name="connsiteX57" fmla="*/ 290160 w 290160"/>
              <a:gd name="connsiteY57" fmla="*/ 410620 h 450187"/>
              <a:gd name="connsiteX58" fmla="*/ 250592 w 290160"/>
              <a:gd name="connsiteY58" fmla="*/ 450187 h 450187"/>
              <a:gd name="connsiteX59" fmla="*/ 39567 w 290160"/>
              <a:gd name="connsiteY59" fmla="*/ 450187 h 450187"/>
              <a:gd name="connsiteX60" fmla="*/ 0 w 290160"/>
              <a:gd name="connsiteY60" fmla="*/ 410620 h 450187"/>
              <a:gd name="connsiteX61" fmla="*/ 0 w 290160"/>
              <a:gd name="connsiteY61" fmla="*/ 39567 h 450187"/>
              <a:gd name="connsiteX62" fmla="*/ 39567 w 290160"/>
              <a:gd name="connsiteY62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90160" h="450187">
                <a:moveTo>
                  <a:pt x="131890" y="384241"/>
                </a:moveTo>
                <a:lnTo>
                  <a:pt x="158268" y="384241"/>
                </a:lnTo>
                <a:cubicBezTo>
                  <a:pt x="165553" y="384241"/>
                  <a:pt x="171457" y="390145"/>
                  <a:pt x="171457" y="397430"/>
                </a:cubicBezTo>
                <a:cubicBezTo>
                  <a:pt x="171457" y="404715"/>
                  <a:pt x="165553" y="410619"/>
                  <a:pt x="158268" y="410619"/>
                </a:cubicBezTo>
                <a:lnTo>
                  <a:pt x="131890" y="410619"/>
                </a:lnTo>
                <a:cubicBezTo>
                  <a:pt x="124605" y="410619"/>
                  <a:pt x="118701" y="404715"/>
                  <a:pt x="118701" y="397430"/>
                </a:cubicBezTo>
                <a:cubicBezTo>
                  <a:pt x="118701" y="390145"/>
                  <a:pt x="124605" y="384241"/>
                  <a:pt x="131890" y="384241"/>
                </a:cubicBezTo>
                <a:close/>
                <a:moveTo>
                  <a:pt x="26378" y="371053"/>
                </a:moveTo>
                <a:lnTo>
                  <a:pt x="26378" y="410620"/>
                </a:lnTo>
                <a:cubicBezTo>
                  <a:pt x="26378" y="417891"/>
                  <a:pt x="32296" y="423809"/>
                  <a:pt x="39567" y="423809"/>
                </a:cubicBezTo>
                <a:lnTo>
                  <a:pt x="250592" y="423809"/>
                </a:lnTo>
                <a:cubicBezTo>
                  <a:pt x="257864" y="423809"/>
                  <a:pt x="263781" y="417891"/>
                  <a:pt x="263781" y="410620"/>
                </a:cubicBezTo>
                <a:lnTo>
                  <a:pt x="263781" y="371053"/>
                </a:lnTo>
                <a:close/>
                <a:moveTo>
                  <a:pt x="92323" y="106392"/>
                </a:moveTo>
                <a:cubicBezTo>
                  <a:pt x="99608" y="106392"/>
                  <a:pt x="105512" y="112296"/>
                  <a:pt x="105512" y="119581"/>
                </a:cubicBezTo>
                <a:lnTo>
                  <a:pt x="105512" y="207910"/>
                </a:lnTo>
                <a:lnTo>
                  <a:pt x="134106" y="165022"/>
                </a:lnTo>
                <a:cubicBezTo>
                  <a:pt x="136297" y="161734"/>
                  <a:pt x="139849" y="159602"/>
                  <a:pt x="143781" y="159213"/>
                </a:cubicBezTo>
                <a:cubicBezTo>
                  <a:pt x="147710" y="158815"/>
                  <a:pt x="151612" y="160216"/>
                  <a:pt x="154404" y="163012"/>
                </a:cubicBezTo>
                <a:lnTo>
                  <a:pt x="169407" y="178015"/>
                </a:lnTo>
                <a:lnTo>
                  <a:pt x="213241" y="112265"/>
                </a:lnTo>
                <a:cubicBezTo>
                  <a:pt x="217279" y="106203"/>
                  <a:pt x="225471" y="104568"/>
                  <a:pt x="231529" y="108608"/>
                </a:cubicBezTo>
                <a:cubicBezTo>
                  <a:pt x="237592" y="112646"/>
                  <a:pt x="239227" y="120835"/>
                  <a:pt x="235187" y="126896"/>
                </a:cubicBezTo>
                <a:lnTo>
                  <a:pt x="182431" y="206031"/>
                </a:lnTo>
                <a:cubicBezTo>
                  <a:pt x="177829" y="212935"/>
                  <a:pt x="168027" y="213938"/>
                  <a:pt x="162133" y="208040"/>
                </a:cubicBezTo>
                <a:lnTo>
                  <a:pt x="147130" y="193038"/>
                </a:lnTo>
                <a:lnTo>
                  <a:pt x="116967" y="238283"/>
                </a:lnTo>
                <a:lnTo>
                  <a:pt x="224214" y="238283"/>
                </a:lnTo>
                <a:cubicBezTo>
                  <a:pt x="231499" y="238283"/>
                  <a:pt x="237403" y="244187"/>
                  <a:pt x="237403" y="251472"/>
                </a:cubicBezTo>
                <a:cubicBezTo>
                  <a:pt x="237403" y="258756"/>
                  <a:pt x="231499" y="264661"/>
                  <a:pt x="224214" y="264661"/>
                </a:cubicBezTo>
                <a:lnTo>
                  <a:pt x="105512" y="264661"/>
                </a:lnTo>
                <a:lnTo>
                  <a:pt x="105512" y="277850"/>
                </a:lnTo>
                <a:cubicBezTo>
                  <a:pt x="105512" y="285134"/>
                  <a:pt x="99608" y="291039"/>
                  <a:pt x="92323" y="291039"/>
                </a:cubicBezTo>
                <a:cubicBezTo>
                  <a:pt x="85038" y="291039"/>
                  <a:pt x="79134" y="285134"/>
                  <a:pt x="79134" y="277850"/>
                </a:cubicBezTo>
                <a:lnTo>
                  <a:pt x="79134" y="264661"/>
                </a:lnTo>
                <a:lnTo>
                  <a:pt x="65945" y="264661"/>
                </a:lnTo>
                <a:cubicBezTo>
                  <a:pt x="58660" y="264661"/>
                  <a:pt x="52756" y="258756"/>
                  <a:pt x="52756" y="251472"/>
                </a:cubicBezTo>
                <a:cubicBezTo>
                  <a:pt x="52756" y="244187"/>
                  <a:pt x="58660" y="238283"/>
                  <a:pt x="65945" y="238283"/>
                </a:cubicBezTo>
                <a:lnTo>
                  <a:pt x="79134" y="238283"/>
                </a:lnTo>
                <a:lnTo>
                  <a:pt x="79134" y="119581"/>
                </a:lnTo>
                <a:cubicBezTo>
                  <a:pt x="79134" y="112296"/>
                  <a:pt x="85038" y="106392"/>
                  <a:pt x="92323" y="106392"/>
                </a:cubicBezTo>
                <a:close/>
                <a:moveTo>
                  <a:pt x="131890" y="52756"/>
                </a:moveTo>
                <a:lnTo>
                  <a:pt x="158268" y="52756"/>
                </a:lnTo>
                <a:cubicBezTo>
                  <a:pt x="165553" y="52756"/>
                  <a:pt x="171457" y="58660"/>
                  <a:pt x="171457" y="65945"/>
                </a:cubicBezTo>
                <a:cubicBezTo>
                  <a:pt x="171457" y="73230"/>
                  <a:pt x="165553" y="79134"/>
                  <a:pt x="158268" y="79134"/>
                </a:cubicBezTo>
                <a:lnTo>
                  <a:pt x="131890" y="79134"/>
                </a:lnTo>
                <a:cubicBezTo>
                  <a:pt x="124605" y="79134"/>
                  <a:pt x="118701" y="73230"/>
                  <a:pt x="118701" y="65945"/>
                </a:cubicBezTo>
                <a:cubicBezTo>
                  <a:pt x="118701" y="58660"/>
                  <a:pt x="124605" y="52756"/>
                  <a:pt x="131890" y="52756"/>
                </a:cubicBezTo>
                <a:close/>
                <a:moveTo>
                  <a:pt x="39567" y="26378"/>
                </a:moveTo>
                <a:cubicBezTo>
                  <a:pt x="32296" y="26378"/>
                  <a:pt x="26378" y="32296"/>
                  <a:pt x="26378" y="39567"/>
                </a:cubicBezTo>
                <a:lnTo>
                  <a:pt x="26378" y="344674"/>
                </a:lnTo>
                <a:lnTo>
                  <a:pt x="263781" y="344674"/>
                </a:lnTo>
                <a:lnTo>
                  <a:pt x="263781" y="39567"/>
                </a:lnTo>
                <a:cubicBezTo>
                  <a:pt x="263781" y="32296"/>
                  <a:pt x="257864" y="26378"/>
                  <a:pt x="250592" y="26378"/>
                </a:cubicBezTo>
                <a:close/>
                <a:moveTo>
                  <a:pt x="39567" y="0"/>
                </a:moveTo>
                <a:lnTo>
                  <a:pt x="250592" y="0"/>
                </a:lnTo>
                <a:cubicBezTo>
                  <a:pt x="272410" y="0"/>
                  <a:pt x="290160" y="17750"/>
                  <a:pt x="290160" y="39567"/>
                </a:cubicBezTo>
                <a:lnTo>
                  <a:pt x="290160" y="410620"/>
                </a:lnTo>
                <a:cubicBezTo>
                  <a:pt x="290160" y="432437"/>
                  <a:pt x="272410" y="450187"/>
                  <a:pt x="250592" y="450187"/>
                </a:cubicBezTo>
                <a:lnTo>
                  <a:pt x="39567" y="450187"/>
                </a:lnTo>
                <a:cubicBezTo>
                  <a:pt x="17750" y="450187"/>
                  <a:pt x="0" y="432437"/>
                  <a:pt x="0" y="410620"/>
                </a:cubicBezTo>
                <a:lnTo>
                  <a:pt x="0" y="39567"/>
                </a:lnTo>
                <a:cubicBezTo>
                  <a:pt x="0" y="17750"/>
                  <a:pt x="17750" y="0"/>
                  <a:pt x="39567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Freeform: Shape 336">
            <a:extLst>
              <a:ext uri="{FF2B5EF4-FFF2-40B4-BE49-F238E27FC236}">
                <a16:creationId xmlns:a16="http://schemas.microsoft.com/office/drawing/2014/main" xmlns="" id="{BDFD2BEC-F7EB-4DDF-9CCF-CA863471C67E}"/>
              </a:ext>
            </a:extLst>
          </p:cNvPr>
          <p:cNvSpPr/>
          <p:nvPr/>
        </p:nvSpPr>
        <p:spPr>
          <a:xfrm>
            <a:off x="10786748" y="1357050"/>
            <a:ext cx="450187" cy="450187"/>
          </a:xfrm>
          <a:custGeom>
            <a:avLst/>
            <a:gdLst>
              <a:gd name="connsiteX0" fmla="*/ 225093 w 450187"/>
              <a:gd name="connsiteY0" fmla="*/ 185526 h 450187"/>
              <a:gd name="connsiteX1" fmla="*/ 185526 w 450187"/>
              <a:gd name="connsiteY1" fmla="*/ 225093 h 450187"/>
              <a:gd name="connsiteX2" fmla="*/ 225093 w 450187"/>
              <a:gd name="connsiteY2" fmla="*/ 264661 h 450187"/>
              <a:gd name="connsiteX3" fmla="*/ 264661 w 450187"/>
              <a:gd name="connsiteY3" fmla="*/ 225093 h 450187"/>
              <a:gd name="connsiteX4" fmla="*/ 225093 w 450187"/>
              <a:gd name="connsiteY4" fmla="*/ 185526 h 450187"/>
              <a:gd name="connsiteX5" fmla="*/ 225093 w 450187"/>
              <a:gd name="connsiteY5" fmla="*/ 159148 h 450187"/>
              <a:gd name="connsiteX6" fmla="*/ 291039 w 450187"/>
              <a:gd name="connsiteY6" fmla="*/ 225093 h 450187"/>
              <a:gd name="connsiteX7" fmla="*/ 225093 w 450187"/>
              <a:gd name="connsiteY7" fmla="*/ 291039 h 450187"/>
              <a:gd name="connsiteX8" fmla="*/ 159148 w 450187"/>
              <a:gd name="connsiteY8" fmla="*/ 225093 h 450187"/>
              <a:gd name="connsiteX9" fmla="*/ 225093 w 450187"/>
              <a:gd name="connsiteY9" fmla="*/ 159148 h 450187"/>
              <a:gd name="connsiteX10" fmla="*/ 225093 w 450187"/>
              <a:gd name="connsiteY10" fmla="*/ 132769 h 450187"/>
              <a:gd name="connsiteX11" fmla="*/ 132769 w 450187"/>
              <a:gd name="connsiteY11" fmla="*/ 225093 h 450187"/>
              <a:gd name="connsiteX12" fmla="*/ 225093 w 450187"/>
              <a:gd name="connsiteY12" fmla="*/ 317416 h 450187"/>
              <a:gd name="connsiteX13" fmla="*/ 317416 w 450187"/>
              <a:gd name="connsiteY13" fmla="*/ 225093 h 450187"/>
              <a:gd name="connsiteX14" fmla="*/ 225093 w 450187"/>
              <a:gd name="connsiteY14" fmla="*/ 132769 h 450187"/>
              <a:gd name="connsiteX15" fmla="*/ 225093 w 450187"/>
              <a:gd name="connsiteY15" fmla="*/ 106391 h 450187"/>
              <a:gd name="connsiteX16" fmla="*/ 343794 w 450187"/>
              <a:gd name="connsiteY16" fmla="*/ 225093 h 450187"/>
              <a:gd name="connsiteX17" fmla="*/ 225093 w 450187"/>
              <a:gd name="connsiteY17" fmla="*/ 343794 h 450187"/>
              <a:gd name="connsiteX18" fmla="*/ 106391 w 450187"/>
              <a:gd name="connsiteY18" fmla="*/ 225093 h 450187"/>
              <a:gd name="connsiteX19" fmla="*/ 225093 w 450187"/>
              <a:gd name="connsiteY19" fmla="*/ 106391 h 450187"/>
              <a:gd name="connsiteX20" fmla="*/ 209559 w 450187"/>
              <a:gd name="connsiteY20" fmla="*/ 26378 h 450187"/>
              <a:gd name="connsiteX21" fmla="*/ 200151 w 450187"/>
              <a:gd name="connsiteY21" fmla="*/ 74147 h 450187"/>
              <a:gd name="connsiteX22" fmla="*/ 190373 w 450187"/>
              <a:gd name="connsiteY22" fmla="*/ 84403 h 450187"/>
              <a:gd name="connsiteX23" fmla="*/ 150228 w 450187"/>
              <a:gd name="connsiteY23" fmla="*/ 101078 h 450187"/>
              <a:gd name="connsiteX24" fmla="*/ 136074 w 450187"/>
              <a:gd name="connsiteY24" fmla="*/ 100772 h 450187"/>
              <a:gd name="connsiteX25" fmla="*/ 96208 w 450187"/>
              <a:gd name="connsiteY25" fmla="*/ 74195 h 450187"/>
              <a:gd name="connsiteX26" fmla="*/ 74195 w 450187"/>
              <a:gd name="connsiteY26" fmla="*/ 96208 h 450187"/>
              <a:gd name="connsiteX27" fmla="*/ 100772 w 450187"/>
              <a:gd name="connsiteY27" fmla="*/ 136074 h 450187"/>
              <a:gd name="connsiteX28" fmla="*/ 101078 w 450187"/>
              <a:gd name="connsiteY28" fmla="*/ 150228 h 450187"/>
              <a:gd name="connsiteX29" fmla="*/ 84403 w 450187"/>
              <a:gd name="connsiteY29" fmla="*/ 190373 h 450187"/>
              <a:gd name="connsiteX30" fmla="*/ 74147 w 450187"/>
              <a:gd name="connsiteY30" fmla="*/ 200151 h 450187"/>
              <a:gd name="connsiteX31" fmla="*/ 26378 w 450187"/>
              <a:gd name="connsiteY31" fmla="*/ 209562 h 450187"/>
              <a:gd name="connsiteX32" fmla="*/ 26378 w 450187"/>
              <a:gd name="connsiteY32" fmla="*/ 240628 h 450187"/>
              <a:gd name="connsiteX33" fmla="*/ 74147 w 450187"/>
              <a:gd name="connsiteY33" fmla="*/ 250039 h 450187"/>
              <a:gd name="connsiteX34" fmla="*/ 84403 w 450187"/>
              <a:gd name="connsiteY34" fmla="*/ 259814 h 450187"/>
              <a:gd name="connsiteX35" fmla="*/ 101078 w 450187"/>
              <a:gd name="connsiteY35" fmla="*/ 299959 h 450187"/>
              <a:gd name="connsiteX36" fmla="*/ 100772 w 450187"/>
              <a:gd name="connsiteY36" fmla="*/ 314113 h 450187"/>
              <a:gd name="connsiteX37" fmla="*/ 74195 w 450187"/>
              <a:gd name="connsiteY37" fmla="*/ 353979 h 450187"/>
              <a:gd name="connsiteX38" fmla="*/ 96208 w 450187"/>
              <a:gd name="connsiteY38" fmla="*/ 375991 h 450187"/>
              <a:gd name="connsiteX39" fmla="*/ 136074 w 450187"/>
              <a:gd name="connsiteY39" fmla="*/ 349415 h 450187"/>
              <a:gd name="connsiteX40" fmla="*/ 150228 w 450187"/>
              <a:gd name="connsiteY40" fmla="*/ 349109 h 450187"/>
              <a:gd name="connsiteX41" fmla="*/ 190373 w 450187"/>
              <a:gd name="connsiteY41" fmla="*/ 365784 h 450187"/>
              <a:gd name="connsiteX42" fmla="*/ 200151 w 450187"/>
              <a:gd name="connsiteY42" fmla="*/ 376040 h 450187"/>
              <a:gd name="connsiteX43" fmla="*/ 209562 w 450187"/>
              <a:gd name="connsiteY43" fmla="*/ 423809 h 450187"/>
              <a:gd name="connsiteX44" fmla="*/ 240628 w 450187"/>
              <a:gd name="connsiteY44" fmla="*/ 423809 h 450187"/>
              <a:gd name="connsiteX45" fmla="*/ 250036 w 450187"/>
              <a:gd name="connsiteY45" fmla="*/ 376040 h 450187"/>
              <a:gd name="connsiteX46" fmla="*/ 259814 w 450187"/>
              <a:gd name="connsiteY46" fmla="*/ 365784 h 450187"/>
              <a:gd name="connsiteX47" fmla="*/ 299959 w 450187"/>
              <a:gd name="connsiteY47" fmla="*/ 349112 h 450187"/>
              <a:gd name="connsiteX48" fmla="*/ 314109 w 450187"/>
              <a:gd name="connsiteY48" fmla="*/ 349415 h 450187"/>
              <a:gd name="connsiteX49" fmla="*/ 353979 w 450187"/>
              <a:gd name="connsiteY49" fmla="*/ 375991 h 450187"/>
              <a:gd name="connsiteX50" fmla="*/ 375991 w 450187"/>
              <a:gd name="connsiteY50" fmla="*/ 353979 h 450187"/>
              <a:gd name="connsiteX51" fmla="*/ 349415 w 450187"/>
              <a:gd name="connsiteY51" fmla="*/ 314113 h 450187"/>
              <a:gd name="connsiteX52" fmla="*/ 349109 w 450187"/>
              <a:gd name="connsiteY52" fmla="*/ 299959 h 450187"/>
              <a:gd name="connsiteX53" fmla="*/ 365784 w 450187"/>
              <a:gd name="connsiteY53" fmla="*/ 259814 h 450187"/>
              <a:gd name="connsiteX54" fmla="*/ 376036 w 450187"/>
              <a:gd name="connsiteY54" fmla="*/ 250039 h 450187"/>
              <a:gd name="connsiteX55" fmla="*/ 423809 w 450187"/>
              <a:gd name="connsiteY55" fmla="*/ 240628 h 450187"/>
              <a:gd name="connsiteX56" fmla="*/ 423809 w 450187"/>
              <a:gd name="connsiteY56" fmla="*/ 209559 h 450187"/>
              <a:gd name="connsiteX57" fmla="*/ 376040 w 450187"/>
              <a:gd name="connsiteY57" fmla="*/ 200148 h 450187"/>
              <a:gd name="connsiteX58" fmla="*/ 365784 w 450187"/>
              <a:gd name="connsiteY58" fmla="*/ 190373 h 450187"/>
              <a:gd name="connsiteX59" fmla="*/ 349109 w 450187"/>
              <a:gd name="connsiteY59" fmla="*/ 150228 h 450187"/>
              <a:gd name="connsiteX60" fmla="*/ 349415 w 450187"/>
              <a:gd name="connsiteY60" fmla="*/ 136074 h 450187"/>
              <a:gd name="connsiteX61" fmla="*/ 375991 w 450187"/>
              <a:gd name="connsiteY61" fmla="*/ 96208 h 450187"/>
              <a:gd name="connsiteX62" fmla="*/ 353979 w 450187"/>
              <a:gd name="connsiteY62" fmla="*/ 74195 h 450187"/>
              <a:gd name="connsiteX63" fmla="*/ 314113 w 450187"/>
              <a:gd name="connsiteY63" fmla="*/ 100772 h 450187"/>
              <a:gd name="connsiteX64" fmla="*/ 299959 w 450187"/>
              <a:gd name="connsiteY64" fmla="*/ 101078 h 450187"/>
              <a:gd name="connsiteX65" fmla="*/ 259814 w 450187"/>
              <a:gd name="connsiteY65" fmla="*/ 84403 h 450187"/>
              <a:gd name="connsiteX66" fmla="*/ 250036 w 450187"/>
              <a:gd name="connsiteY66" fmla="*/ 74147 h 450187"/>
              <a:gd name="connsiteX67" fmla="*/ 240625 w 450187"/>
              <a:gd name="connsiteY67" fmla="*/ 26378 h 450187"/>
              <a:gd name="connsiteX68" fmla="*/ 198715 w 450187"/>
              <a:gd name="connsiteY68" fmla="*/ 0 h 450187"/>
              <a:gd name="connsiteX69" fmla="*/ 251472 w 450187"/>
              <a:gd name="connsiteY69" fmla="*/ 0 h 450187"/>
              <a:gd name="connsiteX70" fmla="*/ 264414 w 450187"/>
              <a:gd name="connsiteY70" fmla="*/ 10641 h 450187"/>
              <a:gd name="connsiteX71" fmla="*/ 274340 w 450187"/>
              <a:gd name="connsiteY71" fmla="*/ 61041 h 450187"/>
              <a:gd name="connsiteX72" fmla="*/ 306264 w 450187"/>
              <a:gd name="connsiteY72" fmla="*/ 74302 h 450187"/>
              <a:gd name="connsiteX73" fmla="*/ 348343 w 450187"/>
              <a:gd name="connsiteY73" fmla="*/ 46251 h 450187"/>
              <a:gd name="connsiteX74" fmla="*/ 364987 w 450187"/>
              <a:gd name="connsiteY74" fmla="*/ 47900 h 450187"/>
              <a:gd name="connsiteX75" fmla="*/ 402287 w 450187"/>
              <a:gd name="connsiteY75" fmla="*/ 85200 h 450187"/>
              <a:gd name="connsiteX76" fmla="*/ 403936 w 450187"/>
              <a:gd name="connsiteY76" fmla="*/ 101844 h 450187"/>
              <a:gd name="connsiteX77" fmla="*/ 375885 w 450187"/>
              <a:gd name="connsiteY77" fmla="*/ 143923 h 450187"/>
              <a:gd name="connsiteX78" fmla="*/ 389146 w 450187"/>
              <a:gd name="connsiteY78" fmla="*/ 175847 h 450187"/>
              <a:gd name="connsiteX79" fmla="*/ 439546 w 450187"/>
              <a:gd name="connsiteY79" fmla="*/ 185773 h 450187"/>
              <a:gd name="connsiteX80" fmla="*/ 450187 w 450187"/>
              <a:gd name="connsiteY80" fmla="*/ 198715 h 450187"/>
              <a:gd name="connsiteX81" fmla="*/ 450187 w 450187"/>
              <a:gd name="connsiteY81" fmla="*/ 251472 h 450187"/>
              <a:gd name="connsiteX82" fmla="*/ 439546 w 450187"/>
              <a:gd name="connsiteY82" fmla="*/ 264414 h 450187"/>
              <a:gd name="connsiteX83" fmla="*/ 389146 w 450187"/>
              <a:gd name="connsiteY83" fmla="*/ 274340 h 450187"/>
              <a:gd name="connsiteX84" fmla="*/ 375885 w 450187"/>
              <a:gd name="connsiteY84" fmla="*/ 306264 h 450187"/>
              <a:gd name="connsiteX85" fmla="*/ 403936 w 450187"/>
              <a:gd name="connsiteY85" fmla="*/ 348343 h 450187"/>
              <a:gd name="connsiteX86" fmla="*/ 402287 w 450187"/>
              <a:gd name="connsiteY86" fmla="*/ 364984 h 450187"/>
              <a:gd name="connsiteX87" fmla="*/ 364987 w 450187"/>
              <a:gd name="connsiteY87" fmla="*/ 402287 h 450187"/>
              <a:gd name="connsiteX88" fmla="*/ 348343 w 450187"/>
              <a:gd name="connsiteY88" fmla="*/ 403936 h 450187"/>
              <a:gd name="connsiteX89" fmla="*/ 306264 w 450187"/>
              <a:gd name="connsiteY89" fmla="*/ 375885 h 450187"/>
              <a:gd name="connsiteX90" fmla="*/ 274340 w 450187"/>
              <a:gd name="connsiteY90" fmla="*/ 389146 h 450187"/>
              <a:gd name="connsiteX91" fmla="*/ 264414 w 450187"/>
              <a:gd name="connsiteY91" fmla="*/ 439546 h 450187"/>
              <a:gd name="connsiteX92" fmla="*/ 251472 w 450187"/>
              <a:gd name="connsiteY92" fmla="*/ 450187 h 450187"/>
              <a:gd name="connsiteX93" fmla="*/ 198715 w 450187"/>
              <a:gd name="connsiteY93" fmla="*/ 450187 h 450187"/>
              <a:gd name="connsiteX94" fmla="*/ 185773 w 450187"/>
              <a:gd name="connsiteY94" fmla="*/ 439546 h 450187"/>
              <a:gd name="connsiteX95" fmla="*/ 175847 w 450187"/>
              <a:gd name="connsiteY95" fmla="*/ 389146 h 450187"/>
              <a:gd name="connsiteX96" fmla="*/ 143923 w 450187"/>
              <a:gd name="connsiteY96" fmla="*/ 375885 h 450187"/>
              <a:gd name="connsiteX97" fmla="*/ 101844 w 450187"/>
              <a:gd name="connsiteY97" fmla="*/ 403936 h 450187"/>
              <a:gd name="connsiteX98" fmla="*/ 85200 w 450187"/>
              <a:gd name="connsiteY98" fmla="*/ 402287 h 450187"/>
              <a:gd name="connsiteX99" fmla="*/ 47900 w 450187"/>
              <a:gd name="connsiteY99" fmla="*/ 364987 h 450187"/>
              <a:gd name="connsiteX100" fmla="*/ 46251 w 450187"/>
              <a:gd name="connsiteY100" fmla="*/ 348343 h 450187"/>
              <a:gd name="connsiteX101" fmla="*/ 74302 w 450187"/>
              <a:gd name="connsiteY101" fmla="*/ 306264 h 450187"/>
              <a:gd name="connsiteX102" fmla="*/ 61041 w 450187"/>
              <a:gd name="connsiteY102" fmla="*/ 274340 h 450187"/>
              <a:gd name="connsiteX103" fmla="*/ 10641 w 450187"/>
              <a:gd name="connsiteY103" fmla="*/ 264414 h 450187"/>
              <a:gd name="connsiteX104" fmla="*/ 0 w 450187"/>
              <a:gd name="connsiteY104" fmla="*/ 251472 h 450187"/>
              <a:gd name="connsiteX105" fmla="*/ 0 w 450187"/>
              <a:gd name="connsiteY105" fmla="*/ 198715 h 450187"/>
              <a:gd name="connsiteX106" fmla="*/ 10637 w 450187"/>
              <a:gd name="connsiteY106" fmla="*/ 185773 h 450187"/>
              <a:gd name="connsiteX107" fmla="*/ 61037 w 450187"/>
              <a:gd name="connsiteY107" fmla="*/ 175847 h 450187"/>
              <a:gd name="connsiteX108" fmla="*/ 74302 w 450187"/>
              <a:gd name="connsiteY108" fmla="*/ 143923 h 450187"/>
              <a:gd name="connsiteX109" fmla="*/ 46251 w 450187"/>
              <a:gd name="connsiteY109" fmla="*/ 101844 h 450187"/>
              <a:gd name="connsiteX110" fmla="*/ 47900 w 450187"/>
              <a:gd name="connsiteY110" fmla="*/ 85200 h 450187"/>
              <a:gd name="connsiteX111" fmla="*/ 85200 w 450187"/>
              <a:gd name="connsiteY111" fmla="*/ 47900 h 450187"/>
              <a:gd name="connsiteX112" fmla="*/ 101844 w 450187"/>
              <a:gd name="connsiteY112" fmla="*/ 46251 h 450187"/>
              <a:gd name="connsiteX113" fmla="*/ 143923 w 450187"/>
              <a:gd name="connsiteY113" fmla="*/ 74302 h 450187"/>
              <a:gd name="connsiteX114" fmla="*/ 175847 w 450187"/>
              <a:gd name="connsiteY114" fmla="*/ 61041 h 450187"/>
              <a:gd name="connsiteX115" fmla="*/ 185773 w 450187"/>
              <a:gd name="connsiteY115" fmla="*/ 10641 h 450187"/>
              <a:gd name="connsiteX116" fmla="*/ 198715 w 450187"/>
              <a:gd name="connsiteY116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450187" h="450187">
                <a:moveTo>
                  <a:pt x="225093" y="185526"/>
                </a:moveTo>
                <a:cubicBezTo>
                  <a:pt x="203277" y="185526"/>
                  <a:pt x="185526" y="203277"/>
                  <a:pt x="185526" y="225093"/>
                </a:cubicBezTo>
                <a:cubicBezTo>
                  <a:pt x="185526" y="246911"/>
                  <a:pt x="203277" y="264661"/>
                  <a:pt x="225093" y="264661"/>
                </a:cubicBezTo>
                <a:cubicBezTo>
                  <a:pt x="246911" y="264661"/>
                  <a:pt x="264661" y="246911"/>
                  <a:pt x="264661" y="225093"/>
                </a:cubicBezTo>
                <a:cubicBezTo>
                  <a:pt x="264661" y="203277"/>
                  <a:pt x="246911" y="185526"/>
                  <a:pt x="225093" y="185526"/>
                </a:cubicBezTo>
                <a:close/>
                <a:moveTo>
                  <a:pt x="225093" y="159148"/>
                </a:moveTo>
                <a:cubicBezTo>
                  <a:pt x="261456" y="159148"/>
                  <a:pt x="291039" y="188731"/>
                  <a:pt x="291039" y="225093"/>
                </a:cubicBezTo>
                <a:cubicBezTo>
                  <a:pt x="291039" y="261456"/>
                  <a:pt x="261456" y="291039"/>
                  <a:pt x="225093" y="291039"/>
                </a:cubicBezTo>
                <a:cubicBezTo>
                  <a:pt x="188731" y="291039"/>
                  <a:pt x="159148" y="261456"/>
                  <a:pt x="159148" y="225093"/>
                </a:cubicBezTo>
                <a:cubicBezTo>
                  <a:pt x="159148" y="188731"/>
                  <a:pt x="188731" y="159148"/>
                  <a:pt x="225093" y="159148"/>
                </a:cubicBezTo>
                <a:close/>
                <a:moveTo>
                  <a:pt x="225093" y="132769"/>
                </a:moveTo>
                <a:cubicBezTo>
                  <a:pt x="174185" y="132769"/>
                  <a:pt x="132769" y="174185"/>
                  <a:pt x="132769" y="225093"/>
                </a:cubicBezTo>
                <a:cubicBezTo>
                  <a:pt x="132769" y="276001"/>
                  <a:pt x="174185" y="317416"/>
                  <a:pt x="225093" y="317416"/>
                </a:cubicBezTo>
                <a:cubicBezTo>
                  <a:pt x="276001" y="317416"/>
                  <a:pt x="317416" y="276001"/>
                  <a:pt x="317416" y="225093"/>
                </a:cubicBezTo>
                <a:cubicBezTo>
                  <a:pt x="317416" y="174185"/>
                  <a:pt x="276001" y="132769"/>
                  <a:pt x="225093" y="132769"/>
                </a:cubicBezTo>
                <a:close/>
                <a:moveTo>
                  <a:pt x="225093" y="106391"/>
                </a:moveTo>
                <a:cubicBezTo>
                  <a:pt x="290544" y="106391"/>
                  <a:pt x="343794" y="159642"/>
                  <a:pt x="343794" y="225093"/>
                </a:cubicBezTo>
                <a:cubicBezTo>
                  <a:pt x="343794" y="290544"/>
                  <a:pt x="290544" y="343794"/>
                  <a:pt x="225093" y="343794"/>
                </a:cubicBezTo>
                <a:cubicBezTo>
                  <a:pt x="159642" y="343794"/>
                  <a:pt x="106391" y="290544"/>
                  <a:pt x="106391" y="225093"/>
                </a:cubicBezTo>
                <a:cubicBezTo>
                  <a:pt x="106391" y="159642"/>
                  <a:pt x="159642" y="106391"/>
                  <a:pt x="225093" y="106391"/>
                </a:cubicBezTo>
                <a:close/>
                <a:moveTo>
                  <a:pt x="209559" y="26378"/>
                </a:moveTo>
                <a:lnTo>
                  <a:pt x="200151" y="74147"/>
                </a:lnTo>
                <a:cubicBezTo>
                  <a:pt x="199159" y="79176"/>
                  <a:pt x="195346" y="83174"/>
                  <a:pt x="190373" y="84403"/>
                </a:cubicBezTo>
                <a:cubicBezTo>
                  <a:pt x="176218" y="87903"/>
                  <a:pt x="162714" y="93512"/>
                  <a:pt x="150228" y="101078"/>
                </a:cubicBezTo>
                <a:cubicBezTo>
                  <a:pt x="145853" y="103730"/>
                  <a:pt x="140333" y="103613"/>
                  <a:pt x="136074" y="100772"/>
                </a:cubicBezTo>
                <a:lnTo>
                  <a:pt x="96208" y="74195"/>
                </a:lnTo>
                <a:lnTo>
                  <a:pt x="74195" y="96208"/>
                </a:lnTo>
                <a:lnTo>
                  <a:pt x="100772" y="136074"/>
                </a:lnTo>
                <a:cubicBezTo>
                  <a:pt x="103613" y="140333"/>
                  <a:pt x="103730" y="145853"/>
                  <a:pt x="101078" y="150228"/>
                </a:cubicBezTo>
                <a:cubicBezTo>
                  <a:pt x="93512" y="162714"/>
                  <a:pt x="87903" y="176218"/>
                  <a:pt x="84403" y="190373"/>
                </a:cubicBezTo>
                <a:cubicBezTo>
                  <a:pt x="83174" y="195346"/>
                  <a:pt x="79176" y="199159"/>
                  <a:pt x="74147" y="200151"/>
                </a:cubicBezTo>
                <a:lnTo>
                  <a:pt x="26378" y="209562"/>
                </a:lnTo>
                <a:lnTo>
                  <a:pt x="26378" y="240628"/>
                </a:lnTo>
                <a:lnTo>
                  <a:pt x="74147" y="250039"/>
                </a:lnTo>
                <a:cubicBezTo>
                  <a:pt x="79176" y="251029"/>
                  <a:pt x="83174" y="254841"/>
                  <a:pt x="84403" y="259814"/>
                </a:cubicBezTo>
                <a:cubicBezTo>
                  <a:pt x="87903" y="273969"/>
                  <a:pt x="93512" y="287477"/>
                  <a:pt x="101078" y="299959"/>
                </a:cubicBezTo>
                <a:cubicBezTo>
                  <a:pt x="103730" y="304334"/>
                  <a:pt x="103613" y="309854"/>
                  <a:pt x="100772" y="314113"/>
                </a:cubicBezTo>
                <a:lnTo>
                  <a:pt x="74195" y="353979"/>
                </a:lnTo>
                <a:lnTo>
                  <a:pt x="96208" y="375991"/>
                </a:lnTo>
                <a:lnTo>
                  <a:pt x="136074" y="349415"/>
                </a:lnTo>
                <a:cubicBezTo>
                  <a:pt x="140333" y="346574"/>
                  <a:pt x="145853" y="346457"/>
                  <a:pt x="150228" y="349109"/>
                </a:cubicBezTo>
                <a:cubicBezTo>
                  <a:pt x="162714" y="356675"/>
                  <a:pt x="176218" y="362287"/>
                  <a:pt x="190373" y="365784"/>
                </a:cubicBezTo>
                <a:cubicBezTo>
                  <a:pt x="195346" y="367013"/>
                  <a:pt x="199159" y="371011"/>
                  <a:pt x="200151" y="376040"/>
                </a:cubicBezTo>
                <a:lnTo>
                  <a:pt x="209562" y="423809"/>
                </a:lnTo>
                <a:lnTo>
                  <a:pt x="240628" y="423809"/>
                </a:lnTo>
                <a:lnTo>
                  <a:pt x="250036" y="376040"/>
                </a:lnTo>
                <a:cubicBezTo>
                  <a:pt x="251029" y="371011"/>
                  <a:pt x="254841" y="367013"/>
                  <a:pt x="259814" y="365784"/>
                </a:cubicBezTo>
                <a:cubicBezTo>
                  <a:pt x="273969" y="362287"/>
                  <a:pt x="287473" y="356678"/>
                  <a:pt x="299959" y="349112"/>
                </a:cubicBezTo>
                <a:cubicBezTo>
                  <a:pt x="304334" y="346457"/>
                  <a:pt x="309854" y="346574"/>
                  <a:pt x="314109" y="349415"/>
                </a:cubicBezTo>
                <a:lnTo>
                  <a:pt x="353979" y="375991"/>
                </a:lnTo>
                <a:lnTo>
                  <a:pt x="375991" y="353979"/>
                </a:lnTo>
                <a:lnTo>
                  <a:pt x="349415" y="314113"/>
                </a:lnTo>
                <a:cubicBezTo>
                  <a:pt x="346574" y="309854"/>
                  <a:pt x="346453" y="304338"/>
                  <a:pt x="349109" y="299959"/>
                </a:cubicBezTo>
                <a:cubicBezTo>
                  <a:pt x="356675" y="287477"/>
                  <a:pt x="362284" y="273972"/>
                  <a:pt x="365784" y="259814"/>
                </a:cubicBezTo>
                <a:cubicBezTo>
                  <a:pt x="367010" y="254841"/>
                  <a:pt x="371011" y="251029"/>
                  <a:pt x="376036" y="250039"/>
                </a:cubicBezTo>
                <a:lnTo>
                  <a:pt x="423809" y="240628"/>
                </a:lnTo>
                <a:lnTo>
                  <a:pt x="423809" y="209559"/>
                </a:lnTo>
                <a:lnTo>
                  <a:pt x="376040" y="200148"/>
                </a:lnTo>
                <a:cubicBezTo>
                  <a:pt x="371011" y="199159"/>
                  <a:pt x="367010" y="195346"/>
                  <a:pt x="365784" y="190373"/>
                </a:cubicBezTo>
                <a:cubicBezTo>
                  <a:pt x="362287" y="176218"/>
                  <a:pt x="356675" y="162710"/>
                  <a:pt x="349109" y="150228"/>
                </a:cubicBezTo>
                <a:cubicBezTo>
                  <a:pt x="346457" y="145853"/>
                  <a:pt x="346574" y="140333"/>
                  <a:pt x="349415" y="136074"/>
                </a:cubicBezTo>
                <a:lnTo>
                  <a:pt x="375991" y="96208"/>
                </a:lnTo>
                <a:lnTo>
                  <a:pt x="353979" y="74195"/>
                </a:lnTo>
                <a:lnTo>
                  <a:pt x="314113" y="100772"/>
                </a:lnTo>
                <a:cubicBezTo>
                  <a:pt x="309854" y="103613"/>
                  <a:pt x="304334" y="103730"/>
                  <a:pt x="299959" y="101078"/>
                </a:cubicBezTo>
                <a:cubicBezTo>
                  <a:pt x="287473" y="93512"/>
                  <a:pt x="273969" y="87900"/>
                  <a:pt x="259814" y="84403"/>
                </a:cubicBezTo>
                <a:cubicBezTo>
                  <a:pt x="254841" y="83174"/>
                  <a:pt x="251029" y="79176"/>
                  <a:pt x="250036" y="74147"/>
                </a:cubicBezTo>
                <a:lnTo>
                  <a:pt x="240625" y="26378"/>
                </a:lnTo>
                <a:close/>
                <a:moveTo>
                  <a:pt x="198715" y="0"/>
                </a:moveTo>
                <a:lnTo>
                  <a:pt x="251472" y="0"/>
                </a:lnTo>
                <a:cubicBezTo>
                  <a:pt x="257774" y="0"/>
                  <a:pt x="263194" y="4458"/>
                  <a:pt x="264414" y="10641"/>
                </a:cubicBezTo>
                <a:lnTo>
                  <a:pt x="274340" y="61041"/>
                </a:lnTo>
                <a:cubicBezTo>
                  <a:pt x="285406" y="64365"/>
                  <a:pt x="296091" y="68806"/>
                  <a:pt x="306264" y="74302"/>
                </a:cubicBezTo>
                <a:lnTo>
                  <a:pt x="348343" y="46251"/>
                </a:lnTo>
                <a:cubicBezTo>
                  <a:pt x="353574" y="42761"/>
                  <a:pt x="360543" y="43452"/>
                  <a:pt x="364987" y="47900"/>
                </a:cubicBezTo>
                <a:lnTo>
                  <a:pt x="402287" y="85200"/>
                </a:lnTo>
                <a:cubicBezTo>
                  <a:pt x="406735" y="89648"/>
                  <a:pt x="407422" y="96613"/>
                  <a:pt x="403936" y="101844"/>
                </a:cubicBezTo>
                <a:lnTo>
                  <a:pt x="375885" y="143923"/>
                </a:lnTo>
                <a:cubicBezTo>
                  <a:pt x="381381" y="154096"/>
                  <a:pt x="385822" y="164781"/>
                  <a:pt x="389146" y="175847"/>
                </a:cubicBezTo>
                <a:lnTo>
                  <a:pt x="439546" y="185773"/>
                </a:lnTo>
                <a:cubicBezTo>
                  <a:pt x="445729" y="186993"/>
                  <a:pt x="450187" y="192413"/>
                  <a:pt x="450187" y="198715"/>
                </a:cubicBezTo>
                <a:lnTo>
                  <a:pt x="450187" y="251472"/>
                </a:lnTo>
                <a:cubicBezTo>
                  <a:pt x="450187" y="257774"/>
                  <a:pt x="445729" y="263194"/>
                  <a:pt x="439546" y="264414"/>
                </a:cubicBezTo>
                <a:lnTo>
                  <a:pt x="389146" y="274340"/>
                </a:lnTo>
                <a:cubicBezTo>
                  <a:pt x="385822" y="285406"/>
                  <a:pt x="381381" y="296091"/>
                  <a:pt x="375885" y="306264"/>
                </a:cubicBezTo>
                <a:lnTo>
                  <a:pt x="403936" y="348343"/>
                </a:lnTo>
                <a:cubicBezTo>
                  <a:pt x="407422" y="353574"/>
                  <a:pt x="406735" y="360539"/>
                  <a:pt x="402287" y="364984"/>
                </a:cubicBezTo>
                <a:lnTo>
                  <a:pt x="364987" y="402287"/>
                </a:lnTo>
                <a:cubicBezTo>
                  <a:pt x="360539" y="406732"/>
                  <a:pt x="353574" y="407422"/>
                  <a:pt x="348343" y="403936"/>
                </a:cubicBezTo>
                <a:lnTo>
                  <a:pt x="306264" y="375885"/>
                </a:lnTo>
                <a:cubicBezTo>
                  <a:pt x="296091" y="381381"/>
                  <a:pt x="285406" y="385822"/>
                  <a:pt x="274340" y="389146"/>
                </a:cubicBezTo>
                <a:lnTo>
                  <a:pt x="264414" y="439546"/>
                </a:lnTo>
                <a:cubicBezTo>
                  <a:pt x="263194" y="445729"/>
                  <a:pt x="257774" y="450187"/>
                  <a:pt x="251472" y="450187"/>
                </a:cubicBezTo>
                <a:lnTo>
                  <a:pt x="198715" y="450187"/>
                </a:lnTo>
                <a:cubicBezTo>
                  <a:pt x="192413" y="450187"/>
                  <a:pt x="186993" y="445729"/>
                  <a:pt x="185773" y="439546"/>
                </a:cubicBezTo>
                <a:lnTo>
                  <a:pt x="175847" y="389146"/>
                </a:lnTo>
                <a:cubicBezTo>
                  <a:pt x="164781" y="385822"/>
                  <a:pt x="154096" y="381381"/>
                  <a:pt x="143923" y="375885"/>
                </a:cubicBezTo>
                <a:lnTo>
                  <a:pt x="101844" y="403936"/>
                </a:lnTo>
                <a:cubicBezTo>
                  <a:pt x="96613" y="407422"/>
                  <a:pt x="89644" y="406735"/>
                  <a:pt x="85200" y="402287"/>
                </a:cubicBezTo>
                <a:lnTo>
                  <a:pt x="47900" y="364987"/>
                </a:lnTo>
                <a:cubicBezTo>
                  <a:pt x="43455" y="360539"/>
                  <a:pt x="42765" y="353574"/>
                  <a:pt x="46251" y="348343"/>
                </a:cubicBezTo>
                <a:lnTo>
                  <a:pt x="74302" y="306264"/>
                </a:lnTo>
                <a:cubicBezTo>
                  <a:pt x="68806" y="296091"/>
                  <a:pt x="64365" y="285406"/>
                  <a:pt x="61041" y="274340"/>
                </a:cubicBezTo>
                <a:lnTo>
                  <a:pt x="10641" y="264414"/>
                </a:lnTo>
                <a:cubicBezTo>
                  <a:pt x="4458" y="263194"/>
                  <a:pt x="0" y="257774"/>
                  <a:pt x="0" y="251472"/>
                </a:cubicBezTo>
                <a:lnTo>
                  <a:pt x="0" y="198715"/>
                </a:lnTo>
                <a:cubicBezTo>
                  <a:pt x="0" y="192413"/>
                  <a:pt x="4458" y="186993"/>
                  <a:pt x="10637" y="185773"/>
                </a:cubicBezTo>
                <a:lnTo>
                  <a:pt x="61037" y="175847"/>
                </a:lnTo>
                <a:cubicBezTo>
                  <a:pt x="64365" y="164781"/>
                  <a:pt x="68806" y="154096"/>
                  <a:pt x="74302" y="143923"/>
                </a:cubicBezTo>
                <a:lnTo>
                  <a:pt x="46251" y="101844"/>
                </a:lnTo>
                <a:cubicBezTo>
                  <a:pt x="42765" y="96613"/>
                  <a:pt x="43452" y="89648"/>
                  <a:pt x="47900" y="85200"/>
                </a:cubicBezTo>
                <a:lnTo>
                  <a:pt x="85200" y="47900"/>
                </a:lnTo>
                <a:cubicBezTo>
                  <a:pt x="89644" y="43452"/>
                  <a:pt x="96613" y="42765"/>
                  <a:pt x="101844" y="46251"/>
                </a:cubicBezTo>
                <a:lnTo>
                  <a:pt x="143923" y="74302"/>
                </a:lnTo>
                <a:cubicBezTo>
                  <a:pt x="154096" y="68806"/>
                  <a:pt x="164781" y="64365"/>
                  <a:pt x="175847" y="61041"/>
                </a:cubicBezTo>
                <a:lnTo>
                  <a:pt x="185773" y="10641"/>
                </a:lnTo>
                <a:cubicBezTo>
                  <a:pt x="186993" y="4458"/>
                  <a:pt x="192413" y="0"/>
                  <a:pt x="198715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0" name="Freeform: Shape 339">
            <a:extLst>
              <a:ext uri="{FF2B5EF4-FFF2-40B4-BE49-F238E27FC236}">
                <a16:creationId xmlns:a16="http://schemas.microsoft.com/office/drawing/2014/main" xmlns="" id="{71174607-68ED-44DF-ACD9-D0DAEB82FD7D}"/>
              </a:ext>
            </a:extLst>
          </p:cNvPr>
          <p:cNvSpPr/>
          <p:nvPr/>
        </p:nvSpPr>
        <p:spPr>
          <a:xfrm>
            <a:off x="2991354" y="2445692"/>
            <a:ext cx="450187" cy="450187"/>
          </a:xfrm>
          <a:custGeom>
            <a:avLst/>
            <a:gdLst>
              <a:gd name="connsiteX0" fmla="*/ 330606 w 450187"/>
              <a:gd name="connsiteY0" fmla="*/ 344674 h 450187"/>
              <a:gd name="connsiteX1" fmla="*/ 383362 w 450187"/>
              <a:gd name="connsiteY1" fmla="*/ 344674 h 450187"/>
              <a:gd name="connsiteX2" fmla="*/ 396551 w 450187"/>
              <a:gd name="connsiteY2" fmla="*/ 357863 h 450187"/>
              <a:gd name="connsiteX3" fmla="*/ 383362 w 450187"/>
              <a:gd name="connsiteY3" fmla="*/ 371052 h 450187"/>
              <a:gd name="connsiteX4" fmla="*/ 330606 w 450187"/>
              <a:gd name="connsiteY4" fmla="*/ 371052 h 450187"/>
              <a:gd name="connsiteX5" fmla="*/ 317417 w 450187"/>
              <a:gd name="connsiteY5" fmla="*/ 357863 h 450187"/>
              <a:gd name="connsiteX6" fmla="*/ 330606 w 450187"/>
              <a:gd name="connsiteY6" fmla="*/ 344674 h 450187"/>
              <a:gd name="connsiteX7" fmla="*/ 238282 w 450187"/>
              <a:gd name="connsiteY7" fmla="*/ 344674 h 450187"/>
              <a:gd name="connsiteX8" fmla="*/ 264660 w 450187"/>
              <a:gd name="connsiteY8" fmla="*/ 371052 h 450187"/>
              <a:gd name="connsiteX9" fmla="*/ 238282 w 450187"/>
              <a:gd name="connsiteY9" fmla="*/ 397430 h 450187"/>
              <a:gd name="connsiteX10" fmla="*/ 211904 w 450187"/>
              <a:gd name="connsiteY10" fmla="*/ 371052 h 450187"/>
              <a:gd name="connsiteX11" fmla="*/ 238282 w 450187"/>
              <a:gd name="connsiteY11" fmla="*/ 344674 h 450187"/>
              <a:gd name="connsiteX12" fmla="*/ 159147 w 450187"/>
              <a:gd name="connsiteY12" fmla="*/ 344674 h 450187"/>
              <a:gd name="connsiteX13" fmla="*/ 185525 w 450187"/>
              <a:gd name="connsiteY13" fmla="*/ 371052 h 450187"/>
              <a:gd name="connsiteX14" fmla="*/ 159147 w 450187"/>
              <a:gd name="connsiteY14" fmla="*/ 397430 h 450187"/>
              <a:gd name="connsiteX15" fmla="*/ 132769 w 450187"/>
              <a:gd name="connsiteY15" fmla="*/ 371052 h 450187"/>
              <a:gd name="connsiteX16" fmla="*/ 159147 w 450187"/>
              <a:gd name="connsiteY16" fmla="*/ 344674 h 450187"/>
              <a:gd name="connsiteX17" fmla="*/ 330606 w 450187"/>
              <a:gd name="connsiteY17" fmla="*/ 291918 h 450187"/>
              <a:gd name="connsiteX18" fmla="*/ 383362 w 450187"/>
              <a:gd name="connsiteY18" fmla="*/ 291918 h 450187"/>
              <a:gd name="connsiteX19" fmla="*/ 396551 w 450187"/>
              <a:gd name="connsiteY19" fmla="*/ 305107 h 450187"/>
              <a:gd name="connsiteX20" fmla="*/ 383362 w 450187"/>
              <a:gd name="connsiteY20" fmla="*/ 318296 h 450187"/>
              <a:gd name="connsiteX21" fmla="*/ 330606 w 450187"/>
              <a:gd name="connsiteY21" fmla="*/ 318296 h 450187"/>
              <a:gd name="connsiteX22" fmla="*/ 317417 w 450187"/>
              <a:gd name="connsiteY22" fmla="*/ 305107 h 450187"/>
              <a:gd name="connsiteX23" fmla="*/ 330606 w 450187"/>
              <a:gd name="connsiteY23" fmla="*/ 291918 h 450187"/>
              <a:gd name="connsiteX24" fmla="*/ 330606 w 450187"/>
              <a:gd name="connsiteY24" fmla="*/ 239161 h 450187"/>
              <a:gd name="connsiteX25" fmla="*/ 383362 w 450187"/>
              <a:gd name="connsiteY25" fmla="*/ 239161 h 450187"/>
              <a:gd name="connsiteX26" fmla="*/ 396551 w 450187"/>
              <a:gd name="connsiteY26" fmla="*/ 252350 h 450187"/>
              <a:gd name="connsiteX27" fmla="*/ 383362 w 450187"/>
              <a:gd name="connsiteY27" fmla="*/ 265539 h 450187"/>
              <a:gd name="connsiteX28" fmla="*/ 330606 w 450187"/>
              <a:gd name="connsiteY28" fmla="*/ 265539 h 450187"/>
              <a:gd name="connsiteX29" fmla="*/ 317417 w 450187"/>
              <a:gd name="connsiteY29" fmla="*/ 252350 h 450187"/>
              <a:gd name="connsiteX30" fmla="*/ 330606 w 450187"/>
              <a:gd name="connsiteY30" fmla="*/ 239161 h 450187"/>
              <a:gd name="connsiteX31" fmla="*/ 139546 w 450187"/>
              <a:gd name="connsiteY31" fmla="*/ 212783 h 450187"/>
              <a:gd name="connsiteX32" fmla="*/ 148339 w 450187"/>
              <a:gd name="connsiteY32" fmla="*/ 265540 h 450187"/>
              <a:gd name="connsiteX33" fmla="*/ 241964 w 450187"/>
              <a:gd name="connsiteY33" fmla="*/ 265540 h 450187"/>
              <a:gd name="connsiteX34" fmla="*/ 259550 w 450187"/>
              <a:gd name="connsiteY34" fmla="*/ 212783 h 450187"/>
              <a:gd name="connsiteX35" fmla="*/ 330606 w 450187"/>
              <a:gd name="connsiteY35" fmla="*/ 186405 h 450187"/>
              <a:gd name="connsiteX36" fmla="*/ 383362 w 450187"/>
              <a:gd name="connsiteY36" fmla="*/ 186405 h 450187"/>
              <a:gd name="connsiteX37" fmla="*/ 396551 w 450187"/>
              <a:gd name="connsiteY37" fmla="*/ 199594 h 450187"/>
              <a:gd name="connsiteX38" fmla="*/ 383362 w 450187"/>
              <a:gd name="connsiteY38" fmla="*/ 212783 h 450187"/>
              <a:gd name="connsiteX39" fmla="*/ 330606 w 450187"/>
              <a:gd name="connsiteY39" fmla="*/ 212783 h 450187"/>
              <a:gd name="connsiteX40" fmla="*/ 317417 w 450187"/>
              <a:gd name="connsiteY40" fmla="*/ 199594 h 450187"/>
              <a:gd name="connsiteX41" fmla="*/ 330606 w 450187"/>
              <a:gd name="connsiteY41" fmla="*/ 186405 h 450187"/>
              <a:gd name="connsiteX42" fmla="*/ 66824 w 450187"/>
              <a:gd name="connsiteY42" fmla="*/ 160027 h 450187"/>
              <a:gd name="connsiteX43" fmla="*/ 119580 w 450187"/>
              <a:gd name="connsiteY43" fmla="*/ 160027 h 450187"/>
              <a:gd name="connsiteX44" fmla="*/ 132591 w 450187"/>
              <a:gd name="connsiteY44" fmla="*/ 171049 h 450187"/>
              <a:gd name="connsiteX45" fmla="*/ 135150 w 450187"/>
              <a:gd name="connsiteY45" fmla="*/ 186405 h 450187"/>
              <a:gd name="connsiteX46" fmla="*/ 277849 w 450187"/>
              <a:gd name="connsiteY46" fmla="*/ 186405 h 450187"/>
              <a:gd name="connsiteX47" fmla="*/ 290361 w 450187"/>
              <a:gd name="connsiteY47" fmla="*/ 203764 h 450187"/>
              <a:gd name="connsiteX48" fmla="*/ 263983 w 450187"/>
              <a:gd name="connsiteY48" fmla="*/ 282898 h 450187"/>
              <a:gd name="connsiteX49" fmla="*/ 251471 w 450187"/>
              <a:gd name="connsiteY49" fmla="*/ 291918 h 450187"/>
              <a:gd name="connsiteX50" fmla="*/ 145959 w 450187"/>
              <a:gd name="connsiteY50" fmla="*/ 291918 h 450187"/>
              <a:gd name="connsiteX51" fmla="*/ 132769 w 450187"/>
              <a:gd name="connsiteY51" fmla="*/ 305107 h 450187"/>
              <a:gd name="connsiteX52" fmla="*/ 145959 w 450187"/>
              <a:gd name="connsiteY52" fmla="*/ 318296 h 450187"/>
              <a:gd name="connsiteX53" fmla="*/ 251471 w 450187"/>
              <a:gd name="connsiteY53" fmla="*/ 318296 h 450187"/>
              <a:gd name="connsiteX54" fmla="*/ 264660 w 450187"/>
              <a:gd name="connsiteY54" fmla="*/ 331485 h 450187"/>
              <a:gd name="connsiteX55" fmla="*/ 251471 w 450187"/>
              <a:gd name="connsiteY55" fmla="*/ 344674 h 450187"/>
              <a:gd name="connsiteX56" fmla="*/ 238282 w 450187"/>
              <a:gd name="connsiteY56" fmla="*/ 344674 h 450187"/>
              <a:gd name="connsiteX57" fmla="*/ 159147 w 450187"/>
              <a:gd name="connsiteY57" fmla="*/ 344674 h 450187"/>
              <a:gd name="connsiteX58" fmla="*/ 145959 w 450187"/>
              <a:gd name="connsiteY58" fmla="*/ 344674 h 450187"/>
              <a:gd name="connsiteX59" fmla="*/ 106391 w 450187"/>
              <a:gd name="connsiteY59" fmla="*/ 305107 h 450187"/>
              <a:gd name="connsiteX60" fmla="*/ 122843 w 450187"/>
              <a:gd name="connsiteY60" fmla="*/ 273024 h 450187"/>
              <a:gd name="connsiteX61" fmla="*/ 108407 w 450187"/>
              <a:gd name="connsiteY61" fmla="*/ 186405 h 450187"/>
              <a:gd name="connsiteX62" fmla="*/ 66824 w 450187"/>
              <a:gd name="connsiteY62" fmla="*/ 186405 h 450187"/>
              <a:gd name="connsiteX63" fmla="*/ 53635 w 450187"/>
              <a:gd name="connsiteY63" fmla="*/ 173216 h 450187"/>
              <a:gd name="connsiteX64" fmla="*/ 66824 w 450187"/>
              <a:gd name="connsiteY64" fmla="*/ 160027 h 450187"/>
              <a:gd name="connsiteX65" fmla="*/ 26378 w 450187"/>
              <a:gd name="connsiteY65" fmla="*/ 132770 h 450187"/>
              <a:gd name="connsiteX66" fmla="*/ 26378 w 450187"/>
              <a:gd name="connsiteY66" fmla="*/ 410620 h 450187"/>
              <a:gd name="connsiteX67" fmla="*/ 39567 w 450187"/>
              <a:gd name="connsiteY67" fmla="*/ 423809 h 450187"/>
              <a:gd name="connsiteX68" fmla="*/ 410620 w 450187"/>
              <a:gd name="connsiteY68" fmla="*/ 423809 h 450187"/>
              <a:gd name="connsiteX69" fmla="*/ 423809 w 450187"/>
              <a:gd name="connsiteY69" fmla="*/ 410620 h 450187"/>
              <a:gd name="connsiteX70" fmla="*/ 423809 w 450187"/>
              <a:gd name="connsiteY70" fmla="*/ 132770 h 450187"/>
              <a:gd name="connsiteX71" fmla="*/ 277849 w 450187"/>
              <a:gd name="connsiteY71" fmla="*/ 52756 h 450187"/>
              <a:gd name="connsiteX72" fmla="*/ 383362 w 450187"/>
              <a:gd name="connsiteY72" fmla="*/ 52756 h 450187"/>
              <a:gd name="connsiteX73" fmla="*/ 396551 w 450187"/>
              <a:gd name="connsiteY73" fmla="*/ 65945 h 450187"/>
              <a:gd name="connsiteX74" fmla="*/ 383362 w 450187"/>
              <a:gd name="connsiteY74" fmla="*/ 79134 h 450187"/>
              <a:gd name="connsiteX75" fmla="*/ 277849 w 450187"/>
              <a:gd name="connsiteY75" fmla="*/ 79134 h 450187"/>
              <a:gd name="connsiteX76" fmla="*/ 264660 w 450187"/>
              <a:gd name="connsiteY76" fmla="*/ 65945 h 450187"/>
              <a:gd name="connsiteX77" fmla="*/ 277849 w 450187"/>
              <a:gd name="connsiteY77" fmla="*/ 52756 h 450187"/>
              <a:gd name="connsiteX78" fmla="*/ 172337 w 450187"/>
              <a:gd name="connsiteY78" fmla="*/ 52756 h 450187"/>
              <a:gd name="connsiteX79" fmla="*/ 185526 w 450187"/>
              <a:gd name="connsiteY79" fmla="*/ 65945 h 450187"/>
              <a:gd name="connsiteX80" fmla="*/ 172337 w 450187"/>
              <a:gd name="connsiteY80" fmla="*/ 79134 h 450187"/>
              <a:gd name="connsiteX81" fmla="*/ 159148 w 450187"/>
              <a:gd name="connsiteY81" fmla="*/ 65945 h 450187"/>
              <a:gd name="connsiteX82" fmla="*/ 172337 w 450187"/>
              <a:gd name="connsiteY82" fmla="*/ 52756 h 450187"/>
              <a:gd name="connsiteX83" fmla="*/ 119580 w 450187"/>
              <a:gd name="connsiteY83" fmla="*/ 52756 h 450187"/>
              <a:gd name="connsiteX84" fmla="*/ 132769 w 450187"/>
              <a:gd name="connsiteY84" fmla="*/ 65945 h 450187"/>
              <a:gd name="connsiteX85" fmla="*/ 119580 w 450187"/>
              <a:gd name="connsiteY85" fmla="*/ 79134 h 450187"/>
              <a:gd name="connsiteX86" fmla="*/ 106391 w 450187"/>
              <a:gd name="connsiteY86" fmla="*/ 65945 h 450187"/>
              <a:gd name="connsiteX87" fmla="*/ 119580 w 450187"/>
              <a:gd name="connsiteY87" fmla="*/ 52756 h 450187"/>
              <a:gd name="connsiteX88" fmla="*/ 66824 w 450187"/>
              <a:gd name="connsiteY88" fmla="*/ 52756 h 450187"/>
              <a:gd name="connsiteX89" fmla="*/ 80013 w 450187"/>
              <a:gd name="connsiteY89" fmla="*/ 65945 h 450187"/>
              <a:gd name="connsiteX90" fmla="*/ 66824 w 450187"/>
              <a:gd name="connsiteY90" fmla="*/ 79134 h 450187"/>
              <a:gd name="connsiteX91" fmla="*/ 53635 w 450187"/>
              <a:gd name="connsiteY91" fmla="*/ 65945 h 450187"/>
              <a:gd name="connsiteX92" fmla="*/ 66824 w 450187"/>
              <a:gd name="connsiteY92" fmla="*/ 52756 h 450187"/>
              <a:gd name="connsiteX93" fmla="*/ 39567 w 450187"/>
              <a:gd name="connsiteY93" fmla="*/ 26378 h 450187"/>
              <a:gd name="connsiteX94" fmla="*/ 26378 w 450187"/>
              <a:gd name="connsiteY94" fmla="*/ 39567 h 450187"/>
              <a:gd name="connsiteX95" fmla="*/ 26378 w 450187"/>
              <a:gd name="connsiteY95" fmla="*/ 106392 h 450187"/>
              <a:gd name="connsiteX96" fmla="*/ 423809 w 450187"/>
              <a:gd name="connsiteY96" fmla="*/ 106392 h 450187"/>
              <a:gd name="connsiteX97" fmla="*/ 423809 w 450187"/>
              <a:gd name="connsiteY97" fmla="*/ 39567 h 450187"/>
              <a:gd name="connsiteX98" fmla="*/ 410620 w 450187"/>
              <a:gd name="connsiteY98" fmla="*/ 26378 h 450187"/>
              <a:gd name="connsiteX99" fmla="*/ 39567 w 450187"/>
              <a:gd name="connsiteY99" fmla="*/ 0 h 450187"/>
              <a:gd name="connsiteX100" fmla="*/ 410620 w 450187"/>
              <a:gd name="connsiteY100" fmla="*/ 0 h 450187"/>
              <a:gd name="connsiteX101" fmla="*/ 450187 w 450187"/>
              <a:gd name="connsiteY101" fmla="*/ 39567 h 450187"/>
              <a:gd name="connsiteX102" fmla="*/ 450187 w 450187"/>
              <a:gd name="connsiteY102" fmla="*/ 410620 h 450187"/>
              <a:gd name="connsiteX103" fmla="*/ 410620 w 450187"/>
              <a:gd name="connsiteY103" fmla="*/ 450187 h 450187"/>
              <a:gd name="connsiteX104" fmla="*/ 39567 w 450187"/>
              <a:gd name="connsiteY104" fmla="*/ 450187 h 450187"/>
              <a:gd name="connsiteX105" fmla="*/ 0 w 450187"/>
              <a:gd name="connsiteY105" fmla="*/ 410620 h 450187"/>
              <a:gd name="connsiteX106" fmla="*/ 0 w 450187"/>
              <a:gd name="connsiteY106" fmla="*/ 39567 h 450187"/>
              <a:gd name="connsiteX107" fmla="*/ 39567 w 450187"/>
              <a:gd name="connsiteY107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450187" h="450187">
                <a:moveTo>
                  <a:pt x="330606" y="344674"/>
                </a:moveTo>
                <a:lnTo>
                  <a:pt x="383362" y="344674"/>
                </a:lnTo>
                <a:cubicBezTo>
                  <a:pt x="390647" y="344674"/>
                  <a:pt x="396551" y="350578"/>
                  <a:pt x="396551" y="357863"/>
                </a:cubicBezTo>
                <a:cubicBezTo>
                  <a:pt x="396551" y="365148"/>
                  <a:pt x="390647" y="371052"/>
                  <a:pt x="383362" y="371052"/>
                </a:cubicBezTo>
                <a:lnTo>
                  <a:pt x="330606" y="371052"/>
                </a:lnTo>
                <a:cubicBezTo>
                  <a:pt x="323321" y="371052"/>
                  <a:pt x="317417" y="365148"/>
                  <a:pt x="317417" y="357863"/>
                </a:cubicBezTo>
                <a:cubicBezTo>
                  <a:pt x="317417" y="350578"/>
                  <a:pt x="323321" y="344674"/>
                  <a:pt x="330606" y="344674"/>
                </a:cubicBezTo>
                <a:close/>
                <a:moveTo>
                  <a:pt x="238282" y="344674"/>
                </a:moveTo>
                <a:cubicBezTo>
                  <a:pt x="252828" y="344674"/>
                  <a:pt x="264660" y="356506"/>
                  <a:pt x="264660" y="371052"/>
                </a:cubicBezTo>
                <a:cubicBezTo>
                  <a:pt x="264660" y="385598"/>
                  <a:pt x="252828" y="397430"/>
                  <a:pt x="238282" y="397430"/>
                </a:cubicBezTo>
                <a:cubicBezTo>
                  <a:pt x="223736" y="397430"/>
                  <a:pt x="211904" y="385598"/>
                  <a:pt x="211904" y="371052"/>
                </a:cubicBezTo>
                <a:cubicBezTo>
                  <a:pt x="211904" y="356506"/>
                  <a:pt x="223736" y="344674"/>
                  <a:pt x="238282" y="344674"/>
                </a:cubicBezTo>
                <a:close/>
                <a:moveTo>
                  <a:pt x="159147" y="344674"/>
                </a:moveTo>
                <a:cubicBezTo>
                  <a:pt x="173693" y="344674"/>
                  <a:pt x="185525" y="356506"/>
                  <a:pt x="185525" y="371052"/>
                </a:cubicBezTo>
                <a:cubicBezTo>
                  <a:pt x="185525" y="385598"/>
                  <a:pt x="173693" y="397430"/>
                  <a:pt x="159147" y="397430"/>
                </a:cubicBezTo>
                <a:cubicBezTo>
                  <a:pt x="144601" y="397430"/>
                  <a:pt x="132769" y="385598"/>
                  <a:pt x="132769" y="371052"/>
                </a:cubicBezTo>
                <a:cubicBezTo>
                  <a:pt x="132769" y="356506"/>
                  <a:pt x="144601" y="344674"/>
                  <a:pt x="159147" y="344674"/>
                </a:cubicBezTo>
                <a:close/>
                <a:moveTo>
                  <a:pt x="330606" y="291918"/>
                </a:moveTo>
                <a:lnTo>
                  <a:pt x="383362" y="291918"/>
                </a:lnTo>
                <a:cubicBezTo>
                  <a:pt x="390647" y="291918"/>
                  <a:pt x="396551" y="297822"/>
                  <a:pt x="396551" y="305107"/>
                </a:cubicBezTo>
                <a:cubicBezTo>
                  <a:pt x="396551" y="312392"/>
                  <a:pt x="390647" y="318296"/>
                  <a:pt x="383362" y="318296"/>
                </a:cubicBezTo>
                <a:lnTo>
                  <a:pt x="330606" y="318296"/>
                </a:lnTo>
                <a:cubicBezTo>
                  <a:pt x="323321" y="318296"/>
                  <a:pt x="317417" y="312392"/>
                  <a:pt x="317417" y="305107"/>
                </a:cubicBezTo>
                <a:cubicBezTo>
                  <a:pt x="317417" y="297822"/>
                  <a:pt x="323321" y="291918"/>
                  <a:pt x="330606" y="291918"/>
                </a:cubicBezTo>
                <a:close/>
                <a:moveTo>
                  <a:pt x="330606" y="239161"/>
                </a:moveTo>
                <a:lnTo>
                  <a:pt x="383362" y="239161"/>
                </a:lnTo>
                <a:cubicBezTo>
                  <a:pt x="390647" y="239161"/>
                  <a:pt x="396551" y="245065"/>
                  <a:pt x="396551" y="252350"/>
                </a:cubicBezTo>
                <a:cubicBezTo>
                  <a:pt x="396551" y="259635"/>
                  <a:pt x="390647" y="265539"/>
                  <a:pt x="383362" y="265539"/>
                </a:cubicBezTo>
                <a:lnTo>
                  <a:pt x="330606" y="265539"/>
                </a:lnTo>
                <a:cubicBezTo>
                  <a:pt x="323321" y="265539"/>
                  <a:pt x="317417" y="259635"/>
                  <a:pt x="317417" y="252350"/>
                </a:cubicBezTo>
                <a:cubicBezTo>
                  <a:pt x="317417" y="245065"/>
                  <a:pt x="323321" y="239161"/>
                  <a:pt x="330606" y="239161"/>
                </a:cubicBezTo>
                <a:close/>
                <a:moveTo>
                  <a:pt x="139546" y="212783"/>
                </a:moveTo>
                <a:lnTo>
                  <a:pt x="148339" y="265540"/>
                </a:lnTo>
                <a:lnTo>
                  <a:pt x="241964" y="265540"/>
                </a:lnTo>
                <a:lnTo>
                  <a:pt x="259550" y="212783"/>
                </a:lnTo>
                <a:close/>
                <a:moveTo>
                  <a:pt x="330606" y="186405"/>
                </a:moveTo>
                <a:lnTo>
                  <a:pt x="383362" y="186405"/>
                </a:lnTo>
                <a:cubicBezTo>
                  <a:pt x="390647" y="186405"/>
                  <a:pt x="396551" y="192309"/>
                  <a:pt x="396551" y="199594"/>
                </a:cubicBezTo>
                <a:cubicBezTo>
                  <a:pt x="396551" y="206879"/>
                  <a:pt x="390647" y="212783"/>
                  <a:pt x="383362" y="212783"/>
                </a:cubicBezTo>
                <a:lnTo>
                  <a:pt x="330606" y="212783"/>
                </a:lnTo>
                <a:cubicBezTo>
                  <a:pt x="323321" y="212783"/>
                  <a:pt x="317417" y="206879"/>
                  <a:pt x="317417" y="199594"/>
                </a:cubicBezTo>
                <a:cubicBezTo>
                  <a:pt x="317417" y="192309"/>
                  <a:pt x="323321" y="186405"/>
                  <a:pt x="330606" y="186405"/>
                </a:cubicBezTo>
                <a:close/>
                <a:moveTo>
                  <a:pt x="66824" y="160027"/>
                </a:moveTo>
                <a:lnTo>
                  <a:pt x="119580" y="160027"/>
                </a:lnTo>
                <a:cubicBezTo>
                  <a:pt x="126027" y="160027"/>
                  <a:pt x="131530" y="164688"/>
                  <a:pt x="132591" y="171049"/>
                </a:cubicBezTo>
                <a:lnTo>
                  <a:pt x="135150" y="186405"/>
                </a:lnTo>
                <a:lnTo>
                  <a:pt x="277849" y="186405"/>
                </a:lnTo>
                <a:cubicBezTo>
                  <a:pt x="286848" y="186405"/>
                  <a:pt x="293202" y="195239"/>
                  <a:pt x="290361" y="203764"/>
                </a:cubicBezTo>
                <a:lnTo>
                  <a:pt x="263983" y="282898"/>
                </a:lnTo>
                <a:cubicBezTo>
                  <a:pt x="262188" y="288284"/>
                  <a:pt x="257149" y="291918"/>
                  <a:pt x="251471" y="291918"/>
                </a:cubicBezTo>
                <a:lnTo>
                  <a:pt x="145959" y="291918"/>
                </a:lnTo>
                <a:cubicBezTo>
                  <a:pt x="138687" y="291918"/>
                  <a:pt x="132769" y="297835"/>
                  <a:pt x="132769" y="305107"/>
                </a:cubicBezTo>
                <a:cubicBezTo>
                  <a:pt x="132769" y="312378"/>
                  <a:pt x="138687" y="318296"/>
                  <a:pt x="145959" y="318296"/>
                </a:cubicBezTo>
                <a:lnTo>
                  <a:pt x="251471" y="318296"/>
                </a:lnTo>
                <a:cubicBezTo>
                  <a:pt x="258756" y="318296"/>
                  <a:pt x="264660" y="324200"/>
                  <a:pt x="264660" y="331485"/>
                </a:cubicBezTo>
                <a:cubicBezTo>
                  <a:pt x="264660" y="338770"/>
                  <a:pt x="258756" y="344674"/>
                  <a:pt x="251471" y="344674"/>
                </a:cubicBezTo>
                <a:lnTo>
                  <a:pt x="238282" y="344674"/>
                </a:lnTo>
                <a:lnTo>
                  <a:pt x="159147" y="344674"/>
                </a:lnTo>
                <a:lnTo>
                  <a:pt x="145959" y="344674"/>
                </a:lnTo>
                <a:cubicBezTo>
                  <a:pt x="124142" y="344674"/>
                  <a:pt x="106391" y="326924"/>
                  <a:pt x="106391" y="305107"/>
                </a:cubicBezTo>
                <a:cubicBezTo>
                  <a:pt x="106391" y="291914"/>
                  <a:pt x="112890" y="280216"/>
                  <a:pt x="122843" y="273024"/>
                </a:cubicBezTo>
                <a:lnTo>
                  <a:pt x="108407" y="186405"/>
                </a:lnTo>
                <a:lnTo>
                  <a:pt x="66824" y="186405"/>
                </a:lnTo>
                <a:cubicBezTo>
                  <a:pt x="59539" y="186405"/>
                  <a:pt x="53635" y="180501"/>
                  <a:pt x="53635" y="173216"/>
                </a:cubicBezTo>
                <a:cubicBezTo>
                  <a:pt x="53635" y="165931"/>
                  <a:pt x="59539" y="160027"/>
                  <a:pt x="66824" y="160027"/>
                </a:cubicBezTo>
                <a:close/>
                <a:moveTo>
                  <a:pt x="26378" y="132770"/>
                </a:moveTo>
                <a:lnTo>
                  <a:pt x="26378" y="410620"/>
                </a:lnTo>
                <a:cubicBezTo>
                  <a:pt x="26378" y="417891"/>
                  <a:pt x="32296" y="423809"/>
                  <a:pt x="39567" y="423809"/>
                </a:cubicBezTo>
                <a:lnTo>
                  <a:pt x="410620" y="423809"/>
                </a:lnTo>
                <a:cubicBezTo>
                  <a:pt x="417891" y="423809"/>
                  <a:pt x="423809" y="417891"/>
                  <a:pt x="423809" y="410620"/>
                </a:cubicBezTo>
                <a:lnTo>
                  <a:pt x="423809" y="132770"/>
                </a:lnTo>
                <a:close/>
                <a:moveTo>
                  <a:pt x="277849" y="52756"/>
                </a:moveTo>
                <a:lnTo>
                  <a:pt x="383362" y="52756"/>
                </a:lnTo>
                <a:cubicBezTo>
                  <a:pt x="390646" y="52756"/>
                  <a:pt x="396551" y="58660"/>
                  <a:pt x="396551" y="65945"/>
                </a:cubicBezTo>
                <a:cubicBezTo>
                  <a:pt x="396551" y="73230"/>
                  <a:pt x="390646" y="79134"/>
                  <a:pt x="383362" y="79134"/>
                </a:cubicBezTo>
                <a:lnTo>
                  <a:pt x="277849" y="79134"/>
                </a:lnTo>
                <a:cubicBezTo>
                  <a:pt x="270564" y="79134"/>
                  <a:pt x="264660" y="73230"/>
                  <a:pt x="264660" y="65945"/>
                </a:cubicBezTo>
                <a:cubicBezTo>
                  <a:pt x="264660" y="58660"/>
                  <a:pt x="270564" y="52756"/>
                  <a:pt x="277849" y="52756"/>
                </a:cubicBezTo>
                <a:close/>
                <a:moveTo>
                  <a:pt x="172337" y="52756"/>
                </a:moveTo>
                <a:cubicBezTo>
                  <a:pt x="179622" y="52756"/>
                  <a:pt x="185526" y="58660"/>
                  <a:pt x="185526" y="65945"/>
                </a:cubicBezTo>
                <a:cubicBezTo>
                  <a:pt x="185526" y="73230"/>
                  <a:pt x="179622" y="79134"/>
                  <a:pt x="172337" y="79134"/>
                </a:cubicBezTo>
                <a:cubicBezTo>
                  <a:pt x="165052" y="79134"/>
                  <a:pt x="159148" y="73230"/>
                  <a:pt x="159148" y="65945"/>
                </a:cubicBezTo>
                <a:cubicBezTo>
                  <a:pt x="159148" y="58660"/>
                  <a:pt x="165052" y="52756"/>
                  <a:pt x="172337" y="52756"/>
                </a:cubicBezTo>
                <a:close/>
                <a:moveTo>
                  <a:pt x="119580" y="52756"/>
                </a:moveTo>
                <a:cubicBezTo>
                  <a:pt x="126865" y="52756"/>
                  <a:pt x="132769" y="58660"/>
                  <a:pt x="132769" y="65945"/>
                </a:cubicBezTo>
                <a:cubicBezTo>
                  <a:pt x="132769" y="73230"/>
                  <a:pt x="126865" y="79134"/>
                  <a:pt x="119580" y="79134"/>
                </a:cubicBezTo>
                <a:cubicBezTo>
                  <a:pt x="112295" y="79134"/>
                  <a:pt x="106391" y="73230"/>
                  <a:pt x="106391" y="65945"/>
                </a:cubicBezTo>
                <a:cubicBezTo>
                  <a:pt x="106391" y="58660"/>
                  <a:pt x="112295" y="52756"/>
                  <a:pt x="119580" y="52756"/>
                </a:cubicBezTo>
                <a:close/>
                <a:moveTo>
                  <a:pt x="66824" y="52756"/>
                </a:moveTo>
                <a:cubicBezTo>
                  <a:pt x="74109" y="52756"/>
                  <a:pt x="80013" y="58660"/>
                  <a:pt x="80013" y="65945"/>
                </a:cubicBezTo>
                <a:cubicBezTo>
                  <a:pt x="80013" y="73230"/>
                  <a:pt x="74109" y="79134"/>
                  <a:pt x="66824" y="79134"/>
                </a:cubicBezTo>
                <a:cubicBezTo>
                  <a:pt x="59539" y="79134"/>
                  <a:pt x="53635" y="73230"/>
                  <a:pt x="53635" y="65945"/>
                </a:cubicBezTo>
                <a:cubicBezTo>
                  <a:pt x="53635" y="58660"/>
                  <a:pt x="59539" y="52756"/>
                  <a:pt x="66824" y="52756"/>
                </a:cubicBezTo>
                <a:close/>
                <a:moveTo>
                  <a:pt x="39567" y="26378"/>
                </a:moveTo>
                <a:cubicBezTo>
                  <a:pt x="32296" y="26378"/>
                  <a:pt x="26378" y="32296"/>
                  <a:pt x="26378" y="39567"/>
                </a:cubicBezTo>
                <a:lnTo>
                  <a:pt x="26378" y="106392"/>
                </a:lnTo>
                <a:lnTo>
                  <a:pt x="423809" y="106392"/>
                </a:lnTo>
                <a:lnTo>
                  <a:pt x="423809" y="39567"/>
                </a:lnTo>
                <a:cubicBezTo>
                  <a:pt x="423809" y="32296"/>
                  <a:pt x="417891" y="26378"/>
                  <a:pt x="410620" y="26378"/>
                </a:cubicBezTo>
                <a:close/>
                <a:moveTo>
                  <a:pt x="39567" y="0"/>
                </a:moveTo>
                <a:lnTo>
                  <a:pt x="410620" y="0"/>
                </a:lnTo>
                <a:cubicBezTo>
                  <a:pt x="432437" y="0"/>
                  <a:pt x="450187" y="17750"/>
                  <a:pt x="450187" y="39567"/>
                </a:cubicBezTo>
                <a:lnTo>
                  <a:pt x="450187" y="410620"/>
                </a:lnTo>
                <a:cubicBezTo>
                  <a:pt x="450187" y="432437"/>
                  <a:pt x="432437" y="450187"/>
                  <a:pt x="410620" y="450187"/>
                </a:cubicBezTo>
                <a:lnTo>
                  <a:pt x="39567" y="450187"/>
                </a:lnTo>
                <a:cubicBezTo>
                  <a:pt x="17750" y="450187"/>
                  <a:pt x="0" y="432437"/>
                  <a:pt x="0" y="410620"/>
                </a:cubicBezTo>
                <a:lnTo>
                  <a:pt x="0" y="39567"/>
                </a:lnTo>
                <a:cubicBezTo>
                  <a:pt x="0" y="17750"/>
                  <a:pt x="17750" y="0"/>
                  <a:pt x="39567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9" name="Freeform: Shape 338">
            <a:extLst>
              <a:ext uri="{FF2B5EF4-FFF2-40B4-BE49-F238E27FC236}">
                <a16:creationId xmlns:a16="http://schemas.microsoft.com/office/drawing/2014/main" xmlns="" id="{38121092-7763-4E23-A2BC-2636D89FD8B9}"/>
              </a:ext>
            </a:extLst>
          </p:cNvPr>
          <p:cNvSpPr/>
          <p:nvPr/>
        </p:nvSpPr>
        <p:spPr>
          <a:xfrm>
            <a:off x="1849685" y="2445691"/>
            <a:ext cx="450187" cy="450187"/>
          </a:xfrm>
          <a:custGeom>
            <a:avLst/>
            <a:gdLst>
              <a:gd name="connsiteX0" fmla="*/ 357863 w 450187"/>
              <a:gd name="connsiteY0" fmla="*/ 330607 h 450187"/>
              <a:gd name="connsiteX1" fmla="*/ 384241 w 450187"/>
              <a:gd name="connsiteY1" fmla="*/ 330607 h 450187"/>
              <a:gd name="connsiteX2" fmla="*/ 397430 w 450187"/>
              <a:gd name="connsiteY2" fmla="*/ 343796 h 450187"/>
              <a:gd name="connsiteX3" fmla="*/ 384241 w 450187"/>
              <a:gd name="connsiteY3" fmla="*/ 356985 h 450187"/>
              <a:gd name="connsiteX4" fmla="*/ 357863 w 450187"/>
              <a:gd name="connsiteY4" fmla="*/ 356985 h 450187"/>
              <a:gd name="connsiteX5" fmla="*/ 344674 w 450187"/>
              <a:gd name="connsiteY5" fmla="*/ 343796 h 450187"/>
              <a:gd name="connsiteX6" fmla="*/ 357863 w 450187"/>
              <a:gd name="connsiteY6" fmla="*/ 330607 h 450187"/>
              <a:gd name="connsiteX7" fmla="*/ 357863 w 450187"/>
              <a:gd name="connsiteY7" fmla="*/ 277850 h 450187"/>
              <a:gd name="connsiteX8" fmla="*/ 384241 w 450187"/>
              <a:gd name="connsiteY8" fmla="*/ 277850 h 450187"/>
              <a:gd name="connsiteX9" fmla="*/ 397430 w 450187"/>
              <a:gd name="connsiteY9" fmla="*/ 291039 h 450187"/>
              <a:gd name="connsiteX10" fmla="*/ 384241 w 450187"/>
              <a:gd name="connsiteY10" fmla="*/ 304228 h 450187"/>
              <a:gd name="connsiteX11" fmla="*/ 357863 w 450187"/>
              <a:gd name="connsiteY11" fmla="*/ 304228 h 450187"/>
              <a:gd name="connsiteX12" fmla="*/ 344674 w 450187"/>
              <a:gd name="connsiteY12" fmla="*/ 291039 h 450187"/>
              <a:gd name="connsiteX13" fmla="*/ 357863 w 450187"/>
              <a:gd name="connsiteY13" fmla="*/ 277850 h 450187"/>
              <a:gd name="connsiteX14" fmla="*/ 357863 w 450187"/>
              <a:gd name="connsiteY14" fmla="*/ 225094 h 450187"/>
              <a:gd name="connsiteX15" fmla="*/ 384241 w 450187"/>
              <a:gd name="connsiteY15" fmla="*/ 225094 h 450187"/>
              <a:gd name="connsiteX16" fmla="*/ 397430 w 450187"/>
              <a:gd name="connsiteY16" fmla="*/ 238283 h 450187"/>
              <a:gd name="connsiteX17" fmla="*/ 384241 w 450187"/>
              <a:gd name="connsiteY17" fmla="*/ 251472 h 450187"/>
              <a:gd name="connsiteX18" fmla="*/ 357863 w 450187"/>
              <a:gd name="connsiteY18" fmla="*/ 251472 h 450187"/>
              <a:gd name="connsiteX19" fmla="*/ 344674 w 450187"/>
              <a:gd name="connsiteY19" fmla="*/ 238283 h 450187"/>
              <a:gd name="connsiteX20" fmla="*/ 357863 w 450187"/>
              <a:gd name="connsiteY20" fmla="*/ 225094 h 450187"/>
              <a:gd name="connsiteX21" fmla="*/ 93202 w 450187"/>
              <a:gd name="connsiteY21" fmla="*/ 159148 h 450187"/>
              <a:gd name="connsiteX22" fmla="*/ 80013 w 450187"/>
              <a:gd name="connsiteY22" fmla="*/ 172337 h 450187"/>
              <a:gd name="connsiteX23" fmla="*/ 80013 w 450187"/>
              <a:gd name="connsiteY23" fmla="*/ 330606 h 450187"/>
              <a:gd name="connsiteX24" fmla="*/ 93202 w 450187"/>
              <a:gd name="connsiteY24" fmla="*/ 343795 h 450187"/>
              <a:gd name="connsiteX25" fmla="*/ 277849 w 450187"/>
              <a:gd name="connsiteY25" fmla="*/ 343795 h 450187"/>
              <a:gd name="connsiteX26" fmla="*/ 291038 w 450187"/>
              <a:gd name="connsiteY26" fmla="*/ 330606 h 450187"/>
              <a:gd name="connsiteX27" fmla="*/ 291038 w 450187"/>
              <a:gd name="connsiteY27" fmla="*/ 172337 h 450187"/>
              <a:gd name="connsiteX28" fmla="*/ 277849 w 450187"/>
              <a:gd name="connsiteY28" fmla="*/ 159148 h 450187"/>
              <a:gd name="connsiteX29" fmla="*/ 371052 w 450187"/>
              <a:gd name="connsiteY29" fmla="*/ 145960 h 450187"/>
              <a:gd name="connsiteX30" fmla="*/ 397430 w 450187"/>
              <a:gd name="connsiteY30" fmla="*/ 172338 h 450187"/>
              <a:gd name="connsiteX31" fmla="*/ 371052 w 450187"/>
              <a:gd name="connsiteY31" fmla="*/ 198716 h 450187"/>
              <a:gd name="connsiteX32" fmla="*/ 344674 w 450187"/>
              <a:gd name="connsiteY32" fmla="*/ 172338 h 450187"/>
              <a:gd name="connsiteX33" fmla="*/ 371052 w 450187"/>
              <a:gd name="connsiteY33" fmla="*/ 145960 h 450187"/>
              <a:gd name="connsiteX34" fmla="*/ 93202 w 450187"/>
              <a:gd name="connsiteY34" fmla="*/ 132770 h 450187"/>
              <a:gd name="connsiteX35" fmla="*/ 277849 w 450187"/>
              <a:gd name="connsiteY35" fmla="*/ 132770 h 450187"/>
              <a:gd name="connsiteX36" fmla="*/ 317416 w 450187"/>
              <a:gd name="connsiteY36" fmla="*/ 172337 h 450187"/>
              <a:gd name="connsiteX37" fmla="*/ 317416 w 450187"/>
              <a:gd name="connsiteY37" fmla="*/ 330606 h 450187"/>
              <a:gd name="connsiteX38" fmla="*/ 277849 w 450187"/>
              <a:gd name="connsiteY38" fmla="*/ 370173 h 450187"/>
              <a:gd name="connsiteX39" fmla="*/ 93202 w 450187"/>
              <a:gd name="connsiteY39" fmla="*/ 370173 h 450187"/>
              <a:gd name="connsiteX40" fmla="*/ 53635 w 450187"/>
              <a:gd name="connsiteY40" fmla="*/ 330606 h 450187"/>
              <a:gd name="connsiteX41" fmla="*/ 53635 w 450187"/>
              <a:gd name="connsiteY41" fmla="*/ 172337 h 450187"/>
              <a:gd name="connsiteX42" fmla="*/ 93202 w 450187"/>
              <a:gd name="connsiteY42" fmla="*/ 132770 h 450187"/>
              <a:gd name="connsiteX43" fmla="*/ 39567 w 450187"/>
              <a:gd name="connsiteY43" fmla="*/ 106392 h 450187"/>
              <a:gd name="connsiteX44" fmla="*/ 26378 w 450187"/>
              <a:gd name="connsiteY44" fmla="*/ 119581 h 450187"/>
              <a:gd name="connsiteX45" fmla="*/ 26378 w 450187"/>
              <a:gd name="connsiteY45" fmla="*/ 384242 h 450187"/>
              <a:gd name="connsiteX46" fmla="*/ 39567 w 450187"/>
              <a:gd name="connsiteY46" fmla="*/ 397431 h 450187"/>
              <a:gd name="connsiteX47" fmla="*/ 410620 w 450187"/>
              <a:gd name="connsiteY47" fmla="*/ 397431 h 450187"/>
              <a:gd name="connsiteX48" fmla="*/ 423809 w 450187"/>
              <a:gd name="connsiteY48" fmla="*/ 384242 h 450187"/>
              <a:gd name="connsiteX49" fmla="*/ 423809 w 450187"/>
              <a:gd name="connsiteY49" fmla="*/ 119581 h 450187"/>
              <a:gd name="connsiteX50" fmla="*/ 410620 w 450187"/>
              <a:gd name="connsiteY50" fmla="*/ 106392 h 450187"/>
              <a:gd name="connsiteX51" fmla="*/ 277776 w 450187"/>
              <a:gd name="connsiteY51" fmla="*/ 0 h 450187"/>
              <a:gd name="connsiteX52" fmla="*/ 287123 w 450187"/>
              <a:gd name="connsiteY52" fmla="*/ 3813 h 450187"/>
              <a:gd name="connsiteX53" fmla="*/ 287226 w 450187"/>
              <a:gd name="connsiteY53" fmla="*/ 22463 h 450187"/>
              <a:gd name="connsiteX54" fmla="*/ 230311 w 450187"/>
              <a:gd name="connsiteY54" fmla="*/ 80014 h 450187"/>
              <a:gd name="connsiteX55" fmla="*/ 410620 w 450187"/>
              <a:gd name="connsiteY55" fmla="*/ 80014 h 450187"/>
              <a:gd name="connsiteX56" fmla="*/ 450187 w 450187"/>
              <a:gd name="connsiteY56" fmla="*/ 119581 h 450187"/>
              <a:gd name="connsiteX57" fmla="*/ 450187 w 450187"/>
              <a:gd name="connsiteY57" fmla="*/ 384242 h 450187"/>
              <a:gd name="connsiteX58" fmla="*/ 410620 w 450187"/>
              <a:gd name="connsiteY58" fmla="*/ 423809 h 450187"/>
              <a:gd name="connsiteX59" fmla="*/ 389706 w 450187"/>
              <a:gd name="connsiteY59" fmla="*/ 423809 h 450187"/>
              <a:gd name="connsiteX60" fmla="*/ 393566 w 450187"/>
              <a:gd name="connsiteY60" fmla="*/ 427673 h 450187"/>
              <a:gd name="connsiteX61" fmla="*/ 393566 w 450187"/>
              <a:gd name="connsiteY61" fmla="*/ 446323 h 450187"/>
              <a:gd name="connsiteX62" fmla="*/ 384242 w 450187"/>
              <a:gd name="connsiteY62" fmla="*/ 450187 h 450187"/>
              <a:gd name="connsiteX63" fmla="*/ 374917 w 450187"/>
              <a:gd name="connsiteY63" fmla="*/ 446323 h 450187"/>
              <a:gd name="connsiteX64" fmla="*/ 352402 w 450187"/>
              <a:gd name="connsiteY64" fmla="*/ 423809 h 450187"/>
              <a:gd name="connsiteX65" fmla="*/ 98667 w 450187"/>
              <a:gd name="connsiteY65" fmla="*/ 423809 h 450187"/>
              <a:gd name="connsiteX66" fmla="*/ 76150 w 450187"/>
              <a:gd name="connsiteY66" fmla="*/ 446323 h 450187"/>
              <a:gd name="connsiteX67" fmla="*/ 66825 w 450187"/>
              <a:gd name="connsiteY67" fmla="*/ 450187 h 450187"/>
              <a:gd name="connsiteX68" fmla="*/ 57500 w 450187"/>
              <a:gd name="connsiteY68" fmla="*/ 446323 h 450187"/>
              <a:gd name="connsiteX69" fmla="*/ 57500 w 450187"/>
              <a:gd name="connsiteY69" fmla="*/ 427673 h 450187"/>
              <a:gd name="connsiteX70" fmla="*/ 61364 w 450187"/>
              <a:gd name="connsiteY70" fmla="*/ 423809 h 450187"/>
              <a:gd name="connsiteX71" fmla="*/ 39567 w 450187"/>
              <a:gd name="connsiteY71" fmla="*/ 423809 h 450187"/>
              <a:gd name="connsiteX72" fmla="*/ 0 w 450187"/>
              <a:gd name="connsiteY72" fmla="*/ 384242 h 450187"/>
              <a:gd name="connsiteX73" fmla="*/ 0 w 450187"/>
              <a:gd name="connsiteY73" fmla="*/ 119581 h 450187"/>
              <a:gd name="connsiteX74" fmla="*/ 39567 w 450187"/>
              <a:gd name="connsiteY74" fmla="*/ 80014 h 450187"/>
              <a:gd name="connsiteX75" fmla="*/ 167120 w 450187"/>
              <a:gd name="connsiteY75" fmla="*/ 80014 h 450187"/>
              <a:gd name="connsiteX76" fmla="*/ 110204 w 450187"/>
              <a:gd name="connsiteY76" fmla="*/ 22463 h 450187"/>
              <a:gd name="connsiteX77" fmla="*/ 110307 w 450187"/>
              <a:gd name="connsiteY77" fmla="*/ 3813 h 450187"/>
              <a:gd name="connsiteX78" fmla="*/ 128957 w 450187"/>
              <a:gd name="connsiteY78" fmla="*/ 3916 h 450187"/>
              <a:gd name="connsiteX79" fmla="*/ 198715 w 450187"/>
              <a:gd name="connsiteY79" fmla="*/ 74446 h 450187"/>
              <a:gd name="connsiteX80" fmla="*/ 268473 w 450187"/>
              <a:gd name="connsiteY80" fmla="*/ 3916 h 450187"/>
              <a:gd name="connsiteX81" fmla="*/ 277776 w 450187"/>
              <a:gd name="connsiteY81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450187" h="450187">
                <a:moveTo>
                  <a:pt x="357863" y="330607"/>
                </a:moveTo>
                <a:lnTo>
                  <a:pt x="384241" y="330607"/>
                </a:lnTo>
                <a:cubicBezTo>
                  <a:pt x="391526" y="330607"/>
                  <a:pt x="397430" y="336511"/>
                  <a:pt x="397430" y="343796"/>
                </a:cubicBezTo>
                <a:cubicBezTo>
                  <a:pt x="397430" y="351081"/>
                  <a:pt x="391526" y="356985"/>
                  <a:pt x="384241" y="356985"/>
                </a:cubicBezTo>
                <a:lnTo>
                  <a:pt x="357863" y="356985"/>
                </a:lnTo>
                <a:cubicBezTo>
                  <a:pt x="350578" y="356985"/>
                  <a:pt x="344674" y="351081"/>
                  <a:pt x="344674" y="343796"/>
                </a:cubicBezTo>
                <a:cubicBezTo>
                  <a:pt x="344674" y="336511"/>
                  <a:pt x="350578" y="330607"/>
                  <a:pt x="357863" y="330607"/>
                </a:cubicBezTo>
                <a:close/>
                <a:moveTo>
                  <a:pt x="357863" y="277850"/>
                </a:moveTo>
                <a:lnTo>
                  <a:pt x="384241" y="277850"/>
                </a:lnTo>
                <a:cubicBezTo>
                  <a:pt x="391526" y="277850"/>
                  <a:pt x="397430" y="283754"/>
                  <a:pt x="397430" y="291039"/>
                </a:cubicBezTo>
                <a:cubicBezTo>
                  <a:pt x="397430" y="298324"/>
                  <a:pt x="391526" y="304228"/>
                  <a:pt x="384241" y="304228"/>
                </a:cubicBezTo>
                <a:lnTo>
                  <a:pt x="357863" y="304228"/>
                </a:lnTo>
                <a:cubicBezTo>
                  <a:pt x="350578" y="304228"/>
                  <a:pt x="344674" y="298324"/>
                  <a:pt x="344674" y="291039"/>
                </a:cubicBezTo>
                <a:cubicBezTo>
                  <a:pt x="344674" y="283754"/>
                  <a:pt x="350578" y="277850"/>
                  <a:pt x="357863" y="277850"/>
                </a:cubicBezTo>
                <a:close/>
                <a:moveTo>
                  <a:pt x="357863" y="225094"/>
                </a:moveTo>
                <a:lnTo>
                  <a:pt x="384241" y="225094"/>
                </a:lnTo>
                <a:cubicBezTo>
                  <a:pt x="391526" y="225094"/>
                  <a:pt x="397430" y="230998"/>
                  <a:pt x="397430" y="238283"/>
                </a:cubicBezTo>
                <a:cubicBezTo>
                  <a:pt x="397430" y="245568"/>
                  <a:pt x="391526" y="251472"/>
                  <a:pt x="384241" y="251472"/>
                </a:cubicBezTo>
                <a:lnTo>
                  <a:pt x="357863" y="251472"/>
                </a:lnTo>
                <a:cubicBezTo>
                  <a:pt x="350578" y="251472"/>
                  <a:pt x="344674" y="245568"/>
                  <a:pt x="344674" y="238283"/>
                </a:cubicBezTo>
                <a:cubicBezTo>
                  <a:pt x="344674" y="230998"/>
                  <a:pt x="350578" y="225094"/>
                  <a:pt x="357863" y="225094"/>
                </a:cubicBezTo>
                <a:close/>
                <a:moveTo>
                  <a:pt x="93202" y="159148"/>
                </a:moveTo>
                <a:cubicBezTo>
                  <a:pt x="85931" y="159148"/>
                  <a:pt x="80013" y="165066"/>
                  <a:pt x="80013" y="172337"/>
                </a:cubicBezTo>
                <a:lnTo>
                  <a:pt x="80013" y="330606"/>
                </a:lnTo>
                <a:cubicBezTo>
                  <a:pt x="80013" y="337878"/>
                  <a:pt x="85931" y="343795"/>
                  <a:pt x="93202" y="343795"/>
                </a:cubicBezTo>
                <a:lnTo>
                  <a:pt x="277849" y="343795"/>
                </a:lnTo>
                <a:cubicBezTo>
                  <a:pt x="285121" y="343795"/>
                  <a:pt x="291038" y="337878"/>
                  <a:pt x="291038" y="330606"/>
                </a:cubicBezTo>
                <a:lnTo>
                  <a:pt x="291038" y="172337"/>
                </a:lnTo>
                <a:cubicBezTo>
                  <a:pt x="291038" y="165066"/>
                  <a:pt x="285121" y="159148"/>
                  <a:pt x="277849" y="159148"/>
                </a:cubicBezTo>
                <a:close/>
                <a:moveTo>
                  <a:pt x="371052" y="145960"/>
                </a:moveTo>
                <a:cubicBezTo>
                  <a:pt x="385598" y="145960"/>
                  <a:pt x="397430" y="157792"/>
                  <a:pt x="397430" y="172338"/>
                </a:cubicBezTo>
                <a:cubicBezTo>
                  <a:pt x="397430" y="186884"/>
                  <a:pt x="385598" y="198716"/>
                  <a:pt x="371052" y="198716"/>
                </a:cubicBezTo>
                <a:cubicBezTo>
                  <a:pt x="356506" y="198716"/>
                  <a:pt x="344674" y="186884"/>
                  <a:pt x="344674" y="172338"/>
                </a:cubicBezTo>
                <a:cubicBezTo>
                  <a:pt x="344674" y="157792"/>
                  <a:pt x="356506" y="145960"/>
                  <a:pt x="371052" y="145960"/>
                </a:cubicBezTo>
                <a:close/>
                <a:moveTo>
                  <a:pt x="93202" y="132770"/>
                </a:moveTo>
                <a:lnTo>
                  <a:pt x="277849" y="132770"/>
                </a:lnTo>
                <a:cubicBezTo>
                  <a:pt x="299667" y="132770"/>
                  <a:pt x="317416" y="150521"/>
                  <a:pt x="317416" y="172337"/>
                </a:cubicBezTo>
                <a:lnTo>
                  <a:pt x="317416" y="330606"/>
                </a:lnTo>
                <a:cubicBezTo>
                  <a:pt x="317416" y="352423"/>
                  <a:pt x="299667" y="370173"/>
                  <a:pt x="277849" y="370173"/>
                </a:cubicBezTo>
                <a:lnTo>
                  <a:pt x="93202" y="370173"/>
                </a:lnTo>
                <a:cubicBezTo>
                  <a:pt x="71385" y="370173"/>
                  <a:pt x="53635" y="352423"/>
                  <a:pt x="53635" y="330606"/>
                </a:cubicBezTo>
                <a:lnTo>
                  <a:pt x="53635" y="172337"/>
                </a:lnTo>
                <a:cubicBezTo>
                  <a:pt x="53635" y="150521"/>
                  <a:pt x="71385" y="132770"/>
                  <a:pt x="93202" y="132770"/>
                </a:cubicBezTo>
                <a:close/>
                <a:moveTo>
                  <a:pt x="39567" y="106392"/>
                </a:moveTo>
                <a:cubicBezTo>
                  <a:pt x="32296" y="106392"/>
                  <a:pt x="26378" y="112310"/>
                  <a:pt x="26378" y="119581"/>
                </a:cubicBezTo>
                <a:lnTo>
                  <a:pt x="26378" y="384242"/>
                </a:lnTo>
                <a:cubicBezTo>
                  <a:pt x="26378" y="391513"/>
                  <a:pt x="32296" y="397431"/>
                  <a:pt x="39567" y="397431"/>
                </a:cubicBezTo>
                <a:lnTo>
                  <a:pt x="410620" y="397431"/>
                </a:lnTo>
                <a:cubicBezTo>
                  <a:pt x="417891" y="397431"/>
                  <a:pt x="423809" y="391513"/>
                  <a:pt x="423809" y="384242"/>
                </a:cubicBezTo>
                <a:lnTo>
                  <a:pt x="423809" y="119581"/>
                </a:lnTo>
                <a:cubicBezTo>
                  <a:pt x="423809" y="112310"/>
                  <a:pt x="417891" y="106392"/>
                  <a:pt x="410620" y="106392"/>
                </a:cubicBezTo>
                <a:close/>
                <a:moveTo>
                  <a:pt x="277776" y="0"/>
                </a:moveTo>
                <a:cubicBezTo>
                  <a:pt x="281151" y="-19"/>
                  <a:pt x="284533" y="1250"/>
                  <a:pt x="287123" y="3813"/>
                </a:cubicBezTo>
                <a:cubicBezTo>
                  <a:pt x="292303" y="8934"/>
                  <a:pt x="292347" y="17287"/>
                  <a:pt x="287226" y="22463"/>
                </a:cubicBezTo>
                <a:lnTo>
                  <a:pt x="230311" y="80014"/>
                </a:lnTo>
                <a:lnTo>
                  <a:pt x="410620" y="80014"/>
                </a:lnTo>
                <a:cubicBezTo>
                  <a:pt x="432437" y="80014"/>
                  <a:pt x="450187" y="97765"/>
                  <a:pt x="450187" y="119581"/>
                </a:cubicBezTo>
                <a:lnTo>
                  <a:pt x="450187" y="384242"/>
                </a:lnTo>
                <a:cubicBezTo>
                  <a:pt x="450187" y="406059"/>
                  <a:pt x="432437" y="423809"/>
                  <a:pt x="410620" y="423809"/>
                </a:cubicBezTo>
                <a:lnTo>
                  <a:pt x="389706" y="423809"/>
                </a:lnTo>
                <a:lnTo>
                  <a:pt x="393566" y="427673"/>
                </a:lnTo>
                <a:cubicBezTo>
                  <a:pt x="398719" y="432825"/>
                  <a:pt x="398719" y="441175"/>
                  <a:pt x="393566" y="446323"/>
                </a:cubicBezTo>
                <a:cubicBezTo>
                  <a:pt x="390994" y="448899"/>
                  <a:pt x="387618" y="450187"/>
                  <a:pt x="384242" y="450187"/>
                </a:cubicBezTo>
                <a:cubicBezTo>
                  <a:pt x="380865" y="450187"/>
                  <a:pt x="377489" y="448899"/>
                  <a:pt x="374917" y="446323"/>
                </a:cubicBezTo>
                <a:lnTo>
                  <a:pt x="352402" y="423809"/>
                </a:lnTo>
                <a:lnTo>
                  <a:pt x="98667" y="423809"/>
                </a:lnTo>
                <a:lnTo>
                  <a:pt x="76150" y="446323"/>
                </a:lnTo>
                <a:cubicBezTo>
                  <a:pt x="73577" y="448899"/>
                  <a:pt x="70201" y="450187"/>
                  <a:pt x="66825" y="450187"/>
                </a:cubicBezTo>
                <a:cubicBezTo>
                  <a:pt x="63448" y="450187"/>
                  <a:pt x="60072" y="448899"/>
                  <a:pt x="57500" y="446323"/>
                </a:cubicBezTo>
                <a:cubicBezTo>
                  <a:pt x="52348" y="441175"/>
                  <a:pt x="52348" y="432822"/>
                  <a:pt x="57500" y="427673"/>
                </a:cubicBezTo>
                <a:lnTo>
                  <a:pt x="61364" y="423809"/>
                </a:lnTo>
                <a:lnTo>
                  <a:pt x="39567" y="423809"/>
                </a:lnTo>
                <a:cubicBezTo>
                  <a:pt x="17750" y="423809"/>
                  <a:pt x="0" y="406059"/>
                  <a:pt x="0" y="384242"/>
                </a:cubicBezTo>
                <a:lnTo>
                  <a:pt x="0" y="119581"/>
                </a:lnTo>
                <a:cubicBezTo>
                  <a:pt x="0" y="97765"/>
                  <a:pt x="17750" y="80014"/>
                  <a:pt x="39567" y="80014"/>
                </a:cubicBezTo>
                <a:lnTo>
                  <a:pt x="167120" y="80014"/>
                </a:lnTo>
                <a:lnTo>
                  <a:pt x="110204" y="22463"/>
                </a:lnTo>
                <a:cubicBezTo>
                  <a:pt x="105083" y="17287"/>
                  <a:pt x="105128" y="8934"/>
                  <a:pt x="110307" y="3813"/>
                </a:cubicBezTo>
                <a:cubicBezTo>
                  <a:pt x="115487" y="-1308"/>
                  <a:pt x="123837" y="-1264"/>
                  <a:pt x="128957" y="3916"/>
                </a:cubicBezTo>
                <a:lnTo>
                  <a:pt x="198715" y="74446"/>
                </a:lnTo>
                <a:lnTo>
                  <a:pt x="268473" y="3916"/>
                </a:lnTo>
                <a:cubicBezTo>
                  <a:pt x="271033" y="1326"/>
                  <a:pt x="274401" y="19"/>
                  <a:pt x="277776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3" name="Freeform: Shape 342">
            <a:extLst>
              <a:ext uri="{FF2B5EF4-FFF2-40B4-BE49-F238E27FC236}">
                <a16:creationId xmlns:a16="http://schemas.microsoft.com/office/drawing/2014/main" xmlns="" id="{01CA7CF4-88D7-4EFC-B5F2-C8F5D5A3110D}"/>
              </a:ext>
            </a:extLst>
          </p:cNvPr>
          <p:cNvSpPr/>
          <p:nvPr/>
        </p:nvSpPr>
        <p:spPr>
          <a:xfrm>
            <a:off x="5974441" y="2445692"/>
            <a:ext cx="450187" cy="369294"/>
          </a:xfrm>
          <a:custGeom>
            <a:avLst/>
            <a:gdLst>
              <a:gd name="connsiteX0" fmla="*/ 383362 w 450187"/>
              <a:gd name="connsiteY0" fmla="*/ 342915 h 369294"/>
              <a:gd name="connsiteX1" fmla="*/ 436998 w 450187"/>
              <a:gd name="connsiteY1" fmla="*/ 342915 h 369294"/>
              <a:gd name="connsiteX2" fmla="*/ 450187 w 450187"/>
              <a:gd name="connsiteY2" fmla="*/ 356104 h 369294"/>
              <a:gd name="connsiteX3" fmla="*/ 436998 w 450187"/>
              <a:gd name="connsiteY3" fmla="*/ 369293 h 369294"/>
              <a:gd name="connsiteX4" fmla="*/ 383362 w 450187"/>
              <a:gd name="connsiteY4" fmla="*/ 369293 h 369294"/>
              <a:gd name="connsiteX5" fmla="*/ 370173 w 450187"/>
              <a:gd name="connsiteY5" fmla="*/ 356104 h 369294"/>
              <a:gd name="connsiteX6" fmla="*/ 383362 w 450187"/>
              <a:gd name="connsiteY6" fmla="*/ 342915 h 369294"/>
              <a:gd name="connsiteX7" fmla="*/ 356984 w 450187"/>
              <a:gd name="connsiteY7" fmla="*/ 290159 h 369294"/>
              <a:gd name="connsiteX8" fmla="*/ 410620 w 450187"/>
              <a:gd name="connsiteY8" fmla="*/ 290159 h 369294"/>
              <a:gd name="connsiteX9" fmla="*/ 423809 w 450187"/>
              <a:gd name="connsiteY9" fmla="*/ 303348 h 369294"/>
              <a:gd name="connsiteX10" fmla="*/ 410620 w 450187"/>
              <a:gd name="connsiteY10" fmla="*/ 316537 h 369294"/>
              <a:gd name="connsiteX11" fmla="*/ 356984 w 450187"/>
              <a:gd name="connsiteY11" fmla="*/ 316537 h 369294"/>
              <a:gd name="connsiteX12" fmla="*/ 343795 w 450187"/>
              <a:gd name="connsiteY12" fmla="*/ 303348 h 369294"/>
              <a:gd name="connsiteX13" fmla="*/ 356984 w 450187"/>
              <a:gd name="connsiteY13" fmla="*/ 290159 h 369294"/>
              <a:gd name="connsiteX14" fmla="*/ 383362 w 450187"/>
              <a:gd name="connsiteY14" fmla="*/ 237403 h 369294"/>
              <a:gd name="connsiteX15" fmla="*/ 436998 w 450187"/>
              <a:gd name="connsiteY15" fmla="*/ 237403 h 369294"/>
              <a:gd name="connsiteX16" fmla="*/ 450187 w 450187"/>
              <a:gd name="connsiteY16" fmla="*/ 250592 h 369294"/>
              <a:gd name="connsiteX17" fmla="*/ 436998 w 450187"/>
              <a:gd name="connsiteY17" fmla="*/ 263781 h 369294"/>
              <a:gd name="connsiteX18" fmla="*/ 383362 w 450187"/>
              <a:gd name="connsiteY18" fmla="*/ 263781 h 369294"/>
              <a:gd name="connsiteX19" fmla="*/ 370173 w 450187"/>
              <a:gd name="connsiteY19" fmla="*/ 250592 h 369294"/>
              <a:gd name="connsiteX20" fmla="*/ 383362 w 450187"/>
              <a:gd name="connsiteY20" fmla="*/ 237403 h 369294"/>
              <a:gd name="connsiteX21" fmla="*/ 26378 w 450187"/>
              <a:gd name="connsiteY21" fmla="*/ 201151 h 369294"/>
              <a:gd name="connsiteX22" fmla="*/ 26378 w 450187"/>
              <a:gd name="connsiteY22" fmla="*/ 342916 h 369294"/>
              <a:gd name="connsiteX23" fmla="*/ 291039 w 450187"/>
              <a:gd name="connsiteY23" fmla="*/ 342916 h 369294"/>
              <a:gd name="connsiteX24" fmla="*/ 291039 w 450187"/>
              <a:gd name="connsiteY24" fmla="*/ 211025 h 369294"/>
              <a:gd name="connsiteX25" fmla="*/ 280313 w 450187"/>
              <a:gd name="connsiteY25" fmla="*/ 211025 h 369294"/>
              <a:gd name="connsiteX26" fmla="*/ 222281 w 450187"/>
              <a:gd name="connsiteY26" fmla="*/ 263781 h 369294"/>
              <a:gd name="connsiteX27" fmla="*/ 255068 w 450187"/>
              <a:gd name="connsiteY27" fmla="*/ 293591 h 369294"/>
              <a:gd name="connsiteX28" fmla="*/ 255954 w 450187"/>
              <a:gd name="connsiteY28" fmla="*/ 312221 h 369294"/>
              <a:gd name="connsiteX29" fmla="*/ 237324 w 450187"/>
              <a:gd name="connsiteY29" fmla="*/ 313107 h 369294"/>
              <a:gd name="connsiteX30" fmla="*/ 202672 w 450187"/>
              <a:gd name="connsiteY30" fmla="*/ 281607 h 369294"/>
              <a:gd name="connsiteX31" fmla="*/ 168020 w 450187"/>
              <a:gd name="connsiteY31" fmla="*/ 313107 h 369294"/>
              <a:gd name="connsiteX32" fmla="*/ 159148 w 450187"/>
              <a:gd name="connsiteY32" fmla="*/ 316538 h 369294"/>
              <a:gd name="connsiteX33" fmla="*/ 150307 w 450187"/>
              <a:gd name="connsiteY33" fmla="*/ 313134 h 369294"/>
              <a:gd name="connsiteX34" fmla="*/ 115521 w 450187"/>
              <a:gd name="connsiteY34" fmla="*/ 281700 h 369294"/>
              <a:gd name="connsiteX35" fmla="*/ 80972 w 450187"/>
              <a:gd name="connsiteY35" fmla="*/ 313107 h 369294"/>
              <a:gd name="connsiteX36" fmla="*/ 62342 w 450187"/>
              <a:gd name="connsiteY36" fmla="*/ 312221 h 369294"/>
              <a:gd name="connsiteX37" fmla="*/ 63229 w 450187"/>
              <a:gd name="connsiteY37" fmla="*/ 293591 h 369294"/>
              <a:gd name="connsiteX38" fmla="*/ 95855 w 450187"/>
              <a:gd name="connsiteY38" fmla="*/ 263933 h 369294"/>
              <a:gd name="connsiteX39" fmla="*/ 47457 w 450187"/>
              <a:gd name="connsiteY39" fmla="*/ 184647 h 369294"/>
              <a:gd name="connsiteX40" fmla="*/ 159121 w 450187"/>
              <a:gd name="connsiteY40" fmla="*/ 285550 h 369294"/>
              <a:gd name="connsiteX41" fmla="*/ 241095 w 450187"/>
              <a:gd name="connsiteY41" fmla="*/ 211025 h 369294"/>
              <a:gd name="connsiteX42" fmla="*/ 145959 w 450187"/>
              <a:gd name="connsiteY42" fmla="*/ 211025 h 369294"/>
              <a:gd name="connsiteX43" fmla="*/ 132770 w 450187"/>
              <a:gd name="connsiteY43" fmla="*/ 197836 h 369294"/>
              <a:gd name="connsiteX44" fmla="*/ 132770 w 450187"/>
              <a:gd name="connsiteY44" fmla="*/ 184647 h 369294"/>
              <a:gd name="connsiteX45" fmla="*/ 13189 w 450187"/>
              <a:gd name="connsiteY45" fmla="*/ 105512 h 369294"/>
              <a:gd name="connsiteX46" fmla="*/ 66825 w 450187"/>
              <a:gd name="connsiteY46" fmla="*/ 105512 h 369294"/>
              <a:gd name="connsiteX47" fmla="*/ 80014 w 450187"/>
              <a:gd name="connsiteY47" fmla="*/ 118701 h 369294"/>
              <a:gd name="connsiteX48" fmla="*/ 66825 w 450187"/>
              <a:gd name="connsiteY48" fmla="*/ 131890 h 369294"/>
              <a:gd name="connsiteX49" fmla="*/ 13189 w 450187"/>
              <a:gd name="connsiteY49" fmla="*/ 131890 h 369294"/>
              <a:gd name="connsiteX50" fmla="*/ 0 w 450187"/>
              <a:gd name="connsiteY50" fmla="*/ 118701 h 369294"/>
              <a:gd name="connsiteX51" fmla="*/ 13189 w 450187"/>
              <a:gd name="connsiteY51" fmla="*/ 105512 h 369294"/>
              <a:gd name="connsiteX52" fmla="*/ 39567 w 450187"/>
              <a:gd name="connsiteY52" fmla="*/ 52756 h 369294"/>
              <a:gd name="connsiteX53" fmla="*/ 93203 w 450187"/>
              <a:gd name="connsiteY53" fmla="*/ 52756 h 369294"/>
              <a:gd name="connsiteX54" fmla="*/ 106392 w 450187"/>
              <a:gd name="connsiteY54" fmla="*/ 65945 h 369294"/>
              <a:gd name="connsiteX55" fmla="*/ 93203 w 450187"/>
              <a:gd name="connsiteY55" fmla="*/ 79134 h 369294"/>
              <a:gd name="connsiteX56" fmla="*/ 39567 w 450187"/>
              <a:gd name="connsiteY56" fmla="*/ 79134 h 369294"/>
              <a:gd name="connsiteX57" fmla="*/ 26378 w 450187"/>
              <a:gd name="connsiteY57" fmla="*/ 65945 h 369294"/>
              <a:gd name="connsiteX58" fmla="*/ 39567 w 450187"/>
              <a:gd name="connsiteY58" fmla="*/ 52756 h 369294"/>
              <a:gd name="connsiteX59" fmla="*/ 423809 w 450187"/>
              <a:gd name="connsiteY59" fmla="*/ 42882 h 369294"/>
              <a:gd name="connsiteX60" fmla="*/ 354332 w 450187"/>
              <a:gd name="connsiteY60" fmla="*/ 105664 h 369294"/>
              <a:gd name="connsiteX61" fmla="*/ 386959 w 450187"/>
              <a:gd name="connsiteY61" fmla="*/ 135322 h 369294"/>
              <a:gd name="connsiteX62" fmla="*/ 387845 w 450187"/>
              <a:gd name="connsiteY62" fmla="*/ 153952 h 369294"/>
              <a:gd name="connsiteX63" fmla="*/ 369215 w 450187"/>
              <a:gd name="connsiteY63" fmla="*/ 154838 h 369294"/>
              <a:gd name="connsiteX64" fmla="*/ 334666 w 450187"/>
              <a:gd name="connsiteY64" fmla="*/ 123431 h 369294"/>
              <a:gd name="connsiteX65" fmla="*/ 299880 w 450187"/>
              <a:gd name="connsiteY65" fmla="*/ 154865 h 369294"/>
              <a:gd name="connsiteX66" fmla="*/ 282167 w 450187"/>
              <a:gd name="connsiteY66" fmla="*/ 154838 h 369294"/>
              <a:gd name="connsiteX67" fmla="*/ 247515 w 450187"/>
              <a:gd name="connsiteY67" fmla="*/ 123338 h 369294"/>
              <a:gd name="connsiteX68" fmla="*/ 212863 w 450187"/>
              <a:gd name="connsiteY68" fmla="*/ 154838 h 369294"/>
              <a:gd name="connsiteX69" fmla="*/ 194233 w 450187"/>
              <a:gd name="connsiteY69" fmla="*/ 153952 h 369294"/>
              <a:gd name="connsiteX70" fmla="*/ 195119 w 450187"/>
              <a:gd name="connsiteY70" fmla="*/ 135322 h 369294"/>
              <a:gd name="connsiteX71" fmla="*/ 227906 w 450187"/>
              <a:gd name="connsiteY71" fmla="*/ 105513 h 369294"/>
              <a:gd name="connsiteX72" fmla="*/ 159148 w 450187"/>
              <a:gd name="connsiteY72" fmla="*/ 43002 h 369294"/>
              <a:gd name="connsiteX73" fmla="*/ 159148 w 450187"/>
              <a:gd name="connsiteY73" fmla="*/ 184647 h 369294"/>
              <a:gd name="connsiteX74" fmla="*/ 423809 w 450187"/>
              <a:gd name="connsiteY74" fmla="*/ 184647 h 369294"/>
              <a:gd name="connsiteX75" fmla="*/ 180076 w 450187"/>
              <a:gd name="connsiteY75" fmla="*/ 26378 h 369294"/>
              <a:gd name="connsiteX76" fmla="*/ 291066 w 450187"/>
              <a:gd name="connsiteY76" fmla="*/ 127282 h 369294"/>
              <a:gd name="connsiteX77" fmla="*/ 402730 w 450187"/>
              <a:gd name="connsiteY77" fmla="*/ 26378 h 369294"/>
              <a:gd name="connsiteX78" fmla="*/ 145959 w 450187"/>
              <a:gd name="connsiteY78" fmla="*/ 0 h 369294"/>
              <a:gd name="connsiteX79" fmla="*/ 436998 w 450187"/>
              <a:gd name="connsiteY79" fmla="*/ 0 h 369294"/>
              <a:gd name="connsiteX80" fmla="*/ 437307 w 450187"/>
              <a:gd name="connsiteY80" fmla="*/ 17 h 369294"/>
              <a:gd name="connsiteX81" fmla="*/ 450173 w 450187"/>
              <a:gd name="connsiteY81" fmla="*/ 12907 h 369294"/>
              <a:gd name="connsiteX82" fmla="*/ 450187 w 450187"/>
              <a:gd name="connsiteY82" fmla="*/ 13189 h 369294"/>
              <a:gd name="connsiteX83" fmla="*/ 450187 w 450187"/>
              <a:gd name="connsiteY83" fmla="*/ 197836 h 369294"/>
              <a:gd name="connsiteX84" fmla="*/ 436998 w 450187"/>
              <a:gd name="connsiteY84" fmla="*/ 211025 h 369294"/>
              <a:gd name="connsiteX85" fmla="*/ 317417 w 450187"/>
              <a:gd name="connsiteY85" fmla="*/ 211025 h 369294"/>
              <a:gd name="connsiteX86" fmla="*/ 317417 w 450187"/>
              <a:gd name="connsiteY86" fmla="*/ 356105 h 369294"/>
              <a:gd name="connsiteX87" fmla="*/ 304228 w 450187"/>
              <a:gd name="connsiteY87" fmla="*/ 369294 h 369294"/>
              <a:gd name="connsiteX88" fmla="*/ 13189 w 450187"/>
              <a:gd name="connsiteY88" fmla="*/ 369294 h 369294"/>
              <a:gd name="connsiteX89" fmla="*/ 0 w 450187"/>
              <a:gd name="connsiteY89" fmla="*/ 356105 h 369294"/>
              <a:gd name="connsiteX90" fmla="*/ 0 w 450187"/>
              <a:gd name="connsiteY90" fmla="*/ 171458 h 369294"/>
              <a:gd name="connsiteX91" fmla="*/ 14 w 450187"/>
              <a:gd name="connsiteY91" fmla="*/ 171177 h 369294"/>
              <a:gd name="connsiteX92" fmla="*/ 13189 w 450187"/>
              <a:gd name="connsiteY92" fmla="*/ 158269 h 369294"/>
              <a:gd name="connsiteX93" fmla="*/ 132770 w 450187"/>
              <a:gd name="connsiteY93" fmla="*/ 158269 h 369294"/>
              <a:gd name="connsiteX94" fmla="*/ 132770 w 450187"/>
              <a:gd name="connsiteY94" fmla="*/ 13189 h 369294"/>
              <a:gd name="connsiteX95" fmla="*/ 132784 w 450187"/>
              <a:gd name="connsiteY95" fmla="*/ 12890 h 369294"/>
              <a:gd name="connsiteX96" fmla="*/ 145664 w 450187"/>
              <a:gd name="connsiteY96" fmla="*/ 14 h 369294"/>
              <a:gd name="connsiteX97" fmla="*/ 145959 w 450187"/>
              <a:gd name="connsiteY97" fmla="*/ 0 h 369294"/>
              <a:gd name="connsiteX98" fmla="*/ 13189 w 450187"/>
              <a:gd name="connsiteY98" fmla="*/ 0 h 369294"/>
              <a:gd name="connsiteX99" fmla="*/ 66825 w 450187"/>
              <a:gd name="connsiteY99" fmla="*/ 0 h 369294"/>
              <a:gd name="connsiteX100" fmla="*/ 80014 w 450187"/>
              <a:gd name="connsiteY100" fmla="*/ 13189 h 369294"/>
              <a:gd name="connsiteX101" fmla="*/ 66825 w 450187"/>
              <a:gd name="connsiteY101" fmla="*/ 26378 h 369294"/>
              <a:gd name="connsiteX102" fmla="*/ 13189 w 450187"/>
              <a:gd name="connsiteY102" fmla="*/ 26378 h 369294"/>
              <a:gd name="connsiteX103" fmla="*/ 0 w 450187"/>
              <a:gd name="connsiteY103" fmla="*/ 13189 h 369294"/>
              <a:gd name="connsiteX104" fmla="*/ 13189 w 450187"/>
              <a:gd name="connsiteY104" fmla="*/ 0 h 36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450187" h="369294">
                <a:moveTo>
                  <a:pt x="383362" y="342915"/>
                </a:moveTo>
                <a:lnTo>
                  <a:pt x="436998" y="342915"/>
                </a:lnTo>
                <a:cubicBezTo>
                  <a:pt x="444282" y="342915"/>
                  <a:pt x="450187" y="348819"/>
                  <a:pt x="450187" y="356104"/>
                </a:cubicBezTo>
                <a:cubicBezTo>
                  <a:pt x="450187" y="363389"/>
                  <a:pt x="444282" y="369293"/>
                  <a:pt x="436998" y="369293"/>
                </a:cubicBezTo>
                <a:lnTo>
                  <a:pt x="383362" y="369293"/>
                </a:lnTo>
                <a:cubicBezTo>
                  <a:pt x="376077" y="369293"/>
                  <a:pt x="370173" y="363389"/>
                  <a:pt x="370173" y="356104"/>
                </a:cubicBezTo>
                <a:cubicBezTo>
                  <a:pt x="370173" y="348819"/>
                  <a:pt x="376077" y="342915"/>
                  <a:pt x="383362" y="342915"/>
                </a:cubicBezTo>
                <a:close/>
                <a:moveTo>
                  <a:pt x="356984" y="290159"/>
                </a:moveTo>
                <a:lnTo>
                  <a:pt x="410620" y="290159"/>
                </a:lnTo>
                <a:cubicBezTo>
                  <a:pt x="417904" y="290159"/>
                  <a:pt x="423809" y="296063"/>
                  <a:pt x="423809" y="303348"/>
                </a:cubicBezTo>
                <a:cubicBezTo>
                  <a:pt x="423809" y="310633"/>
                  <a:pt x="417904" y="316537"/>
                  <a:pt x="410620" y="316537"/>
                </a:cubicBezTo>
                <a:lnTo>
                  <a:pt x="356984" y="316537"/>
                </a:lnTo>
                <a:cubicBezTo>
                  <a:pt x="349699" y="316537"/>
                  <a:pt x="343795" y="310633"/>
                  <a:pt x="343795" y="303348"/>
                </a:cubicBezTo>
                <a:cubicBezTo>
                  <a:pt x="343795" y="296063"/>
                  <a:pt x="349699" y="290159"/>
                  <a:pt x="356984" y="290159"/>
                </a:cubicBezTo>
                <a:close/>
                <a:moveTo>
                  <a:pt x="383362" y="237403"/>
                </a:moveTo>
                <a:lnTo>
                  <a:pt x="436998" y="237403"/>
                </a:lnTo>
                <a:cubicBezTo>
                  <a:pt x="444282" y="237403"/>
                  <a:pt x="450187" y="243307"/>
                  <a:pt x="450187" y="250592"/>
                </a:cubicBezTo>
                <a:cubicBezTo>
                  <a:pt x="450187" y="257877"/>
                  <a:pt x="444282" y="263781"/>
                  <a:pt x="436998" y="263781"/>
                </a:cubicBezTo>
                <a:lnTo>
                  <a:pt x="383362" y="263781"/>
                </a:lnTo>
                <a:cubicBezTo>
                  <a:pt x="376077" y="263781"/>
                  <a:pt x="370173" y="257877"/>
                  <a:pt x="370173" y="250592"/>
                </a:cubicBezTo>
                <a:cubicBezTo>
                  <a:pt x="370173" y="243307"/>
                  <a:pt x="376077" y="237403"/>
                  <a:pt x="383362" y="237403"/>
                </a:cubicBezTo>
                <a:close/>
                <a:moveTo>
                  <a:pt x="26378" y="201151"/>
                </a:moveTo>
                <a:lnTo>
                  <a:pt x="26378" y="342916"/>
                </a:lnTo>
                <a:lnTo>
                  <a:pt x="291039" y="342916"/>
                </a:lnTo>
                <a:lnTo>
                  <a:pt x="291039" y="211025"/>
                </a:lnTo>
                <a:lnTo>
                  <a:pt x="280313" y="211025"/>
                </a:lnTo>
                <a:lnTo>
                  <a:pt x="222281" y="263781"/>
                </a:lnTo>
                <a:lnTo>
                  <a:pt x="255068" y="293591"/>
                </a:lnTo>
                <a:cubicBezTo>
                  <a:pt x="260457" y="298489"/>
                  <a:pt x="260855" y="306831"/>
                  <a:pt x="255954" y="312221"/>
                </a:cubicBezTo>
                <a:cubicBezTo>
                  <a:pt x="251056" y="317610"/>
                  <a:pt x="242713" y="318008"/>
                  <a:pt x="237324" y="313107"/>
                </a:cubicBezTo>
                <a:lnTo>
                  <a:pt x="202672" y="281607"/>
                </a:lnTo>
                <a:lnTo>
                  <a:pt x="168020" y="313107"/>
                </a:lnTo>
                <a:cubicBezTo>
                  <a:pt x="165505" y="315394"/>
                  <a:pt x="162325" y="316538"/>
                  <a:pt x="159148" y="316538"/>
                </a:cubicBezTo>
                <a:cubicBezTo>
                  <a:pt x="155981" y="316538"/>
                  <a:pt x="152818" y="315404"/>
                  <a:pt x="150307" y="313134"/>
                </a:cubicBezTo>
                <a:lnTo>
                  <a:pt x="115521" y="281700"/>
                </a:lnTo>
                <a:lnTo>
                  <a:pt x="80972" y="313107"/>
                </a:lnTo>
                <a:cubicBezTo>
                  <a:pt x="75583" y="318008"/>
                  <a:pt x="67240" y="317613"/>
                  <a:pt x="62342" y="312221"/>
                </a:cubicBezTo>
                <a:cubicBezTo>
                  <a:pt x="57441" y="306831"/>
                  <a:pt x="57840" y="298489"/>
                  <a:pt x="63229" y="293591"/>
                </a:cubicBezTo>
                <a:lnTo>
                  <a:pt x="95855" y="263933"/>
                </a:lnTo>
                <a:close/>
                <a:moveTo>
                  <a:pt x="47457" y="184647"/>
                </a:moveTo>
                <a:lnTo>
                  <a:pt x="159121" y="285550"/>
                </a:lnTo>
                <a:lnTo>
                  <a:pt x="241095" y="211025"/>
                </a:lnTo>
                <a:lnTo>
                  <a:pt x="145959" y="211025"/>
                </a:lnTo>
                <a:cubicBezTo>
                  <a:pt x="138674" y="211025"/>
                  <a:pt x="132770" y="205121"/>
                  <a:pt x="132770" y="197836"/>
                </a:cubicBezTo>
                <a:lnTo>
                  <a:pt x="132770" y="184647"/>
                </a:lnTo>
                <a:close/>
                <a:moveTo>
                  <a:pt x="13189" y="105512"/>
                </a:moveTo>
                <a:lnTo>
                  <a:pt x="66825" y="105512"/>
                </a:lnTo>
                <a:cubicBezTo>
                  <a:pt x="74110" y="105512"/>
                  <a:pt x="80014" y="111416"/>
                  <a:pt x="80014" y="118701"/>
                </a:cubicBezTo>
                <a:cubicBezTo>
                  <a:pt x="80014" y="125986"/>
                  <a:pt x="74110" y="131890"/>
                  <a:pt x="66825" y="131890"/>
                </a:cubicBezTo>
                <a:lnTo>
                  <a:pt x="13189" y="131890"/>
                </a:lnTo>
                <a:cubicBezTo>
                  <a:pt x="5904" y="131890"/>
                  <a:pt x="0" y="125986"/>
                  <a:pt x="0" y="118701"/>
                </a:cubicBezTo>
                <a:cubicBezTo>
                  <a:pt x="0" y="111416"/>
                  <a:pt x="5904" y="105512"/>
                  <a:pt x="13189" y="105512"/>
                </a:cubicBezTo>
                <a:close/>
                <a:moveTo>
                  <a:pt x="39567" y="52756"/>
                </a:moveTo>
                <a:lnTo>
                  <a:pt x="93203" y="52756"/>
                </a:lnTo>
                <a:cubicBezTo>
                  <a:pt x="100487" y="52756"/>
                  <a:pt x="106392" y="58660"/>
                  <a:pt x="106392" y="65945"/>
                </a:cubicBezTo>
                <a:cubicBezTo>
                  <a:pt x="106392" y="73230"/>
                  <a:pt x="100487" y="79134"/>
                  <a:pt x="93203" y="79134"/>
                </a:cubicBezTo>
                <a:lnTo>
                  <a:pt x="39567" y="79134"/>
                </a:lnTo>
                <a:cubicBezTo>
                  <a:pt x="32282" y="79134"/>
                  <a:pt x="26378" y="73230"/>
                  <a:pt x="26378" y="65945"/>
                </a:cubicBezTo>
                <a:cubicBezTo>
                  <a:pt x="26378" y="58660"/>
                  <a:pt x="32282" y="52756"/>
                  <a:pt x="39567" y="52756"/>
                </a:cubicBezTo>
                <a:close/>
                <a:moveTo>
                  <a:pt x="423809" y="42882"/>
                </a:moveTo>
                <a:lnTo>
                  <a:pt x="354332" y="105664"/>
                </a:lnTo>
                <a:lnTo>
                  <a:pt x="386959" y="135322"/>
                </a:lnTo>
                <a:cubicBezTo>
                  <a:pt x="392348" y="140220"/>
                  <a:pt x="392746" y="148563"/>
                  <a:pt x="387845" y="153952"/>
                </a:cubicBezTo>
                <a:cubicBezTo>
                  <a:pt x="382946" y="159341"/>
                  <a:pt x="374604" y="159739"/>
                  <a:pt x="369215" y="154838"/>
                </a:cubicBezTo>
                <a:lnTo>
                  <a:pt x="334666" y="123431"/>
                </a:lnTo>
                <a:lnTo>
                  <a:pt x="299880" y="154865"/>
                </a:lnTo>
                <a:cubicBezTo>
                  <a:pt x="294848" y="159413"/>
                  <a:pt x="287185" y="159402"/>
                  <a:pt x="282167" y="154838"/>
                </a:cubicBezTo>
                <a:lnTo>
                  <a:pt x="247515" y="123338"/>
                </a:lnTo>
                <a:lnTo>
                  <a:pt x="212863" y="154838"/>
                </a:lnTo>
                <a:cubicBezTo>
                  <a:pt x="207474" y="159739"/>
                  <a:pt x="199135" y="159344"/>
                  <a:pt x="194233" y="153952"/>
                </a:cubicBezTo>
                <a:cubicBezTo>
                  <a:pt x="189332" y="148563"/>
                  <a:pt x="189730" y="140220"/>
                  <a:pt x="195119" y="135322"/>
                </a:cubicBezTo>
                <a:lnTo>
                  <a:pt x="227906" y="105513"/>
                </a:lnTo>
                <a:lnTo>
                  <a:pt x="159148" y="43002"/>
                </a:lnTo>
                <a:lnTo>
                  <a:pt x="159148" y="184647"/>
                </a:lnTo>
                <a:lnTo>
                  <a:pt x="423809" y="184647"/>
                </a:lnTo>
                <a:close/>
                <a:moveTo>
                  <a:pt x="180076" y="26378"/>
                </a:moveTo>
                <a:lnTo>
                  <a:pt x="291066" y="127282"/>
                </a:lnTo>
                <a:lnTo>
                  <a:pt x="402730" y="26378"/>
                </a:lnTo>
                <a:close/>
                <a:moveTo>
                  <a:pt x="145959" y="0"/>
                </a:moveTo>
                <a:lnTo>
                  <a:pt x="436998" y="0"/>
                </a:lnTo>
                <a:cubicBezTo>
                  <a:pt x="437101" y="0"/>
                  <a:pt x="437204" y="14"/>
                  <a:pt x="437307" y="17"/>
                </a:cubicBezTo>
                <a:cubicBezTo>
                  <a:pt x="444400" y="182"/>
                  <a:pt x="450029" y="5904"/>
                  <a:pt x="450173" y="12907"/>
                </a:cubicBezTo>
                <a:cubicBezTo>
                  <a:pt x="450173" y="13004"/>
                  <a:pt x="450187" y="13093"/>
                  <a:pt x="450187" y="13189"/>
                </a:cubicBezTo>
                <a:lnTo>
                  <a:pt x="450187" y="197836"/>
                </a:lnTo>
                <a:cubicBezTo>
                  <a:pt x="450187" y="205121"/>
                  <a:pt x="444283" y="211025"/>
                  <a:pt x="436998" y="211025"/>
                </a:cubicBezTo>
                <a:lnTo>
                  <a:pt x="317417" y="211025"/>
                </a:lnTo>
                <a:lnTo>
                  <a:pt x="317417" y="356105"/>
                </a:lnTo>
                <a:cubicBezTo>
                  <a:pt x="317417" y="363390"/>
                  <a:pt x="311513" y="369294"/>
                  <a:pt x="304228" y="369294"/>
                </a:cubicBezTo>
                <a:lnTo>
                  <a:pt x="13189" y="369294"/>
                </a:lnTo>
                <a:cubicBezTo>
                  <a:pt x="5904" y="369294"/>
                  <a:pt x="0" y="363390"/>
                  <a:pt x="0" y="356105"/>
                </a:cubicBezTo>
                <a:lnTo>
                  <a:pt x="0" y="171458"/>
                </a:lnTo>
                <a:cubicBezTo>
                  <a:pt x="0" y="171362"/>
                  <a:pt x="14" y="171272"/>
                  <a:pt x="14" y="171177"/>
                </a:cubicBezTo>
                <a:cubicBezTo>
                  <a:pt x="165" y="163926"/>
                  <a:pt x="6131" y="158269"/>
                  <a:pt x="13189" y="158269"/>
                </a:cubicBezTo>
                <a:lnTo>
                  <a:pt x="132770" y="158269"/>
                </a:lnTo>
                <a:lnTo>
                  <a:pt x="132770" y="13189"/>
                </a:lnTo>
                <a:cubicBezTo>
                  <a:pt x="132770" y="13089"/>
                  <a:pt x="132784" y="12990"/>
                  <a:pt x="132784" y="12890"/>
                </a:cubicBezTo>
                <a:cubicBezTo>
                  <a:pt x="132941" y="5856"/>
                  <a:pt x="138606" y="172"/>
                  <a:pt x="145664" y="14"/>
                </a:cubicBezTo>
                <a:cubicBezTo>
                  <a:pt x="145763" y="14"/>
                  <a:pt x="145860" y="0"/>
                  <a:pt x="145959" y="0"/>
                </a:cubicBezTo>
                <a:close/>
                <a:moveTo>
                  <a:pt x="13189" y="0"/>
                </a:moveTo>
                <a:lnTo>
                  <a:pt x="66825" y="0"/>
                </a:lnTo>
                <a:cubicBezTo>
                  <a:pt x="74110" y="0"/>
                  <a:pt x="80014" y="5904"/>
                  <a:pt x="80014" y="13189"/>
                </a:cubicBezTo>
                <a:cubicBezTo>
                  <a:pt x="80014" y="20474"/>
                  <a:pt x="74110" y="26378"/>
                  <a:pt x="66825" y="26378"/>
                </a:cubicBezTo>
                <a:lnTo>
                  <a:pt x="13189" y="26378"/>
                </a:lnTo>
                <a:cubicBezTo>
                  <a:pt x="5904" y="26378"/>
                  <a:pt x="0" y="20474"/>
                  <a:pt x="0" y="13189"/>
                </a:cubicBezTo>
                <a:cubicBezTo>
                  <a:pt x="0" y="5904"/>
                  <a:pt x="5904" y="0"/>
                  <a:pt x="13189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2" name="Freeform: Shape 341">
            <a:extLst>
              <a:ext uri="{FF2B5EF4-FFF2-40B4-BE49-F238E27FC236}">
                <a16:creationId xmlns:a16="http://schemas.microsoft.com/office/drawing/2014/main" xmlns="" id="{1E89B466-1CD4-4715-BA2F-8D559D7BEACD}"/>
              </a:ext>
            </a:extLst>
          </p:cNvPr>
          <p:cNvSpPr/>
          <p:nvPr/>
        </p:nvSpPr>
        <p:spPr>
          <a:xfrm>
            <a:off x="4984341" y="2445692"/>
            <a:ext cx="450187" cy="450187"/>
          </a:xfrm>
          <a:custGeom>
            <a:avLst/>
            <a:gdLst>
              <a:gd name="connsiteX0" fmla="*/ 317416 w 450187"/>
              <a:gd name="connsiteY0" fmla="*/ 317417 h 450187"/>
              <a:gd name="connsiteX1" fmla="*/ 317416 w 450187"/>
              <a:gd name="connsiteY1" fmla="*/ 371052 h 450187"/>
              <a:gd name="connsiteX2" fmla="*/ 370173 w 450187"/>
              <a:gd name="connsiteY2" fmla="*/ 371052 h 450187"/>
              <a:gd name="connsiteX3" fmla="*/ 370173 w 450187"/>
              <a:gd name="connsiteY3" fmla="*/ 317417 h 450187"/>
              <a:gd name="connsiteX4" fmla="*/ 238282 w 450187"/>
              <a:gd name="connsiteY4" fmla="*/ 317417 h 450187"/>
              <a:gd name="connsiteX5" fmla="*/ 238282 w 450187"/>
              <a:gd name="connsiteY5" fmla="*/ 371052 h 450187"/>
              <a:gd name="connsiteX6" fmla="*/ 291038 w 450187"/>
              <a:gd name="connsiteY6" fmla="*/ 371052 h 450187"/>
              <a:gd name="connsiteX7" fmla="*/ 291038 w 450187"/>
              <a:gd name="connsiteY7" fmla="*/ 317417 h 450187"/>
              <a:gd name="connsiteX8" fmla="*/ 159148 w 450187"/>
              <a:gd name="connsiteY8" fmla="*/ 317417 h 450187"/>
              <a:gd name="connsiteX9" fmla="*/ 159148 w 450187"/>
              <a:gd name="connsiteY9" fmla="*/ 371052 h 450187"/>
              <a:gd name="connsiteX10" fmla="*/ 211904 w 450187"/>
              <a:gd name="connsiteY10" fmla="*/ 371052 h 450187"/>
              <a:gd name="connsiteX11" fmla="*/ 211904 w 450187"/>
              <a:gd name="connsiteY11" fmla="*/ 317417 h 450187"/>
              <a:gd name="connsiteX12" fmla="*/ 80013 w 450187"/>
              <a:gd name="connsiteY12" fmla="*/ 317417 h 450187"/>
              <a:gd name="connsiteX13" fmla="*/ 80013 w 450187"/>
              <a:gd name="connsiteY13" fmla="*/ 371052 h 450187"/>
              <a:gd name="connsiteX14" fmla="*/ 132769 w 450187"/>
              <a:gd name="connsiteY14" fmla="*/ 371052 h 450187"/>
              <a:gd name="connsiteX15" fmla="*/ 132769 w 450187"/>
              <a:gd name="connsiteY15" fmla="*/ 317417 h 450187"/>
              <a:gd name="connsiteX16" fmla="*/ 317416 w 450187"/>
              <a:gd name="connsiteY16" fmla="*/ 238282 h 450187"/>
              <a:gd name="connsiteX17" fmla="*/ 317416 w 450187"/>
              <a:gd name="connsiteY17" fmla="*/ 291038 h 450187"/>
              <a:gd name="connsiteX18" fmla="*/ 370173 w 450187"/>
              <a:gd name="connsiteY18" fmla="*/ 291038 h 450187"/>
              <a:gd name="connsiteX19" fmla="*/ 370173 w 450187"/>
              <a:gd name="connsiteY19" fmla="*/ 238282 h 450187"/>
              <a:gd name="connsiteX20" fmla="*/ 238282 w 450187"/>
              <a:gd name="connsiteY20" fmla="*/ 238282 h 450187"/>
              <a:gd name="connsiteX21" fmla="*/ 238282 w 450187"/>
              <a:gd name="connsiteY21" fmla="*/ 291038 h 450187"/>
              <a:gd name="connsiteX22" fmla="*/ 291038 w 450187"/>
              <a:gd name="connsiteY22" fmla="*/ 291038 h 450187"/>
              <a:gd name="connsiteX23" fmla="*/ 291038 w 450187"/>
              <a:gd name="connsiteY23" fmla="*/ 238282 h 450187"/>
              <a:gd name="connsiteX24" fmla="*/ 159148 w 450187"/>
              <a:gd name="connsiteY24" fmla="*/ 238282 h 450187"/>
              <a:gd name="connsiteX25" fmla="*/ 159148 w 450187"/>
              <a:gd name="connsiteY25" fmla="*/ 291038 h 450187"/>
              <a:gd name="connsiteX26" fmla="*/ 211904 w 450187"/>
              <a:gd name="connsiteY26" fmla="*/ 291038 h 450187"/>
              <a:gd name="connsiteX27" fmla="*/ 211904 w 450187"/>
              <a:gd name="connsiteY27" fmla="*/ 238282 h 450187"/>
              <a:gd name="connsiteX28" fmla="*/ 80013 w 450187"/>
              <a:gd name="connsiteY28" fmla="*/ 238282 h 450187"/>
              <a:gd name="connsiteX29" fmla="*/ 80013 w 450187"/>
              <a:gd name="connsiteY29" fmla="*/ 291038 h 450187"/>
              <a:gd name="connsiteX30" fmla="*/ 132769 w 450187"/>
              <a:gd name="connsiteY30" fmla="*/ 291038 h 450187"/>
              <a:gd name="connsiteX31" fmla="*/ 132769 w 450187"/>
              <a:gd name="connsiteY31" fmla="*/ 238282 h 450187"/>
              <a:gd name="connsiteX32" fmla="*/ 66824 w 450187"/>
              <a:gd name="connsiteY32" fmla="*/ 211904 h 450187"/>
              <a:gd name="connsiteX33" fmla="*/ 383362 w 450187"/>
              <a:gd name="connsiteY33" fmla="*/ 211904 h 450187"/>
              <a:gd name="connsiteX34" fmla="*/ 396551 w 450187"/>
              <a:gd name="connsiteY34" fmla="*/ 225093 h 450187"/>
              <a:gd name="connsiteX35" fmla="*/ 396551 w 450187"/>
              <a:gd name="connsiteY35" fmla="*/ 384241 h 450187"/>
              <a:gd name="connsiteX36" fmla="*/ 383362 w 450187"/>
              <a:gd name="connsiteY36" fmla="*/ 397430 h 450187"/>
              <a:gd name="connsiteX37" fmla="*/ 66824 w 450187"/>
              <a:gd name="connsiteY37" fmla="*/ 397430 h 450187"/>
              <a:gd name="connsiteX38" fmla="*/ 53635 w 450187"/>
              <a:gd name="connsiteY38" fmla="*/ 384241 h 450187"/>
              <a:gd name="connsiteX39" fmla="*/ 53635 w 450187"/>
              <a:gd name="connsiteY39" fmla="*/ 225093 h 450187"/>
              <a:gd name="connsiteX40" fmla="*/ 66824 w 450187"/>
              <a:gd name="connsiteY40" fmla="*/ 211904 h 450187"/>
              <a:gd name="connsiteX41" fmla="*/ 26378 w 450187"/>
              <a:gd name="connsiteY41" fmla="*/ 185526 h 450187"/>
              <a:gd name="connsiteX42" fmla="*/ 26378 w 450187"/>
              <a:gd name="connsiteY42" fmla="*/ 410620 h 450187"/>
              <a:gd name="connsiteX43" fmla="*/ 39567 w 450187"/>
              <a:gd name="connsiteY43" fmla="*/ 423809 h 450187"/>
              <a:gd name="connsiteX44" fmla="*/ 410620 w 450187"/>
              <a:gd name="connsiteY44" fmla="*/ 423809 h 450187"/>
              <a:gd name="connsiteX45" fmla="*/ 423809 w 450187"/>
              <a:gd name="connsiteY45" fmla="*/ 410620 h 450187"/>
              <a:gd name="connsiteX46" fmla="*/ 423809 w 450187"/>
              <a:gd name="connsiteY46" fmla="*/ 185526 h 450187"/>
              <a:gd name="connsiteX47" fmla="*/ 39567 w 450187"/>
              <a:gd name="connsiteY47" fmla="*/ 79134 h 450187"/>
              <a:gd name="connsiteX48" fmla="*/ 26378 w 450187"/>
              <a:gd name="connsiteY48" fmla="*/ 92324 h 450187"/>
              <a:gd name="connsiteX49" fmla="*/ 26378 w 450187"/>
              <a:gd name="connsiteY49" fmla="*/ 159148 h 450187"/>
              <a:gd name="connsiteX50" fmla="*/ 423809 w 450187"/>
              <a:gd name="connsiteY50" fmla="*/ 159148 h 450187"/>
              <a:gd name="connsiteX51" fmla="*/ 423809 w 450187"/>
              <a:gd name="connsiteY51" fmla="*/ 92324 h 450187"/>
              <a:gd name="connsiteX52" fmla="*/ 410620 w 450187"/>
              <a:gd name="connsiteY52" fmla="*/ 79134 h 450187"/>
              <a:gd name="connsiteX53" fmla="*/ 369424 w 450187"/>
              <a:gd name="connsiteY53" fmla="*/ 79134 h 450187"/>
              <a:gd name="connsiteX54" fmla="*/ 361054 w 450187"/>
              <a:gd name="connsiteY54" fmla="*/ 109150 h 450187"/>
              <a:gd name="connsiteX55" fmla="*/ 330606 w 450187"/>
              <a:gd name="connsiteY55" fmla="*/ 131891 h 450187"/>
              <a:gd name="connsiteX56" fmla="*/ 317417 w 450187"/>
              <a:gd name="connsiteY56" fmla="*/ 118702 h 450187"/>
              <a:gd name="connsiteX57" fmla="*/ 330606 w 450187"/>
              <a:gd name="connsiteY57" fmla="*/ 105513 h 450187"/>
              <a:gd name="connsiteX58" fmla="*/ 337462 w 450187"/>
              <a:gd name="connsiteY58" fmla="*/ 97352 h 450187"/>
              <a:gd name="connsiteX59" fmla="*/ 342830 w 450187"/>
              <a:gd name="connsiteY59" fmla="*/ 79134 h 450187"/>
              <a:gd name="connsiteX60" fmla="*/ 263912 w 450187"/>
              <a:gd name="connsiteY60" fmla="*/ 79134 h 450187"/>
              <a:gd name="connsiteX61" fmla="*/ 255542 w 450187"/>
              <a:gd name="connsiteY61" fmla="*/ 109150 h 450187"/>
              <a:gd name="connsiteX62" fmla="*/ 225094 w 450187"/>
              <a:gd name="connsiteY62" fmla="*/ 131891 h 450187"/>
              <a:gd name="connsiteX63" fmla="*/ 211904 w 450187"/>
              <a:gd name="connsiteY63" fmla="*/ 118702 h 450187"/>
              <a:gd name="connsiteX64" fmla="*/ 225094 w 450187"/>
              <a:gd name="connsiteY64" fmla="*/ 105513 h 450187"/>
              <a:gd name="connsiteX65" fmla="*/ 231949 w 450187"/>
              <a:gd name="connsiteY65" fmla="*/ 97352 h 450187"/>
              <a:gd name="connsiteX66" fmla="*/ 237317 w 450187"/>
              <a:gd name="connsiteY66" fmla="*/ 79134 h 450187"/>
              <a:gd name="connsiteX67" fmla="*/ 158399 w 450187"/>
              <a:gd name="connsiteY67" fmla="*/ 79134 h 450187"/>
              <a:gd name="connsiteX68" fmla="*/ 150029 w 450187"/>
              <a:gd name="connsiteY68" fmla="*/ 109150 h 450187"/>
              <a:gd name="connsiteX69" fmla="*/ 119581 w 450187"/>
              <a:gd name="connsiteY69" fmla="*/ 131891 h 450187"/>
              <a:gd name="connsiteX70" fmla="*/ 106392 w 450187"/>
              <a:gd name="connsiteY70" fmla="*/ 118702 h 450187"/>
              <a:gd name="connsiteX71" fmla="*/ 119581 w 450187"/>
              <a:gd name="connsiteY71" fmla="*/ 105513 h 450187"/>
              <a:gd name="connsiteX72" fmla="*/ 126437 w 450187"/>
              <a:gd name="connsiteY72" fmla="*/ 97352 h 450187"/>
              <a:gd name="connsiteX73" fmla="*/ 131805 w 450187"/>
              <a:gd name="connsiteY73" fmla="*/ 79134 h 450187"/>
              <a:gd name="connsiteX74" fmla="*/ 330606 w 450187"/>
              <a:gd name="connsiteY74" fmla="*/ 26378 h 450187"/>
              <a:gd name="connsiteX75" fmla="*/ 323750 w 450187"/>
              <a:gd name="connsiteY75" fmla="*/ 34539 h 450187"/>
              <a:gd name="connsiteX76" fmla="*/ 318382 w 450187"/>
              <a:gd name="connsiteY76" fmla="*/ 52756 h 450187"/>
              <a:gd name="connsiteX77" fmla="*/ 342830 w 450187"/>
              <a:gd name="connsiteY77" fmla="*/ 52756 h 450187"/>
              <a:gd name="connsiteX78" fmla="*/ 337462 w 450187"/>
              <a:gd name="connsiteY78" fmla="*/ 34539 h 450187"/>
              <a:gd name="connsiteX79" fmla="*/ 330606 w 450187"/>
              <a:gd name="connsiteY79" fmla="*/ 26378 h 450187"/>
              <a:gd name="connsiteX80" fmla="*/ 225094 w 450187"/>
              <a:gd name="connsiteY80" fmla="*/ 26378 h 450187"/>
              <a:gd name="connsiteX81" fmla="*/ 218238 w 450187"/>
              <a:gd name="connsiteY81" fmla="*/ 34539 h 450187"/>
              <a:gd name="connsiteX82" fmla="*/ 212870 w 450187"/>
              <a:gd name="connsiteY82" fmla="*/ 52756 h 450187"/>
              <a:gd name="connsiteX83" fmla="*/ 237317 w 450187"/>
              <a:gd name="connsiteY83" fmla="*/ 52756 h 450187"/>
              <a:gd name="connsiteX84" fmla="*/ 231949 w 450187"/>
              <a:gd name="connsiteY84" fmla="*/ 34539 h 450187"/>
              <a:gd name="connsiteX85" fmla="*/ 225094 w 450187"/>
              <a:gd name="connsiteY85" fmla="*/ 26378 h 450187"/>
              <a:gd name="connsiteX86" fmla="*/ 119581 w 450187"/>
              <a:gd name="connsiteY86" fmla="*/ 26378 h 450187"/>
              <a:gd name="connsiteX87" fmla="*/ 112725 w 450187"/>
              <a:gd name="connsiteY87" fmla="*/ 34539 h 450187"/>
              <a:gd name="connsiteX88" fmla="*/ 107357 w 450187"/>
              <a:gd name="connsiteY88" fmla="*/ 52756 h 450187"/>
              <a:gd name="connsiteX89" fmla="*/ 131805 w 450187"/>
              <a:gd name="connsiteY89" fmla="*/ 52756 h 450187"/>
              <a:gd name="connsiteX90" fmla="*/ 126437 w 450187"/>
              <a:gd name="connsiteY90" fmla="*/ 34539 h 450187"/>
              <a:gd name="connsiteX91" fmla="*/ 119581 w 450187"/>
              <a:gd name="connsiteY91" fmla="*/ 26378 h 450187"/>
              <a:gd name="connsiteX92" fmla="*/ 119581 w 450187"/>
              <a:gd name="connsiteY92" fmla="*/ 0 h 450187"/>
              <a:gd name="connsiteX93" fmla="*/ 150029 w 450187"/>
              <a:gd name="connsiteY93" fmla="*/ 22741 h 450187"/>
              <a:gd name="connsiteX94" fmla="*/ 158399 w 450187"/>
              <a:gd name="connsiteY94" fmla="*/ 52756 h 450187"/>
              <a:gd name="connsiteX95" fmla="*/ 186275 w 450187"/>
              <a:gd name="connsiteY95" fmla="*/ 52756 h 450187"/>
              <a:gd name="connsiteX96" fmla="*/ 194645 w 450187"/>
              <a:gd name="connsiteY96" fmla="*/ 22741 h 450187"/>
              <a:gd name="connsiteX97" fmla="*/ 225094 w 450187"/>
              <a:gd name="connsiteY97" fmla="*/ 0 h 450187"/>
              <a:gd name="connsiteX98" fmla="*/ 255542 w 450187"/>
              <a:gd name="connsiteY98" fmla="*/ 22741 h 450187"/>
              <a:gd name="connsiteX99" fmla="*/ 263912 w 450187"/>
              <a:gd name="connsiteY99" fmla="*/ 52756 h 450187"/>
              <a:gd name="connsiteX100" fmla="*/ 291788 w 450187"/>
              <a:gd name="connsiteY100" fmla="*/ 52756 h 450187"/>
              <a:gd name="connsiteX101" fmla="*/ 300158 w 450187"/>
              <a:gd name="connsiteY101" fmla="*/ 22741 h 450187"/>
              <a:gd name="connsiteX102" fmla="*/ 330606 w 450187"/>
              <a:gd name="connsiteY102" fmla="*/ 0 h 450187"/>
              <a:gd name="connsiteX103" fmla="*/ 361054 w 450187"/>
              <a:gd name="connsiteY103" fmla="*/ 22741 h 450187"/>
              <a:gd name="connsiteX104" fmla="*/ 369424 w 450187"/>
              <a:gd name="connsiteY104" fmla="*/ 52756 h 450187"/>
              <a:gd name="connsiteX105" fmla="*/ 410620 w 450187"/>
              <a:gd name="connsiteY105" fmla="*/ 52756 h 450187"/>
              <a:gd name="connsiteX106" fmla="*/ 450187 w 450187"/>
              <a:gd name="connsiteY106" fmla="*/ 92324 h 450187"/>
              <a:gd name="connsiteX107" fmla="*/ 450187 w 450187"/>
              <a:gd name="connsiteY107" fmla="*/ 410620 h 450187"/>
              <a:gd name="connsiteX108" fmla="*/ 410620 w 450187"/>
              <a:gd name="connsiteY108" fmla="*/ 450187 h 450187"/>
              <a:gd name="connsiteX109" fmla="*/ 39567 w 450187"/>
              <a:gd name="connsiteY109" fmla="*/ 450187 h 450187"/>
              <a:gd name="connsiteX110" fmla="*/ 0 w 450187"/>
              <a:gd name="connsiteY110" fmla="*/ 410620 h 450187"/>
              <a:gd name="connsiteX111" fmla="*/ 0 w 450187"/>
              <a:gd name="connsiteY111" fmla="*/ 92324 h 450187"/>
              <a:gd name="connsiteX112" fmla="*/ 39567 w 450187"/>
              <a:gd name="connsiteY112" fmla="*/ 52756 h 450187"/>
              <a:gd name="connsiteX113" fmla="*/ 80762 w 450187"/>
              <a:gd name="connsiteY113" fmla="*/ 52756 h 450187"/>
              <a:gd name="connsiteX114" fmla="*/ 89133 w 450187"/>
              <a:gd name="connsiteY114" fmla="*/ 22741 h 450187"/>
              <a:gd name="connsiteX115" fmla="*/ 119581 w 450187"/>
              <a:gd name="connsiteY115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450187" h="450187">
                <a:moveTo>
                  <a:pt x="317416" y="317417"/>
                </a:moveTo>
                <a:lnTo>
                  <a:pt x="317416" y="371052"/>
                </a:lnTo>
                <a:lnTo>
                  <a:pt x="370173" y="371052"/>
                </a:lnTo>
                <a:lnTo>
                  <a:pt x="370173" y="317417"/>
                </a:lnTo>
                <a:close/>
                <a:moveTo>
                  <a:pt x="238282" y="317417"/>
                </a:moveTo>
                <a:lnTo>
                  <a:pt x="238282" y="371052"/>
                </a:lnTo>
                <a:lnTo>
                  <a:pt x="291038" y="371052"/>
                </a:lnTo>
                <a:lnTo>
                  <a:pt x="291038" y="317417"/>
                </a:lnTo>
                <a:close/>
                <a:moveTo>
                  <a:pt x="159148" y="317417"/>
                </a:moveTo>
                <a:lnTo>
                  <a:pt x="159148" y="371052"/>
                </a:lnTo>
                <a:lnTo>
                  <a:pt x="211904" y="371052"/>
                </a:lnTo>
                <a:lnTo>
                  <a:pt x="211904" y="317417"/>
                </a:lnTo>
                <a:close/>
                <a:moveTo>
                  <a:pt x="80013" y="317417"/>
                </a:moveTo>
                <a:lnTo>
                  <a:pt x="80013" y="371052"/>
                </a:lnTo>
                <a:lnTo>
                  <a:pt x="132769" y="371052"/>
                </a:lnTo>
                <a:lnTo>
                  <a:pt x="132769" y="317417"/>
                </a:lnTo>
                <a:close/>
                <a:moveTo>
                  <a:pt x="317416" y="238282"/>
                </a:moveTo>
                <a:lnTo>
                  <a:pt x="317416" y="291038"/>
                </a:lnTo>
                <a:lnTo>
                  <a:pt x="370173" y="291038"/>
                </a:lnTo>
                <a:lnTo>
                  <a:pt x="370173" y="238282"/>
                </a:lnTo>
                <a:close/>
                <a:moveTo>
                  <a:pt x="238282" y="238282"/>
                </a:moveTo>
                <a:lnTo>
                  <a:pt x="238282" y="291038"/>
                </a:lnTo>
                <a:lnTo>
                  <a:pt x="291038" y="291038"/>
                </a:lnTo>
                <a:lnTo>
                  <a:pt x="291038" y="238282"/>
                </a:lnTo>
                <a:close/>
                <a:moveTo>
                  <a:pt x="159148" y="238282"/>
                </a:moveTo>
                <a:lnTo>
                  <a:pt x="159148" y="291038"/>
                </a:lnTo>
                <a:lnTo>
                  <a:pt x="211904" y="291038"/>
                </a:lnTo>
                <a:lnTo>
                  <a:pt x="211904" y="238282"/>
                </a:lnTo>
                <a:close/>
                <a:moveTo>
                  <a:pt x="80013" y="238282"/>
                </a:moveTo>
                <a:lnTo>
                  <a:pt x="80013" y="291038"/>
                </a:lnTo>
                <a:lnTo>
                  <a:pt x="132769" y="291038"/>
                </a:lnTo>
                <a:lnTo>
                  <a:pt x="132769" y="238282"/>
                </a:lnTo>
                <a:close/>
                <a:moveTo>
                  <a:pt x="66824" y="211904"/>
                </a:moveTo>
                <a:lnTo>
                  <a:pt x="383362" y="211904"/>
                </a:lnTo>
                <a:cubicBezTo>
                  <a:pt x="390647" y="211904"/>
                  <a:pt x="396551" y="217808"/>
                  <a:pt x="396551" y="225093"/>
                </a:cubicBezTo>
                <a:lnTo>
                  <a:pt x="396551" y="384241"/>
                </a:lnTo>
                <a:cubicBezTo>
                  <a:pt x="396551" y="391526"/>
                  <a:pt x="390647" y="397430"/>
                  <a:pt x="383362" y="397430"/>
                </a:cubicBezTo>
                <a:lnTo>
                  <a:pt x="66824" y="397430"/>
                </a:lnTo>
                <a:cubicBezTo>
                  <a:pt x="59539" y="397430"/>
                  <a:pt x="53635" y="391526"/>
                  <a:pt x="53635" y="384241"/>
                </a:cubicBezTo>
                <a:lnTo>
                  <a:pt x="53635" y="225093"/>
                </a:lnTo>
                <a:cubicBezTo>
                  <a:pt x="53635" y="217808"/>
                  <a:pt x="59539" y="211904"/>
                  <a:pt x="66824" y="211904"/>
                </a:cubicBezTo>
                <a:close/>
                <a:moveTo>
                  <a:pt x="26378" y="185526"/>
                </a:moveTo>
                <a:lnTo>
                  <a:pt x="26378" y="410620"/>
                </a:lnTo>
                <a:cubicBezTo>
                  <a:pt x="26378" y="417891"/>
                  <a:pt x="32296" y="423809"/>
                  <a:pt x="39567" y="423809"/>
                </a:cubicBezTo>
                <a:lnTo>
                  <a:pt x="410620" y="423809"/>
                </a:lnTo>
                <a:cubicBezTo>
                  <a:pt x="417891" y="423809"/>
                  <a:pt x="423809" y="417891"/>
                  <a:pt x="423809" y="410620"/>
                </a:cubicBezTo>
                <a:lnTo>
                  <a:pt x="423809" y="185526"/>
                </a:lnTo>
                <a:close/>
                <a:moveTo>
                  <a:pt x="39567" y="79134"/>
                </a:moveTo>
                <a:cubicBezTo>
                  <a:pt x="32296" y="79134"/>
                  <a:pt x="26378" y="85052"/>
                  <a:pt x="26378" y="92324"/>
                </a:cubicBezTo>
                <a:lnTo>
                  <a:pt x="26378" y="159148"/>
                </a:lnTo>
                <a:lnTo>
                  <a:pt x="423809" y="159148"/>
                </a:lnTo>
                <a:lnTo>
                  <a:pt x="423809" y="92324"/>
                </a:lnTo>
                <a:cubicBezTo>
                  <a:pt x="423809" y="85052"/>
                  <a:pt x="417891" y="79134"/>
                  <a:pt x="410620" y="79134"/>
                </a:cubicBezTo>
                <a:lnTo>
                  <a:pt x="369424" y="79134"/>
                </a:lnTo>
                <a:cubicBezTo>
                  <a:pt x="368161" y="90297"/>
                  <a:pt x="365300" y="100659"/>
                  <a:pt x="361054" y="109150"/>
                </a:cubicBezTo>
                <a:cubicBezTo>
                  <a:pt x="353721" y="123813"/>
                  <a:pt x="342909" y="131891"/>
                  <a:pt x="330606" y="131891"/>
                </a:cubicBezTo>
                <a:cubicBezTo>
                  <a:pt x="323321" y="131891"/>
                  <a:pt x="317417" y="125986"/>
                  <a:pt x="317417" y="118702"/>
                </a:cubicBezTo>
                <a:cubicBezTo>
                  <a:pt x="317417" y="111417"/>
                  <a:pt x="323321" y="105513"/>
                  <a:pt x="330606" y="105513"/>
                </a:cubicBezTo>
                <a:cubicBezTo>
                  <a:pt x="331063" y="105513"/>
                  <a:pt x="334089" y="104094"/>
                  <a:pt x="337462" y="97352"/>
                </a:cubicBezTo>
                <a:cubicBezTo>
                  <a:pt x="339959" y="92354"/>
                  <a:pt x="341797" y="86048"/>
                  <a:pt x="342830" y="79134"/>
                </a:cubicBezTo>
                <a:lnTo>
                  <a:pt x="263912" y="79134"/>
                </a:lnTo>
                <a:cubicBezTo>
                  <a:pt x="262648" y="90297"/>
                  <a:pt x="259787" y="100659"/>
                  <a:pt x="255542" y="109150"/>
                </a:cubicBezTo>
                <a:cubicBezTo>
                  <a:pt x="248209" y="123813"/>
                  <a:pt x="237396" y="131891"/>
                  <a:pt x="225094" y="131891"/>
                </a:cubicBezTo>
                <a:cubicBezTo>
                  <a:pt x="217809" y="131891"/>
                  <a:pt x="211904" y="125986"/>
                  <a:pt x="211904" y="118702"/>
                </a:cubicBezTo>
                <a:cubicBezTo>
                  <a:pt x="211904" y="111417"/>
                  <a:pt x="217809" y="105513"/>
                  <a:pt x="225094" y="105513"/>
                </a:cubicBezTo>
                <a:cubicBezTo>
                  <a:pt x="225551" y="105513"/>
                  <a:pt x="228576" y="104094"/>
                  <a:pt x="231949" y="97352"/>
                </a:cubicBezTo>
                <a:cubicBezTo>
                  <a:pt x="234446" y="92354"/>
                  <a:pt x="236284" y="86048"/>
                  <a:pt x="237317" y="79134"/>
                </a:cubicBezTo>
                <a:lnTo>
                  <a:pt x="158399" y="79134"/>
                </a:lnTo>
                <a:cubicBezTo>
                  <a:pt x="157135" y="90297"/>
                  <a:pt x="154274" y="100659"/>
                  <a:pt x="150029" y="109150"/>
                </a:cubicBezTo>
                <a:cubicBezTo>
                  <a:pt x="142696" y="123813"/>
                  <a:pt x="131884" y="131891"/>
                  <a:pt x="119581" y="131891"/>
                </a:cubicBezTo>
                <a:cubicBezTo>
                  <a:pt x="112296" y="131891"/>
                  <a:pt x="106392" y="125986"/>
                  <a:pt x="106392" y="118702"/>
                </a:cubicBezTo>
                <a:cubicBezTo>
                  <a:pt x="106392" y="111417"/>
                  <a:pt x="112296" y="105513"/>
                  <a:pt x="119581" y="105513"/>
                </a:cubicBezTo>
                <a:cubicBezTo>
                  <a:pt x="120038" y="105513"/>
                  <a:pt x="123064" y="104094"/>
                  <a:pt x="126437" y="97352"/>
                </a:cubicBezTo>
                <a:cubicBezTo>
                  <a:pt x="128934" y="92354"/>
                  <a:pt x="130771" y="86048"/>
                  <a:pt x="131805" y="79134"/>
                </a:cubicBezTo>
                <a:close/>
                <a:moveTo>
                  <a:pt x="330606" y="26378"/>
                </a:moveTo>
                <a:cubicBezTo>
                  <a:pt x="330149" y="26378"/>
                  <a:pt x="327123" y="27797"/>
                  <a:pt x="323750" y="34539"/>
                </a:cubicBezTo>
                <a:cubicBezTo>
                  <a:pt x="321253" y="39536"/>
                  <a:pt x="319416" y="45842"/>
                  <a:pt x="318382" y="52756"/>
                </a:cubicBezTo>
                <a:lnTo>
                  <a:pt x="342830" y="52756"/>
                </a:lnTo>
                <a:cubicBezTo>
                  <a:pt x="341797" y="45842"/>
                  <a:pt x="339962" y="39536"/>
                  <a:pt x="337462" y="34539"/>
                </a:cubicBezTo>
                <a:cubicBezTo>
                  <a:pt x="334089" y="27797"/>
                  <a:pt x="331063" y="26378"/>
                  <a:pt x="330606" y="26378"/>
                </a:cubicBezTo>
                <a:close/>
                <a:moveTo>
                  <a:pt x="225094" y="26378"/>
                </a:moveTo>
                <a:cubicBezTo>
                  <a:pt x="224636" y="26378"/>
                  <a:pt x="221611" y="27797"/>
                  <a:pt x="218238" y="34539"/>
                </a:cubicBezTo>
                <a:cubicBezTo>
                  <a:pt x="215741" y="39536"/>
                  <a:pt x="213903" y="45842"/>
                  <a:pt x="212870" y="52756"/>
                </a:cubicBezTo>
                <a:lnTo>
                  <a:pt x="237317" y="52756"/>
                </a:lnTo>
                <a:cubicBezTo>
                  <a:pt x="236284" y="45842"/>
                  <a:pt x="234446" y="39536"/>
                  <a:pt x="231949" y="34539"/>
                </a:cubicBezTo>
                <a:cubicBezTo>
                  <a:pt x="228576" y="27797"/>
                  <a:pt x="225551" y="26378"/>
                  <a:pt x="225094" y="26378"/>
                </a:cubicBezTo>
                <a:close/>
                <a:moveTo>
                  <a:pt x="119581" y="26378"/>
                </a:moveTo>
                <a:cubicBezTo>
                  <a:pt x="119124" y="26378"/>
                  <a:pt x="116098" y="27797"/>
                  <a:pt x="112725" y="34539"/>
                </a:cubicBezTo>
                <a:cubicBezTo>
                  <a:pt x="110228" y="39536"/>
                  <a:pt x="108390" y="45842"/>
                  <a:pt x="107357" y="52756"/>
                </a:cubicBezTo>
                <a:lnTo>
                  <a:pt x="131805" y="52756"/>
                </a:lnTo>
                <a:cubicBezTo>
                  <a:pt x="130771" y="45842"/>
                  <a:pt x="128934" y="39536"/>
                  <a:pt x="126437" y="34539"/>
                </a:cubicBezTo>
                <a:cubicBezTo>
                  <a:pt x="123064" y="27797"/>
                  <a:pt x="120038" y="26378"/>
                  <a:pt x="119581" y="26378"/>
                </a:cubicBezTo>
                <a:close/>
                <a:moveTo>
                  <a:pt x="119581" y="0"/>
                </a:moveTo>
                <a:cubicBezTo>
                  <a:pt x="131884" y="0"/>
                  <a:pt x="142696" y="8078"/>
                  <a:pt x="150029" y="22741"/>
                </a:cubicBezTo>
                <a:cubicBezTo>
                  <a:pt x="154274" y="31231"/>
                  <a:pt x="157135" y="41594"/>
                  <a:pt x="158399" y="52756"/>
                </a:cubicBezTo>
                <a:lnTo>
                  <a:pt x="186275" y="52756"/>
                </a:lnTo>
                <a:cubicBezTo>
                  <a:pt x="187539" y="41594"/>
                  <a:pt x="190400" y="31231"/>
                  <a:pt x="194645" y="22741"/>
                </a:cubicBezTo>
                <a:cubicBezTo>
                  <a:pt x="201978" y="8078"/>
                  <a:pt x="212791" y="0"/>
                  <a:pt x="225094" y="0"/>
                </a:cubicBezTo>
                <a:cubicBezTo>
                  <a:pt x="237396" y="0"/>
                  <a:pt x="248209" y="8078"/>
                  <a:pt x="255542" y="22741"/>
                </a:cubicBezTo>
                <a:cubicBezTo>
                  <a:pt x="259787" y="31231"/>
                  <a:pt x="262648" y="41594"/>
                  <a:pt x="263912" y="52756"/>
                </a:cubicBezTo>
                <a:lnTo>
                  <a:pt x="291788" y="52756"/>
                </a:lnTo>
                <a:cubicBezTo>
                  <a:pt x="293052" y="41594"/>
                  <a:pt x="295913" y="31231"/>
                  <a:pt x="300158" y="22741"/>
                </a:cubicBezTo>
                <a:cubicBezTo>
                  <a:pt x="307491" y="8078"/>
                  <a:pt x="318303" y="0"/>
                  <a:pt x="330606" y="0"/>
                </a:cubicBezTo>
                <a:cubicBezTo>
                  <a:pt x="342909" y="0"/>
                  <a:pt x="353721" y="8078"/>
                  <a:pt x="361054" y="22741"/>
                </a:cubicBezTo>
                <a:cubicBezTo>
                  <a:pt x="365300" y="31231"/>
                  <a:pt x="368161" y="41594"/>
                  <a:pt x="369424" y="52756"/>
                </a:cubicBezTo>
                <a:lnTo>
                  <a:pt x="410620" y="52756"/>
                </a:lnTo>
                <a:cubicBezTo>
                  <a:pt x="432437" y="52756"/>
                  <a:pt x="450187" y="70507"/>
                  <a:pt x="450187" y="92324"/>
                </a:cubicBezTo>
                <a:lnTo>
                  <a:pt x="450187" y="410620"/>
                </a:lnTo>
                <a:cubicBezTo>
                  <a:pt x="450187" y="432437"/>
                  <a:pt x="432437" y="450187"/>
                  <a:pt x="410620" y="450187"/>
                </a:cubicBezTo>
                <a:lnTo>
                  <a:pt x="39567" y="450187"/>
                </a:lnTo>
                <a:cubicBezTo>
                  <a:pt x="17750" y="450187"/>
                  <a:pt x="0" y="432437"/>
                  <a:pt x="0" y="410620"/>
                </a:cubicBezTo>
                <a:lnTo>
                  <a:pt x="0" y="92324"/>
                </a:lnTo>
                <a:cubicBezTo>
                  <a:pt x="0" y="70507"/>
                  <a:pt x="17750" y="52756"/>
                  <a:pt x="39567" y="52756"/>
                </a:cubicBezTo>
                <a:lnTo>
                  <a:pt x="80762" y="52756"/>
                </a:lnTo>
                <a:cubicBezTo>
                  <a:pt x="82026" y="41594"/>
                  <a:pt x="84888" y="31231"/>
                  <a:pt x="89133" y="22741"/>
                </a:cubicBezTo>
                <a:cubicBezTo>
                  <a:pt x="96466" y="8078"/>
                  <a:pt x="107278" y="0"/>
                  <a:pt x="119581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4" name="Freeform: Shape 343">
            <a:extLst>
              <a:ext uri="{FF2B5EF4-FFF2-40B4-BE49-F238E27FC236}">
                <a16:creationId xmlns:a16="http://schemas.microsoft.com/office/drawing/2014/main" xmlns="" id="{F4003B1D-8AC4-4A86-B98F-00AE822A0FA2}"/>
              </a:ext>
            </a:extLst>
          </p:cNvPr>
          <p:cNvSpPr/>
          <p:nvPr/>
        </p:nvSpPr>
        <p:spPr>
          <a:xfrm>
            <a:off x="7149559" y="2445691"/>
            <a:ext cx="450187" cy="450187"/>
          </a:xfrm>
          <a:custGeom>
            <a:avLst/>
            <a:gdLst>
              <a:gd name="connsiteX0" fmla="*/ 384242 w 450187"/>
              <a:gd name="connsiteY0" fmla="*/ 371053 h 450187"/>
              <a:gd name="connsiteX1" fmla="*/ 393566 w 450187"/>
              <a:gd name="connsiteY1" fmla="*/ 374917 h 450187"/>
              <a:gd name="connsiteX2" fmla="*/ 423808 w 450187"/>
              <a:gd name="connsiteY2" fmla="*/ 405156 h 450187"/>
              <a:gd name="connsiteX3" fmla="*/ 423808 w 450187"/>
              <a:gd name="connsiteY3" fmla="*/ 384242 h 450187"/>
              <a:gd name="connsiteX4" fmla="*/ 436997 w 450187"/>
              <a:gd name="connsiteY4" fmla="*/ 371053 h 450187"/>
              <a:gd name="connsiteX5" fmla="*/ 450186 w 450187"/>
              <a:gd name="connsiteY5" fmla="*/ 384242 h 450187"/>
              <a:gd name="connsiteX6" fmla="*/ 450186 w 450187"/>
              <a:gd name="connsiteY6" fmla="*/ 436998 h 450187"/>
              <a:gd name="connsiteX7" fmla="*/ 450183 w 450187"/>
              <a:gd name="connsiteY7" fmla="*/ 437040 h 450187"/>
              <a:gd name="connsiteX8" fmla="*/ 450121 w 450187"/>
              <a:gd name="connsiteY8" fmla="*/ 438300 h 450187"/>
              <a:gd name="connsiteX9" fmla="*/ 436997 w 450187"/>
              <a:gd name="connsiteY9" fmla="*/ 450187 h 450187"/>
              <a:gd name="connsiteX10" fmla="*/ 384241 w 450187"/>
              <a:gd name="connsiteY10" fmla="*/ 450187 h 450187"/>
              <a:gd name="connsiteX11" fmla="*/ 371052 w 450187"/>
              <a:gd name="connsiteY11" fmla="*/ 436998 h 450187"/>
              <a:gd name="connsiteX12" fmla="*/ 384241 w 450187"/>
              <a:gd name="connsiteY12" fmla="*/ 423809 h 450187"/>
              <a:gd name="connsiteX13" fmla="*/ 405155 w 450187"/>
              <a:gd name="connsiteY13" fmla="*/ 423809 h 450187"/>
              <a:gd name="connsiteX14" fmla="*/ 374916 w 450187"/>
              <a:gd name="connsiteY14" fmla="*/ 393567 h 450187"/>
              <a:gd name="connsiteX15" fmla="*/ 374916 w 450187"/>
              <a:gd name="connsiteY15" fmla="*/ 374917 h 450187"/>
              <a:gd name="connsiteX16" fmla="*/ 384242 w 450187"/>
              <a:gd name="connsiteY16" fmla="*/ 371053 h 450187"/>
              <a:gd name="connsiteX17" fmla="*/ 13189 w 450187"/>
              <a:gd name="connsiteY17" fmla="*/ 371053 h 450187"/>
              <a:gd name="connsiteX18" fmla="*/ 26378 w 450187"/>
              <a:gd name="connsiteY18" fmla="*/ 384242 h 450187"/>
              <a:gd name="connsiteX19" fmla="*/ 26378 w 450187"/>
              <a:gd name="connsiteY19" fmla="*/ 405156 h 450187"/>
              <a:gd name="connsiteX20" fmla="*/ 56620 w 450187"/>
              <a:gd name="connsiteY20" fmla="*/ 374917 h 450187"/>
              <a:gd name="connsiteX21" fmla="*/ 75270 w 450187"/>
              <a:gd name="connsiteY21" fmla="*/ 374917 h 450187"/>
              <a:gd name="connsiteX22" fmla="*/ 75270 w 450187"/>
              <a:gd name="connsiteY22" fmla="*/ 393567 h 450187"/>
              <a:gd name="connsiteX23" fmla="*/ 45032 w 450187"/>
              <a:gd name="connsiteY23" fmla="*/ 423809 h 450187"/>
              <a:gd name="connsiteX24" fmla="*/ 65945 w 450187"/>
              <a:gd name="connsiteY24" fmla="*/ 423809 h 450187"/>
              <a:gd name="connsiteX25" fmla="*/ 79134 w 450187"/>
              <a:gd name="connsiteY25" fmla="*/ 436998 h 450187"/>
              <a:gd name="connsiteX26" fmla="*/ 65945 w 450187"/>
              <a:gd name="connsiteY26" fmla="*/ 450187 h 450187"/>
              <a:gd name="connsiteX27" fmla="*/ 13189 w 450187"/>
              <a:gd name="connsiteY27" fmla="*/ 450187 h 450187"/>
              <a:gd name="connsiteX28" fmla="*/ 3 w 450187"/>
              <a:gd name="connsiteY28" fmla="*/ 437036 h 450187"/>
              <a:gd name="connsiteX29" fmla="*/ 0 w 450187"/>
              <a:gd name="connsiteY29" fmla="*/ 436998 h 450187"/>
              <a:gd name="connsiteX30" fmla="*/ 0 w 450187"/>
              <a:gd name="connsiteY30" fmla="*/ 384242 h 450187"/>
              <a:gd name="connsiteX31" fmla="*/ 13189 w 450187"/>
              <a:gd name="connsiteY31" fmla="*/ 371053 h 450187"/>
              <a:gd name="connsiteX32" fmla="*/ 225093 w 450187"/>
              <a:gd name="connsiteY32" fmla="*/ 211905 h 450187"/>
              <a:gd name="connsiteX33" fmla="*/ 211904 w 450187"/>
              <a:gd name="connsiteY33" fmla="*/ 225094 h 450187"/>
              <a:gd name="connsiteX34" fmla="*/ 225093 w 450187"/>
              <a:gd name="connsiteY34" fmla="*/ 238283 h 450187"/>
              <a:gd name="connsiteX35" fmla="*/ 238282 w 450187"/>
              <a:gd name="connsiteY35" fmla="*/ 225094 h 450187"/>
              <a:gd name="connsiteX36" fmla="*/ 225093 w 450187"/>
              <a:gd name="connsiteY36" fmla="*/ 211905 h 450187"/>
              <a:gd name="connsiteX37" fmla="*/ 225093 w 450187"/>
              <a:gd name="connsiteY37" fmla="*/ 185527 h 450187"/>
              <a:gd name="connsiteX38" fmla="*/ 264660 w 450187"/>
              <a:gd name="connsiteY38" fmla="*/ 225094 h 450187"/>
              <a:gd name="connsiteX39" fmla="*/ 225093 w 450187"/>
              <a:gd name="connsiteY39" fmla="*/ 264661 h 450187"/>
              <a:gd name="connsiteX40" fmla="*/ 185526 w 450187"/>
              <a:gd name="connsiteY40" fmla="*/ 225094 h 450187"/>
              <a:gd name="connsiteX41" fmla="*/ 225093 w 450187"/>
              <a:gd name="connsiteY41" fmla="*/ 185527 h 450187"/>
              <a:gd name="connsiteX42" fmla="*/ 225093 w 450187"/>
              <a:gd name="connsiteY42" fmla="*/ 159148 h 450187"/>
              <a:gd name="connsiteX43" fmla="*/ 159147 w 450187"/>
              <a:gd name="connsiteY43" fmla="*/ 225094 h 450187"/>
              <a:gd name="connsiteX44" fmla="*/ 225093 w 450187"/>
              <a:gd name="connsiteY44" fmla="*/ 291039 h 450187"/>
              <a:gd name="connsiteX45" fmla="*/ 291038 w 450187"/>
              <a:gd name="connsiteY45" fmla="*/ 225094 h 450187"/>
              <a:gd name="connsiteX46" fmla="*/ 225093 w 450187"/>
              <a:gd name="connsiteY46" fmla="*/ 159148 h 450187"/>
              <a:gd name="connsiteX47" fmla="*/ 225093 w 450187"/>
              <a:gd name="connsiteY47" fmla="*/ 132770 h 450187"/>
              <a:gd name="connsiteX48" fmla="*/ 317416 w 450187"/>
              <a:gd name="connsiteY48" fmla="*/ 225094 h 450187"/>
              <a:gd name="connsiteX49" fmla="*/ 225093 w 450187"/>
              <a:gd name="connsiteY49" fmla="*/ 317417 h 450187"/>
              <a:gd name="connsiteX50" fmla="*/ 132769 w 450187"/>
              <a:gd name="connsiteY50" fmla="*/ 225094 h 450187"/>
              <a:gd name="connsiteX51" fmla="*/ 225093 w 450187"/>
              <a:gd name="connsiteY51" fmla="*/ 132770 h 450187"/>
              <a:gd name="connsiteX52" fmla="*/ 225093 w 450187"/>
              <a:gd name="connsiteY52" fmla="*/ 106392 h 450187"/>
              <a:gd name="connsiteX53" fmla="*/ 29874 w 450187"/>
              <a:gd name="connsiteY53" fmla="*/ 225097 h 450187"/>
              <a:gd name="connsiteX54" fmla="*/ 225093 w 450187"/>
              <a:gd name="connsiteY54" fmla="*/ 343795 h 450187"/>
              <a:gd name="connsiteX55" fmla="*/ 420311 w 450187"/>
              <a:gd name="connsiteY55" fmla="*/ 225090 h 450187"/>
              <a:gd name="connsiteX56" fmla="*/ 225093 w 450187"/>
              <a:gd name="connsiteY56" fmla="*/ 106392 h 450187"/>
              <a:gd name="connsiteX57" fmla="*/ 225093 w 450187"/>
              <a:gd name="connsiteY57" fmla="*/ 80014 h 450187"/>
              <a:gd name="connsiteX58" fmla="*/ 313157 w 450187"/>
              <a:gd name="connsiteY58" fmla="*/ 101961 h 450187"/>
              <a:gd name="connsiteX59" fmla="*/ 447686 w 450187"/>
              <a:gd name="connsiteY59" fmla="*/ 217366 h 450187"/>
              <a:gd name="connsiteX60" fmla="*/ 447686 w 450187"/>
              <a:gd name="connsiteY60" fmla="*/ 232822 h 450187"/>
              <a:gd name="connsiteX61" fmla="*/ 383341 w 450187"/>
              <a:gd name="connsiteY61" fmla="*/ 301048 h 450187"/>
              <a:gd name="connsiteX62" fmla="*/ 225093 w 450187"/>
              <a:gd name="connsiteY62" fmla="*/ 370174 h 450187"/>
              <a:gd name="connsiteX63" fmla="*/ 137028 w 450187"/>
              <a:gd name="connsiteY63" fmla="*/ 348226 h 450187"/>
              <a:gd name="connsiteX64" fmla="*/ 2500 w 450187"/>
              <a:gd name="connsiteY64" fmla="*/ 232822 h 450187"/>
              <a:gd name="connsiteX65" fmla="*/ 2500 w 450187"/>
              <a:gd name="connsiteY65" fmla="*/ 217366 h 450187"/>
              <a:gd name="connsiteX66" fmla="*/ 137028 w 450187"/>
              <a:gd name="connsiteY66" fmla="*/ 101958 h 450187"/>
              <a:gd name="connsiteX67" fmla="*/ 225093 w 450187"/>
              <a:gd name="connsiteY67" fmla="*/ 80014 h 450187"/>
              <a:gd name="connsiteX68" fmla="*/ 384241 w 450187"/>
              <a:gd name="connsiteY68" fmla="*/ 1 h 450187"/>
              <a:gd name="connsiteX69" fmla="*/ 436994 w 450187"/>
              <a:gd name="connsiteY69" fmla="*/ 1 h 450187"/>
              <a:gd name="connsiteX70" fmla="*/ 438302 w 450187"/>
              <a:gd name="connsiteY70" fmla="*/ 66 h 450187"/>
              <a:gd name="connsiteX71" fmla="*/ 450183 w 450187"/>
              <a:gd name="connsiteY71" fmla="*/ 13152 h 450187"/>
              <a:gd name="connsiteX72" fmla="*/ 450186 w 450187"/>
              <a:gd name="connsiteY72" fmla="*/ 13190 h 450187"/>
              <a:gd name="connsiteX73" fmla="*/ 450186 w 450187"/>
              <a:gd name="connsiteY73" fmla="*/ 65946 h 450187"/>
              <a:gd name="connsiteX74" fmla="*/ 436997 w 450187"/>
              <a:gd name="connsiteY74" fmla="*/ 79135 h 450187"/>
              <a:gd name="connsiteX75" fmla="*/ 423808 w 450187"/>
              <a:gd name="connsiteY75" fmla="*/ 65946 h 450187"/>
              <a:gd name="connsiteX76" fmla="*/ 423808 w 450187"/>
              <a:gd name="connsiteY76" fmla="*/ 45033 h 450187"/>
              <a:gd name="connsiteX77" fmla="*/ 393566 w 450187"/>
              <a:gd name="connsiteY77" fmla="*/ 75271 h 450187"/>
              <a:gd name="connsiteX78" fmla="*/ 384241 w 450187"/>
              <a:gd name="connsiteY78" fmla="*/ 79135 h 450187"/>
              <a:gd name="connsiteX79" fmla="*/ 374916 w 450187"/>
              <a:gd name="connsiteY79" fmla="*/ 75271 h 450187"/>
              <a:gd name="connsiteX80" fmla="*/ 374916 w 450187"/>
              <a:gd name="connsiteY80" fmla="*/ 56621 h 450187"/>
              <a:gd name="connsiteX81" fmla="*/ 405155 w 450187"/>
              <a:gd name="connsiteY81" fmla="*/ 26379 h 450187"/>
              <a:gd name="connsiteX82" fmla="*/ 384241 w 450187"/>
              <a:gd name="connsiteY82" fmla="*/ 26379 h 450187"/>
              <a:gd name="connsiteX83" fmla="*/ 371052 w 450187"/>
              <a:gd name="connsiteY83" fmla="*/ 13190 h 450187"/>
              <a:gd name="connsiteX84" fmla="*/ 384241 w 450187"/>
              <a:gd name="connsiteY84" fmla="*/ 1 h 450187"/>
              <a:gd name="connsiteX85" fmla="*/ 13193 w 450187"/>
              <a:gd name="connsiteY85" fmla="*/ 0 h 450187"/>
              <a:gd name="connsiteX86" fmla="*/ 65945 w 450187"/>
              <a:gd name="connsiteY86" fmla="*/ 0 h 450187"/>
              <a:gd name="connsiteX87" fmla="*/ 79134 w 450187"/>
              <a:gd name="connsiteY87" fmla="*/ 13189 h 450187"/>
              <a:gd name="connsiteX88" fmla="*/ 65945 w 450187"/>
              <a:gd name="connsiteY88" fmla="*/ 26378 h 450187"/>
              <a:gd name="connsiteX89" fmla="*/ 45032 w 450187"/>
              <a:gd name="connsiteY89" fmla="*/ 26378 h 450187"/>
              <a:gd name="connsiteX90" fmla="*/ 75270 w 450187"/>
              <a:gd name="connsiteY90" fmla="*/ 56620 h 450187"/>
              <a:gd name="connsiteX91" fmla="*/ 75270 w 450187"/>
              <a:gd name="connsiteY91" fmla="*/ 75270 h 450187"/>
              <a:gd name="connsiteX92" fmla="*/ 56620 w 450187"/>
              <a:gd name="connsiteY92" fmla="*/ 75270 h 450187"/>
              <a:gd name="connsiteX93" fmla="*/ 26378 w 450187"/>
              <a:gd name="connsiteY93" fmla="*/ 45032 h 450187"/>
              <a:gd name="connsiteX94" fmla="*/ 26378 w 450187"/>
              <a:gd name="connsiteY94" fmla="*/ 65945 h 450187"/>
              <a:gd name="connsiteX95" fmla="*/ 13189 w 450187"/>
              <a:gd name="connsiteY95" fmla="*/ 79134 h 450187"/>
              <a:gd name="connsiteX96" fmla="*/ 0 w 450187"/>
              <a:gd name="connsiteY96" fmla="*/ 65945 h 450187"/>
              <a:gd name="connsiteX97" fmla="*/ 0 w 450187"/>
              <a:gd name="connsiteY97" fmla="*/ 13189 h 450187"/>
              <a:gd name="connsiteX98" fmla="*/ 3 w 450187"/>
              <a:gd name="connsiteY98" fmla="*/ 13151 h 450187"/>
              <a:gd name="connsiteX99" fmla="*/ 13193 w 450187"/>
              <a:gd name="connsiteY99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450187" h="450187">
                <a:moveTo>
                  <a:pt x="384242" y="371053"/>
                </a:moveTo>
                <a:cubicBezTo>
                  <a:pt x="387617" y="371053"/>
                  <a:pt x="390992" y="372341"/>
                  <a:pt x="393566" y="374917"/>
                </a:cubicBezTo>
                <a:lnTo>
                  <a:pt x="423808" y="405156"/>
                </a:lnTo>
                <a:lnTo>
                  <a:pt x="423808" y="384242"/>
                </a:lnTo>
                <a:cubicBezTo>
                  <a:pt x="423808" y="376957"/>
                  <a:pt x="429713" y="371053"/>
                  <a:pt x="436997" y="371053"/>
                </a:cubicBezTo>
                <a:cubicBezTo>
                  <a:pt x="444282" y="371053"/>
                  <a:pt x="450186" y="376957"/>
                  <a:pt x="450186" y="384242"/>
                </a:cubicBezTo>
                <a:lnTo>
                  <a:pt x="450186" y="436998"/>
                </a:lnTo>
                <a:cubicBezTo>
                  <a:pt x="450186" y="437012"/>
                  <a:pt x="450183" y="437026"/>
                  <a:pt x="450183" y="437040"/>
                </a:cubicBezTo>
                <a:cubicBezTo>
                  <a:pt x="450183" y="437458"/>
                  <a:pt x="450163" y="437881"/>
                  <a:pt x="450121" y="438300"/>
                </a:cubicBezTo>
                <a:cubicBezTo>
                  <a:pt x="449465" y="445008"/>
                  <a:pt x="443763" y="450187"/>
                  <a:pt x="436997" y="450187"/>
                </a:cubicBezTo>
                <a:lnTo>
                  <a:pt x="384241" y="450187"/>
                </a:lnTo>
                <a:cubicBezTo>
                  <a:pt x="376956" y="450187"/>
                  <a:pt x="371052" y="444283"/>
                  <a:pt x="371052" y="436998"/>
                </a:cubicBezTo>
                <a:cubicBezTo>
                  <a:pt x="371052" y="429714"/>
                  <a:pt x="376956" y="423809"/>
                  <a:pt x="384241" y="423809"/>
                </a:cubicBezTo>
                <a:lnTo>
                  <a:pt x="405155" y="423809"/>
                </a:lnTo>
                <a:lnTo>
                  <a:pt x="374916" y="393567"/>
                </a:lnTo>
                <a:cubicBezTo>
                  <a:pt x="369764" y="388415"/>
                  <a:pt x="369764" y="380066"/>
                  <a:pt x="374916" y="374917"/>
                </a:cubicBezTo>
                <a:cubicBezTo>
                  <a:pt x="377491" y="372341"/>
                  <a:pt x="380866" y="371053"/>
                  <a:pt x="384242" y="371053"/>
                </a:cubicBezTo>
                <a:close/>
                <a:moveTo>
                  <a:pt x="13189" y="371053"/>
                </a:moveTo>
                <a:cubicBezTo>
                  <a:pt x="20474" y="371053"/>
                  <a:pt x="26378" y="376957"/>
                  <a:pt x="26378" y="384242"/>
                </a:cubicBezTo>
                <a:lnTo>
                  <a:pt x="26378" y="405156"/>
                </a:lnTo>
                <a:lnTo>
                  <a:pt x="56620" y="374917"/>
                </a:lnTo>
                <a:cubicBezTo>
                  <a:pt x="61772" y="369765"/>
                  <a:pt x="70122" y="369765"/>
                  <a:pt x="75270" y="374917"/>
                </a:cubicBezTo>
                <a:cubicBezTo>
                  <a:pt x="80422" y="380066"/>
                  <a:pt x="80422" y="388415"/>
                  <a:pt x="75270" y="393567"/>
                </a:cubicBezTo>
                <a:lnTo>
                  <a:pt x="45032" y="423809"/>
                </a:lnTo>
                <a:lnTo>
                  <a:pt x="65945" y="423809"/>
                </a:lnTo>
                <a:cubicBezTo>
                  <a:pt x="73230" y="423809"/>
                  <a:pt x="79134" y="429714"/>
                  <a:pt x="79134" y="436998"/>
                </a:cubicBezTo>
                <a:cubicBezTo>
                  <a:pt x="79134" y="444283"/>
                  <a:pt x="73230" y="450187"/>
                  <a:pt x="65945" y="450187"/>
                </a:cubicBezTo>
                <a:lnTo>
                  <a:pt x="13189" y="450187"/>
                </a:lnTo>
                <a:cubicBezTo>
                  <a:pt x="6035" y="450187"/>
                  <a:pt x="24" y="444376"/>
                  <a:pt x="3" y="437036"/>
                </a:cubicBezTo>
                <a:cubicBezTo>
                  <a:pt x="3" y="437026"/>
                  <a:pt x="0" y="437012"/>
                  <a:pt x="0" y="436998"/>
                </a:cubicBezTo>
                <a:lnTo>
                  <a:pt x="0" y="384242"/>
                </a:lnTo>
                <a:cubicBezTo>
                  <a:pt x="0" y="376957"/>
                  <a:pt x="5904" y="371053"/>
                  <a:pt x="13189" y="371053"/>
                </a:cubicBezTo>
                <a:close/>
                <a:moveTo>
                  <a:pt x="225093" y="211905"/>
                </a:moveTo>
                <a:cubicBezTo>
                  <a:pt x="217822" y="211905"/>
                  <a:pt x="211904" y="217823"/>
                  <a:pt x="211904" y="225094"/>
                </a:cubicBezTo>
                <a:cubicBezTo>
                  <a:pt x="211904" y="232366"/>
                  <a:pt x="217822" y="238283"/>
                  <a:pt x="225093" y="238283"/>
                </a:cubicBezTo>
                <a:cubicBezTo>
                  <a:pt x="232365" y="238283"/>
                  <a:pt x="238282" y="232366"/>
                  <a:pt x="238282" y="225094"/>
                </a:cubicBezTo>
                <a:cubicBezTo>
                  <a:pt x="238282" y="217823"/>
                  <a:pt x="232365" y="211905"/>
                  <a:pt x="225093" y="211905"/>
                </a:cubicBezTo>
                <a:close/>
                <a:moveTo>
                  <a:pt x="225093" y="185527"/>
                </a:moveTo>
                <a:cubicBezTo>
                  <a:pt x="246911" y="185527"/>
                  <a:pt x="264660" y="203278"/>
                  <a:pt x="264660" y="225094"/>
                </a:cubicBezTo>
                <a:cubicBezTo>
                  <a:pt x="264660" y="246912"/>
                  <a:pt x="246911" y="264661"/>
                  <a:pt x="225093" y="264661"/>
                </a:cubicBezTo>
                <a:cubicBezTo>
                  <a:pt x="203277" y="264661"/>
                  <a:pt x="185526" y="246912"/>
                  <a:pt x="185526" y="225094"/>
                </a:cubicBezTo>
                <a:cubicBezTo>
                  <a:pt x="185526" y="203278"/>
                  <a:pt x="203277" y="185527"/>
                  <a:pt x="225093" y="185527"/>
                </a:cubicBezTo>
                <a:close/>
                <a:moveTo>
                  <a:pt x="225093" y="159148"/>
                </a:moveTo>
                <a:cubicBezTo>
                  <a:pt x="188730" y="159148"/>
                  <a:pt x="159147" y="188731"/>
                  <a:pt x="159147" y="225094"/>
                </a:cubicBezTo>
                <a:cubicBezTo>
                  <a:pt x="159147" y="261456"/>
                  <a:pt x="188730" y="291039"/>
                  <a:pt x="225093" y="291039"/>
                </a:cubicBezTo>
                <a:cubicBezTo>
                  <a:pt x="261455" y="291039"/>
                  <a:pt x="291038" y="261456"/>
                  <a:pt x="291038" y="225094"/>
                </a:cubicBezTo>
                <a:cubicBezTo>
                  <a:pt x="291038" y="188731"/>
                  <a:pt x="261455" y="159148"/>
                  <a:pt x="225093" y="159148"/>
                </a:cubicBezTo>
                <a:close/>
                <a:moveTo>
                  <a:pt x="225093" y="132770"/>
                </a:moveTo>
                <a:cubicBezTo>
                  <a:pt x="276001" y="132770"/>
                  <a:pt x="317416" y="174185"/>
                  <a:pt x="317416" y="225094"/>
                </a:cubicBezTo>
                <a:cubicBezTo>
                  <a:pt x="317416" y="276002"/>
                  <a:pt x="276001" y="317417"/>
                  <a:pt x="225093" y="317417"/>
                </a:cubicBezTo>
                <a:cubicBezTo>
                  <a:pt x="174184" y="317417"/>
                  <a:pt x="132769" y="276002"/>
                  <a:pt x="132769" y="225094"/>
                </a:cubicBezTo>
                <a:cubicBezTo>
                  <a:pt x="132769" y="174185"/>
                  <a:pt x="174184" y="132770"/>
                  <a:pt x="225093" y="132770"/>
                </a:cubicBezTo>
                <a:close/>
                <a:moveTo>
                  <a:pt x="225093" y="106392"/>
                </a:moveTo>
                <a:cubicBezTo>
                  <a:pt x="132416" y="106392"/>
                  <a:pt x="51983" y="197627"/>
                  <a:pt x="29874" y="225097"/>
                </a:cubicBezTo>
                <a:cubicBezTo>
                  <a:pt x="76201" y="282741"/>
                  <a:pt x="150420" y="343795"/>
                  <a:pt x="225093" y="343795"/>
                </a:cubicBezTo>
                <a:cubicBezTo>
                  <a:pt x="317770" y="343795"/>
                  <a:pt x="398203" y="252560"/>
                  <a:pt x="420311" y="225090"/>
                </a:cubicBezTo>
                <a:cubicBezTo>
                  <a:pt x="373927" y="167368"/>
                  <a:pt x="299707" y="106392"/>
                  <a:pt x="225093" y="106392"/>
                </a:cubicBezTo>
                <a:close/>
                <a:moveTo>
                  <a:pt x="225093" y="80014"/>
                </a:moveTo>
                <a:cubicBezTo>
                  <a:pt x="253696" y="80014"/>
                  <a:pt x="283327" y="87398"/>
                  <a:pt x="313157" y="101961"/>
                </a:cubicBezTo>
                <a:cubicBezTo>
                  <a:pt x="367621" y="128545"/>
                  <a:pt x="420419" y="179667"/>
                  <a:pt x="447686" y="217366"/>
                </a:cubicBezTo>
                <a:cubicBezTo>
                  <a:pt x="451021" y="221979"/>
                  <a:pt x="451021" y="228209"/>
                  <a:pt x="447686" y="232822"/>
                </a:cubicBezTo>
                <a:cubicBezTo>
                  <a:pt x="446676" y="234220"/>
                  <a:pt x="422482" y="267443"/>
                  <a:pt x="383341" y="301048"/>
                </a:cubicBezTo>
                <a:cubicBezTo>
                  <a:pt x="338890" y="339207"/>
                  <a:pt x="283935" y="370174"/>
                  <a:pt x="225093" y="370174"/>
                </a:cubicBezTo>
                <a:cubicBezTo>
                  <a:pt x="196489" y="370174"/>
                  <a:pt x="166859" y="362789"/>
                  <a:pt x="137028" y="348226"/>
                </a:cubicBezTo>
                <a:cubicBezTo>
                  <a:pt x="82565" y="321642"/>
                  <a:pt x="29767" y="270520"/>
                  <a:pt x="2500" y="232822"/>
                </a:cubicBezTo>
                <a:cubicBezTo>
                  <a:pt x="-832" y="228209"/>
                  <a:pt x="-832" y="221979"/>
                  <a:pt x="2500" y="217366"/>
                </a:cubicBezTo>
                <a:cubicBezTo>
                  <a:pt x="30083" y="179231"/>
                  <a:pt x="83187" y="128244"/>
                  <a:pt x="137028" y="101958"/>
                </a:cubicBezTo>
                <a:cubicBezTo>
                  <a:pt x="166859" y="87398"/>
                  <a:pt x="196489" y="80014"/>
                  <a:pt x="225093" y="80014"/>
                </a:cubicBezTo>
                <a:close/>
                <a:moveTo>
                  <a:pt x="384241" y="1"/>
                </a:moveTo>
                <a:lnTo>
                  <a:pt x="436994" y="1"/>
                </a:lnTo>
                <a:cubicBezTo>
                  <a:pt x="437430" y="1"/>
                  <a:pt x="437866" y="25"/>
                  <a:pt x="438302" y="66"/>
                </a:cubicBezTo>
                <a:cubicBezTo>
                  <a:pt x="445062" y="729"/>
                  <a:pt x="450166" y="6462"/>
                  <a:pt x="450183" y="13152"/>
                </a:cubicBezTo>
                <a:cubicBezTo>
                  <a:pt x="450183" y="13163"/>
                  <a:pt x="450186" y="13176"/>
                  <a:pt x="450186" y="13190"/>
                </a:cubicBezTo>
                <a:lnTo>
                  <a:pt x="450186" y="65946"/>
                </a:lnTo>
                <a:cubicBezTo>
                  <a:pt x="450186" y="73231"/>
                  <a:pt x="444282" y="79135"/>
                  <a:pt x="436997" y="79135"/>
                </a:cubicBezTo>
                <a:cubicBezTo>
                  <a:pt x="429713" y="79135"/>
                  <a:pt x="423808" y="73231"/>
                  <a:pt x="423808" y="65946"/>
                </a:cubicBezTo>
                <a:lnTo>
                  <a:pt x="423808" y="45033"/>
                </a:lnTo>
                <a:lnTo>
                  <a:pt x="393566" y="75271"/>
                </a:lnTo>
                <a:cubicBezTo>
                  <a:pt x="390994" y="77847"/>
                  <a:pt x="387617" y="79135"/>
                  <a:pt x="384241" y="79135"/>
                </a:cubicBezTo>
                <a:cubicBezTo>
                  <a:pt x="380865" y="79135"/>
                  <a:pt x="377488" y="77847"/>
                  <a:pt x="374916" y="75271"/>
                </a:cubicBezTo>
                <a:cubicBezTo>
                  <a:pt x="369764" y="70123"/>
                  <a:pt x="369764" y="61773"/>
                  <a:pt x="374916" y="56621"/>
                </a:cubicBezTo>
                <a:lnTo>
                  <a:pt x="405155" y="26379"/>
                </a:lnTo>
                <a:lnTo>
                  <a:pt x="384241" y="26379"/>
                </a:lnTo>
                <a:cubicBezTo>
                  <a:pt x="376956" y="26379"/>
                  <a:pt x="371052" y="20475"/>
                  <a:pt x="371052" y="13190"/>
                </a:cubicBezTo>
                <a:cubicBezTo>
                  <a:pt x="371052" y="5905"/>
                  <a:pt x="376956" y="1"/>
                  <a:pt x="384241" y="1"/>
                </a:cubicBezTo>
                <a:close/>
                <a:moveTo>
                  <a:pt x="13193" y="0"/>
                </a:moveTo>
                <a:lnTo>
                  <a:pt x="65945" y="0"/>
                </a:lnTo>
                <a:cubicBezTo>
                  <a:pt x="73230" y="0"/>
                  <a:pt x="79134" y="5904"/>
                  <a:pt x="79134" y="13189"/>
                </a:cubicBezTo>
                <a:cubicBezTo>
                  <a:pt x="79134" y="20474"/>
                  <a:pt x="73230" y="26378"/>
                  <a:pt x="65945" y="26378"/>
                </a:cubicBezTo>
                <a:lnTo>
                  <a:pt x="45032" y="26378"/>
                </a:lnTo>
                <a:lnTo>
                  <a:pt x="75270" y="56620"/>
                </a:lnTo>
                <a:cubicBezTo>
                  <a:pt x="80422" y="61772"/>
                  <a:pt x="80422" y="70122"/>
                  <a:pt x="75270" y="75270"/>
                </a:cubicBezTo>
                <a:cubicBezTo>
                  <a:pt x="70122" y="80422"/>
                  <a:pt x="61769" y="80422"/>
                  <a:pt x="56620" y="75270"/>
                </a:cubicBezTo>
                <a:lnTo>
                  <a:pt x="26378" y="45032"/>
                </a:lnTo>
                <a:lnTo>
                  <a:pt x="26378" y="65945"/>
                </a:lnTo>
                <a:cubicBezTo>
                  <a:pt x="26378" y="73230"/>
                  <a:pt x="20474" y="79134"/>
                  <a:pt x="13189" y="79134"/>
                </a:cubicBezTo>
                <a:cubicBezTo>
                  <a:pt x="5904" y="79134"/>
                  <a:pt x="0" y="73230"/>
                  <a:pt x="0" y="65945"/>
                </a:cubicBezTo>
                <a:lnTo>
                  <a:pt x="0" y="13189"/>
                </a:lnTo>
                <a:cubicBezTo>
                  <a:pt x="0" y="13175"/>
                  <a:pt x="3" y="13165"/>
                  <a:pt x="3" y="13151"/>
                </a:cubicBezTo>
                <a:cubicBezTo>
                  <a:pt x="24" y="5928"/>
                  <a:pt x="5914" y="-3"/>
                  <a:pt x="13193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1" name="Freeform: Shape 340">
            <a:extLst>
              <a:ext uri="{FF2B5EF4-FFF2-40B4-BE49-F238E27FC236}">
                <a16:creationId xmlns:a16="http://schemas.microsoft.com/office/drawing/2014/main" xmlns="" id="{0007ED0A-FE09-4D56-828F-2FB913B99891}"/>
              </a:ext>
            </a:extLst>
          </p:cNvPr>
          <p:cNvSpPr/>
          <p:nvPr/>
        </p:nvSpPr>
        <p:spPr>
          <a:xfrm>
            <a:off x="3935660" y="2445692"/>
            <a:ext cx="316561" cy="450186"/>
          </a:xfrm>
          <a:custGeom>
            <a:avLst/>
            <a:gdLst>
              <a:gd name="connsiteX0" fmla="*/ 131894 w 316561"/>
              <a:gd name="connsiteY0" fmla="*/ 397423 h 450186"/>
              <a:gd name="connsiteX1" fmla="*/ 131894 w 316561"/>
              <a:gd name="connsiteY1" fmla="*/ 410616 h 450186"/>
              <a:gd name="connsiteX2" fmla="*/ 145086 w 316561"/>
              <a:gd name="connsiteY2" fmla="*/ 423805 h 450186"/>
              <a:gd name="connsiteX3" fmla="*/ 171468 w 316561"/>
              <a:gd name="connsiteY3" fmla="*/ 423805 h 450186"/>
              <a:gd name="connsiteX4" fmla="*/ 184657 w 316561"/>
              <a:gd name="connsiteY4" fmla="*/ 410616 h 450186"/>
              <a:gd name="connsiteX5" fmla="*/ 184657 w 316561"/>
              <a:gd name="connsiteY5" fmla="*/ 397423 h 450186"/>
              <a:gd name="connsiteX6" fmla="*/ 105516 w 316561"/>
              <a:gd name="connsiteY6" fmla="*/ 342905 h 450186"/>
              <a:gd name="connsiteX7" fmla="*/ 105516 w 316561"/>
              <a:gd name="connsiteY7" fmla="*/ 371041 h 450186"/>
              <a:gd name="connsiteX8" fmla="*/ 211039 w 316561"/>
              <a:gd name="connsiteY8" fmla="*/ 371041 h 450186"/>
              <a:gd name="connsiteX9" fmla="*/ 211039 w 316561"/>
              <a:gd name="connsiteY9" fmla="*/ 342905 h 450186"/>
              <a:gd name="connsiteX10" fmla="*/ 158275 w 316561"/>
              <a:gd name="connsiteY10" fmla="*/ 65904 h 450186"/>
              <a:gd name="connsiteX11" fmla="*/ 171468 w 316561"/>
              <a:gd name="connsiteY11" fmla="*/ 79093 h 450186"/>
              <a:gd name="connsiteX12" fmla="*/ 171468 w 316561"/>
              <a:gd name="connsiteY12" fmla="*/ 94460 h 450186"/>
              <a:gd name="connsiteX13" fmla="*/ 190894 w 316561"/>
              <a:gd name="connsiteY13" fmla="*/ 106608 h 450186"/>
              <a:gd name="connsiteX14" fmla="*/ 191189 w 316561"/>
              <a:gd name="connsiteY14" fmla="*/ 125258 h 450186"/>
              <a:gd name="connsiteX15" fmla="*/ 172539 w 316561"/>
              <a:gd name="connsiteY15" fmla="*/ 125554 h 450186"/>
              <a:gd name="connsiteX16" fmla="*/ 153140 w 316561"/>
              <a:gd name="connsiteY16" fmla="*/ 119698 h 450186"/>
              <a:gd name="connsiteX17" fmla="*/ 145086 w 316561"/>
              <a:gd name="connsiteY17" fmla="*/ 131856 h 450186"/>
              <a:gd name="connsiteX18" fmla="*/ 158275 w 316561"/>
              <a:gd name="connsiteY18" fmla="*/ 145045 h 450186"/>
              <a:gd name="connsiteX19" fmla="*/ 197850 w 316561"/>
              <a:gd name="connsiteY19" fmla="*/ 184616 h 450186"/>
              <a:gd name="connsiteX20" fmla="*/ 171821 w 316561"/>
              <a:gd name="connsiteY20" fmla="*/ 221807 h 450186"/>
              <a:gd name="connsiteX21" fmla="*/ 171468 w 316561"/>
              <a:gd name="connsiteY21" fmla="*/ 221926 h 450186"/>
              <a:gd name="connsiteX22" fmla="*/ 171468 w 316561"/>
              <a:gd name="connsiteY22" fmla="*/ 237379 h 450186"/>
              <a:gd name="connsiteX23" fmla="*/ 158279 w 316561"/>
              <a:gd name="connsiteY23" fmla="*/ 250569 h 450186"/>
              <a:gd name="connsiteX24" fmla="*/ 145086 w 316561"/>
              <a:gd name="connsiteY24" fmla="*/ 237379 h 450186"/>
              <a:gd name="connsiteX25" fmla="*/ 145086 w 316561"/>
              <a:gd name="connsiteY25" fmla="*/ 222043 h 450186"/>
              <a:gd name="connsiteX26" fmla="*/ 120951 w 316561"/>
              <a:gd name="connsiteY26" fmla="*/ 204802 h 450186"/>
              <a:gd name="connsiteX27" fmla="*/ 122568 w 316561"/>
              <a:gd name="connsiteY27" fmla="*/ 186216 h 450186"/>
              <a:gd name="connsiteX28" fmla="*/ 141153 w 316561"/>
              <a:gd name="connsiteY28" fmla="*/ 187834 h 450186"/>
              <a:gd name="connsiteX29" fmla="*/ 162792 w 316561"/>
              <a:gd name="connsiteY29" fmla="*/ 197018 h 450186"/>
              <a:gd name="connsiteX30" fmla="*/ 171468 w 316561"/>
              <a:gd name="connsiteY30" fmla="*/ 184616 h 450186"/>
              <a:gd name="connsiteX31" fmla="*/ 158275 w 316561"/>
              <a:gd name="connsiteY31" fmla="*/ 171427 h 450186"/>
              <a:gd name="connsiteX32" fmla="*/ 118705 w 316561"/>
              <a:gd name="connsiteY32" fmla="*/ 131856 h 450186"/>
              <a:gd name="connsiteX33" fmla="*/ 142854 w 316561"/>
              <a:gd name="connsiteY33" fmla="*/ 95408 h 450186"/>
              <a:gd name="connsiteX34" fmla="*/ 145086 w 316561"/>
              <a:gd name="connsiteY34" fmla="*/ 94545 h 450186"/>
              <a:gd name="connsiteX35" fmla="*/ 145086 w 316561"/>
              <a:gd name="connsiteY35" fmla="*/ 79093 h 450186"/>
              <a:gd name="connsiteX36" fmla="*/ 158275 w 316561"/>
              <a:gd name="connsiteY36" fmla="*/ 65904 h 450186"/>
              <a:gd name="connsiteX37" fmla="*/ 129689 w 316561"/>
              <a:gd name="connsiteY37" fmla="*/ 29324 h 450186"/>
              <a:gd name="connsiteX38" fmla="*/ 28748 w 316561"/>
              <a:gd name="connsiteY38" fmla="*/ 132783 h 450186"/>
              <a:gd name="connsiteX39" fmla="*/ 87271 w 316561"/>
              <a:gd name="connsiteY39" fmla="*/ 269269 h 450186"/>
              <a:gd name="connsiteX40" fmla="*/ 105516 w 316561"/>
              <a:gd name="connsiteY40" fmla="*/ 301284 h 450186"/>
              <a:gd name="connsiteX41" fmla="*/ 105516 w 316561"/>
              <a:gd name="connsiteY41" fmla="*/ 316523 h 450186"/>
              <a:gd name="connsiteX42" fmla="*/ 211039 w 316561"/>
              <a:gd name="connsiteY42" fmla="*/ 316523 h 450186"/>
              <a:gd name="connsiteX43" fmla="*/ 211039 w 316561"/>
              <a:gd name="connsiteY43" fmla="*/ 302530 h 450186"/>
              <a:gd name="connsiteX44" fmla="*/ 230152 w 316561"/>
              <a:gd name="connsiteY44" fmla="*/ 268706 h 450186"/>
              <a:gd name="connsiteX45" fmla="*/ 290179 w 316561"/>
              <a:gd name="connsiteY45" fmla="*/ 158237 h 450186"/>
              <a:gd name="connsiteX46" fmla="*/ 241404 w 316561"/>
              <a:gd name="connsiteY46" fmla="*/ 55819 h 450186"/>
              <a:gd name="connsiteX47" fmla="*/ 129689 w 316561"/>
              <a:gd name="connsiteY47" fmla="*/ 29324 h 450186"/>
              <a:gd name="connsiteX48" fmla="*/ 124296 w 316561"/>
              <a:gd name="connsiteY48" fmla="*/ 3499 h 450186"/>
              <a:gd name="connsiteX49" fmla="*/ 258045 w 316561"/>
              <a:gd name="connsiteY49" fmla="*/ 35345 h 450186"/>
              <a:gd name="connsiteX50" fmla="*/ 316561 w 316561"/>
              <a:gd name="connsiteY50" fmla="*/ 158237 h 450186"/>
              <a:gd name="connsiteX51" fmla="*/ 244550 w 316561"/>
              <a:gd name="connsiteY51" fmla="*/ 290811 h 450186"/>
              <a:gd name="connsiteX52" fmla="*/ 237420 w 316561"/>
              <a:gd name="connsiteY52" fmla="*/ 302534 h 450186"/>
              <a:gd name="connsiteX53" fmla="*/ 237420 w 316561"/>
              <a:gd name="connsiteY53" fmla="*/ 316523 h 450186"/>
              <a:gd name="connsiteX54" fmla="*/ 250609 w 316561"/>
              <a:gd name="connsiteY54" fmla="*/ 316523 h 450186"/>
              <a:gd name="connsiteX55" fmla="*/ 263801 w 316561"/>
              <a:gd name="connsiteY55" fmla="*/ 329712 h 450186"/>
              <a:gd name="connsiteX56" fmla="*/ 250609 w 316561"/>
              <a:gd name="connsiteY56" fmla="*/ 342905 h 450186"/>
              <a:gd name="connsiteX57" fmla="*/ 237420 w 316561"/>
              <a:gd name="connsiteY57" fmla="*/ 342905 h 450186"/>
              <a:gd name="connsiteX58" fmla="*/ 237420 w 316561"/>
              <a:gd name="connsiteY58" fmla="*/ 371045 h 450186"/>
              <a:gd name="connsiteX59" fmla="*/ 250609 w 316561"/>
              <a:gd name="connsiteY59" fmla="*/ 371045 h 450186"/>
              <a:gd name="connsiteX60" fmla="*/ 263801 w 316561"/>
              <a:gd name="connsiteY60" fmla="*/ 384234 h 450186"/>
              <a:gd name="connsiteX61" fmla="*/ 250609 w 316561"/>
              <a:gd name="connsiteY61" fmla="*/ 397427 h 450186"/>
              <a:gd name="connsiteX62" fmla="*/ 211039 w 316561"/>
              <a:gd name="connsiteY62" fmla="*/ 397427 h 450186"/>
              <a:gd name="connsiteX63" fmla="*/ 211039 w 316561"/>
              <a:gd name="connsiteY63" fmla="*/ 410616 h 450186"/>
              <a:gd name="connsiteX64" fmla="*/ 171468 w 316561"/>
              <a:gd name="connsiteY64" fmla="*/ 450186 h 450186"/>
              <a:gd name="connsiteX65" fmla="*/ 145086 w 316561"/>
              <a:gd name="connsiteY65" fmla="*/ 450186 h 450186"/>
              <a:gd name="connsiteX66" fmla="*/ 105516 w 316561"/>
              <a:gd name="connsiteY66" fmla="*/ 410616 h 450186"/>
              <a:gd name="connsiteX67" fmla="*/ 105516 w 316561"/>
              <a:gd name="connsiteY67" fmla="*/ 397427 h 450186"/>
              <a:gd name="connsiteX68" fmla="*/ 65941 w 316561"/>
              <a:gd name="connsiteY68" fmla="*/ 397427 h 450186"/>
              <a:gd name="connsiteX69" fmla="*/ 52752 w 316561"/>
              <a:gd name="connsiteY69" fmla="*/ 384234 h 450186"/>
              <a:gd name="connsiteX70" fmla="*/ 65941 w 316561"/>
              <a:gd name="connsiteY70" fmla="*/ 371045 h 450186"/>
              <a:gd name="connsiteX71" fmla="*/ 79134 w 316561"/>
              <a:gd name="connsiteY71" fmla="*/ 371045 h 450186"/>
              <a:gd name="connsiteX72" fmla="*/ 79134 w 316561"/>
              <a:gd name="connsiteY72" fmla="*/ 342905 h 450186"/>
              <a:gd name="connsiteX73" fmla="*/ 65941 w 316561"/>
              <a:gd name="connsiteY73" fmla="*/ 342905 h 450186"/>
              <a:gd name="connsiteX74" fmla="*/ 52752 w 316561"/>
              <a:gd name="connsiteY74" fmla="*/ 329712 h 450186"/>
              <a:gd name="connsiteX75" fmla="*/ 65941 w 316561"/>
              <a:gd name="connsiteY75" fmla="*/ 316523 h 450186"/>
              <a:gd name="connsiteX76" fmla="*/ 79134 w 316561"/>
              <a:gd name="connsiteY76" fmla="*/ 316523 h 450186"/>
              <a:gd name="connsiteX77" fmla="*/ 79134 w 316561"/>
              <a:gd name="connsiteY77" fmla="*/ 301284 h 450186"/>
              <a:gd name="connsiteX78" fmla="*/ 73044 w 316561"/>
              <a:gd name="connsiteY78" fmla="*/ 291488 h 450186"/>
              <a:gd name="connsiteX79" fmla="*/ 13790 w 316561"/>
              <a:gd name="connsiteY79" fmla="*/ 222881 h 450186"/>
              <a:gd name="connsiteX80" fmla="*/ 2812 w 316561"/>
              <a:gd name="connsiteY80" fmla="*/ 127957 h 450186"/>
              <a:gd name="connsiteX81" fmla="*/ 124296 w 316561"/>
              <a:gd name="connsiteY81" fmla="*/ 3499 h 45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16561" h="450186">
                <a:moveTo>
                  <a:pt x="131894" y="397423"/>
                </a:moveTo>
                <a:lnTo>
                  <a:pt x="131894" y="410616"/>
                </a:lnTo>
                <a:cubicBezTo>
                  <a:pt x="131894" y="417887"/>
                  <a:pt x="137811" y="423805"/>
                  <a:pt x="145086" y="423805"/>
                </a:cubicBezTo>
                <a:lnTo>
                  <a:pt x="171468" y="423805"/>
                </a:lnTo>
                <a:cubicBezTo>
                  <a:pt x="178739" y="423805"/>
                  <a:pt x="184657" y="417887"/>
                  <a:pt x="184657" y="410616"/>
                </a:cubicBezTo>
                <a:lnTo>
                  <a:pt x="184657" y="397423"/>
                </a:lnTo>
                <a:close/>
                <a:moveTo>
                  <a:pt x="105516" y="342905"/>
                </a:moveTo>
                <a:lnTo>
                  <a:pt x="105516" y="371041"/>
                </a:lnTo>
                <a:lnTo>
                  <a:pt x="211039" y="371041"/>
                </a:lnTo>
                <a:lnTo>
                  <a:pt x="211039" y="342905"/>
                </a:lnTo>
                <a:close/>
                <a:moveTo>
                  <a:pt x="158275" y="65904"/>
                </a:moveTo>
                <a:cubicBezTo>
                  <a:pt x="165560" y="65904"/>
                  <a:pt x="171468" y="71808"/>
                  <a:pt x="171468" y="79093"/>
                </a:cubicBezTo>
                <a:lnTo>
                  <a:pt x="171468" y="94460"/>
                </a:lnTo>
                <a:cubicBezTo>
                  <a:pt x="178320" y="96761"/>
                  <a:pt x="184938" y="100838"/>
                  <a:pt x="190894" y="106608"/>
                </a:cubicBezTo>
                <a:cubicBezTo>
                  <a:pt x="196125" y="111678"/>
                  <a:pt x="196259" y="120027"/>
                  <a:pt x="191189" y="125258"/>
                </a:cubicBezTo>
                <a:cubicBezTo>
                  <a:pt x="186120" y="130493"/>
                  <a:pt x="177770" y="130624"/>
                  <a:pt x="172539" y="125554"/>
                </a:cubicBezTo>
                <a:cubicBezTo>
                  <a:pt x="166113" y="119334"/>
                  <a:pt x="159045" y="117197"/>
                  <a:pt x="153140" y="119698"/>
                </a:cubicBezTo>
                <a:cubicBezTo>
                  <a:pt x="148246" y="121772"/>
                  <a:pt x="145086" y="126543"/>
                  <a:pt x="145086" y="131856"/>
                </a:cubicBezTo>
                <a:cubicBezTo>
                  <a:pt x="145086" y="139131"/>
                  <a:pt x="151004" y="145045"/>
                  <a:pt x="158275" y="145045"/>
                </a:cubicBezTo>
                <a:cubicBezTo>
                  <a:pt x="180095" y="145045"/>
                  <a:pt x="197850" y="162799"/>
                  <a:pt x="197850" y="184616"/>
                </a:cubicBezTo>
                <a:cubicBezTo>
                  <a:pt x="197850" y="201191"/>
                  <a:pt x="187387" y="216136"/>
                  <a:pt x="171821" y="221807"/>
                </a:cubicBezTo>
                <a:cubicBezTo>
                  <a:pt x="171704" y="221848"/>
                  <a:pt x="171585" y="221886"/>
                  <a:pt x="171468" y="221926"/>
                </a:cubicBezTo>
                <a:lnTo>
                  <a:pt x="171468" y="237379"/>
                </a:lnTo>
                <a:cubicBezTo>
                  <a:pt x="171468" y="244664"/>
                  <a:pt x="165560" y="250569"/>
                  <a:pt x="158279" y="250569"/>
                </a:cubicBezTo>
                <a:cubicBezTo>
                  <a:pt x="150994" y="250569"/>
                  <a:pt x="145086" y="244664"/>
                  <a:pt x="145086" y="237379"/>
                </a:cubicBezTo>
                <a:lnTo>
                  <a:pt x="145086" y="222043"/>
                </a:lnTo>
                <a:cubicBezTo>
                  <a:pt x="136382" y="219113"/>
                  <a:pt x="128085" y="213292"/>
                  <a:pt x="120951" y="204802"/>
                </a:cubicBezTo>
                <a:cubicBezTo>
                  <a:pt x="116265" y="199223"/>
                  <a:pt x="116991" y="190901"/>
                  <a:pt x="122568" y="186216"/>
                </a:cubicBezTo>
                <a:cubicBezTo>
                  <a:pt x="128150" y="181532"/>
                  <a:pt x="136468" y="182256"/>
                  <a:pt x="141153" y="187834"/>
                </a:cubicBezTo>
                <a:cubicBezTo>
                  <a:pt x="148129" y="196139"/>
                  <a:pt x="156016" y="199485"/>
                  <a:pt x="162792" y="197018"/>
                </a:cubicBezTo>
                <a:cubicBezTo>
                  <a:pt x="167982" y="195130"/>
                  <a:pt x="171468" y="190146"/>
                  <a:pt x="171468" y="184616"/>
                </a:cubicBezTo>
                <a:cubicBezTo>
                  <a:pt x="171468" y="177345"/>
                  <a:pt x="165550" y="171427"/>
                  <a:pt x="158275" y="171427"/>
                </a:cubicBezTo>
                <a:cubicBezTo>
                  <a:pt x="136454" y="171427"/>
                  <a:pt x="118705" y="153676"/>
                  <a:pt x="118705" y="131856"/>
                </a:cubicBezTo>
                <a:cubicBezTo>
                  <a:pt x="118705" y="115927"/>
                  <a:pt x="128184" y="101617"/>
                  <a:pt x="142854" y="95408"/>
                </a:cubicBezTo>
                <a:cubicBezTo>
                  <a:pt x="143592" y="95091"/>
                  <a:pt x="144337" y="94813"/>
                  <a:pt x="145086" y="94545"/>
                </a:cubicBezTo>
                <a:lnTo>
                  <a:pt x="145086" y="79093"/>
                </a:lnTo>
                <a:cubicBezTo>
                  <a:pt x="145086" y="71808"/>
                  <a:pt x="150991" y="65904"/>
                  <a:pt x="158275" y="65904"/>
                </a:cubicBezTo>
                <a:close/>
                <a:moveTo>
                  <a:pt x="129689" y="29324"/>
                </a:moveTo>
                <a:cubicBezTo>
                  <a:pt x="78859" y="39938"/>
                  <a:pt x="38296" y="81517"/>
                  <a:pt x="28748" y="132783"/>
                </a:cubicBezTo>
                <a:cubicBezTo>
                  <a:pt x="18742" y="186525"/>
                  <a:pt x="41713" y="240099"/>
                  <a:pt x="87271" y="269269"/>
                </a:cubicBezTo>
                <a:cubicBezTo>
                  <a:pt x="98694" y="276582"/>
                  <a:pt x="105516" y="288552"/>
                  <a:pt x="105516" y="301284"/>
                </a:cubicBezTo>
                <a:lnTo>
                  <a:pt x="105516" y="316523"/>
                </a:lnTo>
                <a:lnTo>
                  <a:pt x="211039" y="316523"/>
                </a:lnTo>
                <a:lnTo>
                  <a:pt x="211039" y="302530"/>
                </a:lnTo>
                <a:cubicBezTo>
                  <a:pt x="211039" y="289150"/>
                  <a:pt x="218183" y="276503"/>
                  <a:pt x="230152" y="268706"/>
                </a:cubicBezTo>
                <a:cubicBezTo>
                  <a:pt x="267741" y="244224"/>
                  <a:pt x="290179" y="202926"/>
                  <a:pt x="290179" y="158237"/>
                </a:cubicBezTo>
                <a:cubicBezTo>
                  <a:pt x="290179" y="118340"/>
                  <a:pt x="272402" y="81009"/>
                  <a:pt x="241404" y="55819"/>
                </a:cubicBezTo>
                <a:cubicBezTo>
                  <a:pt x="210410" y="30626"/>
                  <a:pt x="169692" y="20971"/>
                  <a:pt x="129689" y="29324"/>
                </a:cubicBezTo>
                <a:close/>
                <a:moveTo>
                  <a:pt x="124296" y="3499"/>
                </a:moveTo>
                <a:cubicBezTo>
                  <a:pt x="172110" y="-6485"/>
                  <a:pt x="220858" y="5124"/>
                  <a:pt x="258045" y="35345"/>
                </a:cubicBezTo>
                <a:cubicBezTo>
                  <a:pt x="295233" y="65570"/>
                  <a:pt x="316561" y="110362"/>
                  <a:pt x="316561" y="158237"/>
                </a:cubicBezTo>
                <a:cubicBezTo>
                  <a:pt x="316561" y="211880"/>
                  <a:pt x="289640" y="261442"/>
                  <a:pt x="244550" y="290811"/>
                </a:cubicBezTo>
                <a:cubicBezTo>
                  <a:pt x="240020" y="293766"/>
                  <a:pt x="237420" y="298038"/>
                  <a:pt x="237420" y="302534"/>
                </a:cubicBezTo>
                <a:lnTo>
                  <a:pt x="237420" y="316523"/>
                </a:lnTo>
                <a:lnTo>
                  <a:pt x="250609" y="316523"/>
                </a:lnTo>
                <a:cubicBezTo>
                  <a:pt x="257894" y="316523"/>
                  <a:pt x="263801" y="322427"/>
                  <a:pt x="263801" y="329712"/>
                </a:cubicBezTo>
                <a:cubicBezTo>
                  <a:pt x="263801" y="336998"/>
                  <a:pt x="257894" y="342905"/>
                  <a:pt x="250609" y="342905"/>
                </a:cubicBezTo>
                <a:lnTo>
                  <a:pt x="237420" y="342905"/>
                </a:lnTo>
                <a:lnTo>
                  <a:pt x="237420" y="371045"/>
                </a:lnTo>
                <a:lnTo>
                  <a:pt x="250609" y="371045"/>
                </a:lnTo>
                <a:cubicBezTo>
                  <a:pt x="257894" y="371045"/>
                  <a:pt x="263801" y="376949"/>
                  <a:pt x="263801" y="384234"/>
                </a:cubicBezTo>
                <a:cubicBezTo>
                  <a:pt x="263801" y="391519"/>
                  <a:pt x="257894" y="397427"/>
                  <a:pt x="250609" y="397427"/>
                </a:cubicBezTo>
                <a:lnTo>
                  <a:pt x="211039" y="397427"/>
                </a:lnTo>
                <a:lnTo>
                  <a:pt x="211039" y="410616"/>
                </a:lnTo>
                <a:cubicBezTo>
                  <a:pt x="211039" y="432436"/>
                  <a:pt x="193285" y="450186"/>
                  <a:pt x="171468" y="450186"/>
                </a:cubicBezTo>
                <a:lnTo>
                  <a:pt x="145086" y="450186"/>
                </a:lnTo>
                <a:cubicBezTo>
                  <a:pt x="123265" y="450186"/>
                  <a:pt x="105516" y="432436"/>
                  <a:pt x="105516" y="410616"/>
                </a:cubicBezTo>
                <a:lnTo>
                  <a:pt x="105516" y="397427"/>
                </a:lnTo>
                <a:lnTo>
                  <a:pt x="65941" y="397427"/>
                </a:lnTo>
                <a:cubicBezTo>
                  <a:pt x="58657" y="397427"/>
                  <a:pt x="52752" y="391519"/>
                  <a:pt x="52752" y="384234"/>
                </a:cubicBezTo>
                <a:cubicBezTo>
                  <a:pt x="52752" y="376949"/>
                  <a:pt x="58657" y="371045"/>
                  <a:pt x="65941" y="371045"/>
                </a:cubicBezTo>
                <a:lnTo>
                  <a:pt x="79134" y="371045"/>
                </a:lnTo>
                <a:lnTo>
                  <a:pt x="79134" y="342905"/>
                </a:lnTo>
                <a:lnTo>
                  <a:pt x="65941" y="342905"/>
                </a:lnTo>
                <a:cubicBezTo>
                  <a:pt x="58657" y="342905"/>
                  <a:pt x="52752" y="336998"/>
                  <a:pt x="52752" y="329712"/>
                </a:cubicBezTo>
                <a:cubicBezTo>
                  <a:pt x="52752" y="322427"/>
                  <a:pt x="58657" y="316523"/>
                  <a:pt x="65941" y="316523"/>
                </a:cubicBezTo>
                <a:lnTo>
                  <a:pt x="79134" y="316523"/>
                </a:lnTo>
                <a:lnTo>
                  <a:pt x="79134" y="301284"/>
                </a:lnTo>
                <a:cubicBezTo>
                  <a:pt x="79134" y="295960"/>
                  <a:pt x="74875" y="292660"/>
                  <a:pt x="73044" y="291488"/>
                </a:cubicBezTo>
                <a:cubicBezTo>
                  <a:pt x="46931" y="274765"/>
                  <a:pt x="26443" y="251042"/>
                  <a:pt x="13790" y="222881"/>
                </a:cubicBezTo>
                <a:cubicBezTo>
                  <a:pt x="539" y="193385"/>
                  <a:pt x="-3257" y="160559"/>
                  <a:pt x="2812" y="127957"/>
                </a:cubicBezTo>
                <a:cubicBezTo>
                  <a:pt x="14295" y="66292"/>
                  <a:pt x="63115" y="16276"/>
                  <a:pt x="124296" y="3499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7" name="Freeform: Shape 346">
            <a:extLst>
              <a:ext uri="{FF2B5EF4-FFF2-40B4-BE49-F238E27FC236}">
                <a16:creationId xmlns:a16="http://schemas.microsoft.com/office/drawing/2014/main" xmlns="" id="{3B525CD5-150B-46B2-887B-28774DCBB687}"/>
              </a:ext>
            </a:extLst>
          </p:cNvPr>
          <p:cNvSpPr/>
          <p:nvPr/>
        </p:nvSpPr>
        <p:spPr>
          <a:xfrm>
            <a:off x="10747197" y="2446352"/>
            <a:ext cx="421644" cy="448867"/>
          </a:xfrm>
          <a:custGeom>
            <a:avLst/>
            <a:gdLst>
              <a:gd name="connsiteX0" fmla="*/ 342587 w 421644"/>
              <a:gd name="connsiteY0" fmla="*/ 369087 h 448867"/>
              <a:gd name="connsiteX1" fmla="*/ 289883 w 421644"/>
              <a:gd name="connsiteY1" fmla="*/ 422566 h 448867"/>
              <a:gd name="connsiteX2" fmla="*/ 395292 w 421644"/>
              <a:gd name="connsiteY2" fmla="*/ 422566 h 448867"/>
              <a:gd name="connsiteX3" fmla="*/ 342587 w 421644"/>
              <a:gd name="connsiteY3" fmla="*/ 369087 h 448867"/>
              <a:gd name="connsiteX4" fmla="*/ 210822 w 421644"/>
              <a:gd name="connsiteY4" fmla="*/ 369087 h 448867"/>
              <a:gd name="connsiteX5" fmla="*/ 158117 w 421644"/>
              <a:gd name="connsiteY5" fmla="*/ 422566 h 448867"/>
              <a:gd name="connsiteX6" fmla="*/ 263530 w 421644"/>
              <a:gd name="connsiteY6" fmla="*/ 422566 h 448867"/>
              <a:gd name="connsiteX7" fmla="*/ 210822 w 421644"/>
              <a:gd name="connsiteY7" fmla="*/ 369087 h 448867"/>
              <a:gd name="connsiteX8" fmla="*/ 79060 w 421644"/>
              <a:gd name="connsiteY8" fmla="*/ 369087 h 448867"/>
              <a:gd name="connsiteX9" fmla="*/ 26352 w 421644"/>
              <a:gd name="connsiteY9" fmla="*/ 422566 h 448867"/>
              <a:gd name="connsiteX10" fmla="*/ 131765 w 421644"/>
              <a:gd name="connsiteY10" fmla="*/ 422566 h 448867"/>
              <a:gd name="connsiteX11" fmla="*/ 79060 w 421644"/>
              <a:gd name="connsiteY11" fmla="*/ 369087 h 448867"/>
              <a:gd name="connsiteX12" fmla="*/ 79057 w 421644"/>
              <a:gd name="connsiteY12" fmla="*/ 342783 h 448867"/>
              <a:gd name="connsiteX13" fmla="*/ 144941 w 421644"/>
              <a:gd name="connsiteY13" fmla="*/ 378628 h 448867"/>
              <a:gd name="connsiteX14" fmla="*/ 210822 w 421644"/>
              <a:gd name="connsiteY14" fmla="*/ 342783 h 448867"/>
              <a:gd name="connsiteX15" fmla="*/ 276703 w 421644"/>
              <a:gd name="connsiteY15" fmla="*/ 378628 h 448867"/>
              <a:gd name="connsiteX16" fmla="*/ 342587 w 421644"/>
              <a:gd name="connsiteY16" fmla="*/ 342783 h 448867"/>
              <a:gd name="connsiteX17" fmla="*/ 398572 w 421644"/>
              <a:gd name="connsiteY17" fmla="*/ 366420 h 448867"/>
              <a:gd name="connsiteX18" fmla="*/ 421644 w 421644"/>
              <a:gd name="connsiteY18" fmla="*/ 422566 h 448867"/>
              <a:gd name="connsiteX19" fmla="*/ 421644 w 421644"/>
              <a:gd name="connsiteY19" fmla="*/ 435716 h 448867"/>
              <a:gd name="connsiteX20" fmla="*/ 408468 w 421644"/>
              <a:gd name="connsiteY20" fmla="*/ 448867 h 448867"/>
              <a:gd name="connsiteX21" fmla="*/ 13176 w 421644"/>
              <a:gd name="connsiteY21" fmla="*/ 448867 h 448867"/>
              <a:gd name="connsiteX22" fmla="*/ 0 w 421644"/>
              <a:gd name="connsiteY22" fmla="*/ 435716 h 448867"/>
              <a:gd name="connsiteX23" fmla="*/ 0 w 421644"/>
              <a:gd name="connsiteY23" fmla="*/ 422566 h 448867"/>
              <a:gd name="connsiteX24" fmla="*/ 79057 w 421644"/>
              <a:gd name="connsiteY24" fmla="*/ 342783 h 448867"/>
              <a:gd name="connsiteX25" fmla="*/ 342587 w 421644"/>
              <a:gd name="connsiteY25" fmla="*/ 263881 h 448867"/>
              <a:gd name="connsiteX26" fmla="*/ 316235 w 421644"/>
              <a:gd name="connsiteY26" fmla="*/ 290182 h 448867"/>
              <a:gd name="connsiteX27" fmla="*/ 342587 w 421644"/>
              <a:gd name="connsiteY27" fmla="*/ 316482 h 448867"/>
              <a:gd name="connsiteX28" fmla="*/ 368939 w 421644"/>
              <a:gd name="connsiteY28" fmla="*/ 290182 h 448867"/>
              <a:gd name="connsiteX29" fmla="*/ 342587 w 421644"/>
              <a:gd name="connsiteY29" fmla="*/ 263881 h 448867"/>
              <a:gd name="connsiteX30" fmla="*/ 210822 w 421644"/>
              <a:gd name="connsiteY30" fmla="*/ 263881 h 448867"/>
              <a:gd name="connsiteX31" fmla="*/ 184469 w 421644"/>
              <a:gd name="connsiteY31" fmla="*/ 290182 h 448867"/>
              <a:gd name="connsiteX32" fmla="*/ 210822 w 421644"/>
              <a:gd name="connsiteY32" fmla="*/ 316482 h 448867"/>
              <a:gd name="connsiteX33" fmla="*/ 237174 w 421644"/>
              <a:gd name="connsiteY33" fmla="*/ 290182 h 448867"/>
              <a:gd name="connsiteX34" fmla="*/ 210822 w 421644"/>
              <a:gd name="connsiteY34" fmla="*/ 263881 h 448867"/>
              <a:gd name="connsiteX35" fmla="*/ 79060 w 421644"/>
              <a:gd name="connsiteY35" fmla="*/ 263881 h 448867"/>
              <a:gd name="connsiteX36" fmla="*/ 52708 w 421644"/>
              <a:gd name="connsiteY36" fmla="*/ 290182 h 448867"/>
              <a:gd name="connsiteX37" fmla="*/ 79060 w 421644"/>
              <a:gd name="connsiteY37" fmla="*/ 316482 h 448867"/>
              <a:gd name="connsiteX38" fmla="*/ 105413 w 421644"/>
              <a:gd name="connsiteY38" fmla="*/ 290182 h 448867"/>
              <a:gd name="connsiteX39" fmla="*/ 79060 w 421644"/>
              <a:gd name="connsiteY39" fmla="*/ 263881 h 448867"/>
              <a:gd name="connsiteX40" fmla="*/ 144941 w 421644"/>
              <a:gd name="connsiteY40" fmla="*/ 211279 h 448867"/>
              <a:gd name="connsiteX41" fmla="*/ 204237 w 421644"/>
              <a:gd name="connsiteY41" fmla="*/ 238004 h 448867"/>
              <a:gd name="connsiteX42" fmla="*/ 210822 w 421644"/>
              <a:gd name="connsiteY42" fmla="*/ 237580 h 448867"/>
              <a:gd name="connsiteX43" fmla="*/ 217410 w 421644"/>
              <a:gd name="connsiteY43" fmla="*/ 238004 h 448867"/>
              <a:gd name="connsiteX44" fmla="*/ 276706 w 421644"/>
              <a:gd name="connsiteY44" fmla="*/ 211279 h 448867"/>
              <a:gd name="connsiteX45" fmla="*/ 335999 w 421644"/>
              <a:gd name="connsiteY45" fmla="*/ 238004 h 448867"/>
              <a:gd name="connsiteX46" fmla="*/ 342587 w 421644"/>
              <a:gd name="connsiteY46" fmla="*/ 237580 h 448867"/>
              <a:gd name="connsiteX47" fmla="*/ 395292 w 421644"/>
              <a:gd name="connsiteY47" fmla="*/ 290182 h 448867"/>
              <a:gd name="connsiteX48" fmla="*/ 342587 w 421644"/>
              <a:gd name="connsiteY48" fmla="*/ 342783 h 448867"/>
              <a:gd name="connsiteX49" fmla="*/ 289882 w 421644"/>
              <a:gd name="connsiteY49" fmla="*/ 290182 h 448867"/>
              <a:gd name="connsiteX50" fmla="*/ 309654 w 421644"/>
              <a:gd name="connsiteY50" fmla="*/ 249158 h 448867"/>
              <a:gd name="connsiteX51" fmla="*/ 276706 w 421644"/>
              <a:gd name="connsiteY51" fmla="*/ 237580 h 448867"/>
              <a:gd name="connsiteX52" fmla="*/ 243755 w 421644"/>
              <a:gd name="connsiteY52" fmla="*/ 249158 h 448867"/>
              <a:gd name="connsiteX53" fmla="*/ 263530 w 421644"/>
              <a:gd name="connsiteY53" fmla="*/ 290182 h 448867"/>
              <a:gd name="connsiteX54" fmla="*/ 210822 w 421644"/>
              <a:gd name="connsiteY54" fmla="*/ 342783 h 448867"/>
              <a:gd name="connsiteX55" fmla="*/ 158117 w 421644"/>
              <a:gd name="connsiteY55" fmla="*/ 290182 h 448867"/>
              <a:gd name="connsiteX56" fmla="*/ 177888 w 421644"/>
              <a:gd name="connsiteY56" fmla="*/ 249158 h 448867"/>
              <a:gd name="connsiteX57" fmla="*/ 144941 w 421644"/>
              <a:gd name="connsiteY57" fmla="*/ 237580 h 448867"/>
              <a:gd name="connsiteX58" fmla="*/ 111994 w 421644"/>
              <a:gd name="connsiteY58" fmla="*/ 249158 h 448867"/>
              <a:gd name="connsiteX59" fmla="*/ 131765 w 421644"/>
              <a:gd name="connsiteY59" fmla="*/ 290182 h 448867"/>
              <a:gd name="connsiteX60" fmla="*/ 79060 w 421644"/>
              <a:gd name="connsiteY60" fmla="*/ 342783 h 448867"/>
              <a:gd name="connsiteX61" fmla="*/ 26352 w 421644"/>
              <a:gd name="connsiteY61" fmla="*/ 290182 h 448867"/>
              <a:gd name="connsiteX62" fmla="*/ 79060 w 421644"/>
              <a:gd name="connsiteY62" fmla="*/ 237580 h 448867"/>
              <a:gd name="connsiteX63" fmla="*/ 85645 w 421644"/>
              <a:gd name="connsiteY63" fmla="*/ 238004 h 448867"/>
              <a:gd name="connsiteX64" fmla="*/ 144941 w 421644"/>
              <a:gd name="connsiteY64" fmla="*/ 211279 h 448867"/>
              <a:gd name="connsiteX65" fmla="*/ 276706 w 421644"/>
              <a:gd name="connsiteY65" fmla="*/ 132373 h 448867"/>
              <a:gd name="connsiteX66" fmla="*/ 250354 w 421644"/>
              <a:gd name="connsiteY66" fmla="*/ 158674 h 448867"/>
              <a:gd name="connsiteX67" fmla="*/ 276706 w 421644"/>
              <a:gd name="connsiteY67" fmla="*/ 184978 h 448867"/>
              <a:gd name="connsiteX68" fmla="*/ 303059 w 421644"/>
              <a:gd name="connsiteY68" fmla="*/ 158674 h 448867"/>
              <a:gd name="connsiteX69" fmla="*/ 276706 w 421644"/>
              <a:gd name="connsiteY69" fmla="*/ 132373 h 448867"/>
              <a:gd name="connsiteX70" fmla="*/ 144941 w 421644"/>
              <a:gd name="connsiteY70" fmla="*/ 132373 h 448867"/>
              <a:gd name="connsiteX71" fmla="*/ 118588 w 421644"/>
              <a:gd name="connsiteY71" fmla="*/ 158674 h 448867"/>
              <a:gd name="connsiteX72" fmla="*/ 144941 w 421644"/>
              <a:gd name="connsiteY72" fmla="*/ 184978 h 448867"/>
              <a:gd name="connsiteX73" fmla="*/ 171293 w 421644"/>
              <a:gd name="connsiteY73" fmla="*/ 158674 h 448867"/>
              <a:gd name="connsiteX74" fmla="*/ 144941 w 421644"/>
              <a:gd name="connsiteY74" fmla="*/ 132373 h 448867"/>
              <a:gd name="connsiteX75" fmla="*/ 276706 w 421644"/>
              <a:gd name="connsiteY75" fmla="*/ 106072 h 448867"/>
              <a:gd name="connsiteX76" fmla="*/ 329411 w 421644"/>
              <a:gd name="connsiteY76" fmla="*/ 158674 h 448867"/>
              <a:gd name="connsiteX77" fmla="*/ 276706 w 421644"/>
              <a:gd name="connsiteY77" fmla="*/ 211279 h 448867"/>
              <a:gd name="connsiteX78" fmla="*/ 223998 w 421644"/>
              <a:gd name="connsiteY78" fmla="*/ 158674 h 448867"/>
              <a:gd name="connsiteX79" fmla="*/ 276706 w 421644"/>
              <a:gd name="connsiteY79" fmla="*/ 106072 h 448867"/>
              <a:gd name="connsiteX80" fmla="*/ 144941 w 421644"/>
              <a:gd name="connsiteY80" fmla="*/ 106072 h 448867"/>
              <a:gd name="connsiteX81" fmla="*/ 197645 w 421644"/>
              <a:gd name="connsiteY81" fmla="*/ 158674 h 448867"/>
              <a:gd name="connsiteX82" fmla="*/ 144941 w 421644"/>
              <a:gd name="connsiteY82" fmla="*/ 211279 h 448867"/>
              <a:gd name="connsiteX83" fmla="*/ 92236 w 421644"/>
              <a:gd name="connsiteY83" fmla="*/ 158674 h 448867"/>
              <a:gd name="connsiteX84" fmla="*/ 144941 w 421644"/>
              <a:gd name="connsiteY84" fmla="*/ 106072 h 448867"/>
              <a:gd name="connsiteX85" fmla="*/ 333267 w 421644"/>
              <a:gd name="connsiteY85" fmla="*/ 3844 h 448867"/>
              <a:gd name="connsiteX86" fmla="*/ 351906 w 421644"/>
              <a:gd name="connsiteY86" fmla="*/ 3844 h 448867"/>
              <a:gd name="connsiteX87" fmla="*/ 378258 w 421644"/>
              <a:gd name="connsiteY87" fmla="*/ 30145 h 448867"/>
              <a:gd name="connsiteX88" fmla="*/ 378258 w 421644"/>
              <a:gd name="connsiteY88" fmla="*/ 48740 h 448867"/>
              <a:gd name="connsiteX89" fmla="*/ 359623 w 421644"/>
              <a:gd name="connsiteY89" fmla="*/ 48740 h 448867"/>
              <a:gd name="connsiteX90" fmla="*/ 355763 w 421644"/>
              <a:gd name="connsiteY90" fmla="*/ 44888 h 448867"/>
              <a:gd name="connsiteX91" fmla="*/ 355763 w 421644"/>
              <a:gd name="connsiteY91" fmla="*/ 92044 h 448867"/>
              <a:gd name="connsiteX92" fmla="*/ 342587 w 421644"/>
              <a:gd name="connsiteY92" fmla="*/ 105195 h 448867"/>
              <a:gd name="connsiteX93" fmla="*/ 329411 w 421644"/>
              <a:gd name="connsiteY93" fmla="*/ 92044 h 448867"/>
              <a:gd name="connsiteX94" fmla="*/ 329411 w 421644"/>
              <a:gd name="connsiteY94" fmla="*/ 44888 h 448867"/>
              <a:gd name="connsiteX95" fmla="*/ 325550 w 421644"/>
              <a:gd name="connsiteY95" fmla="*/ 48740 h 448867"/>
              <a:gd name="connsiteX96" fmla="*/ 306918 w 421644"/>
              <a:gd name="connsiteY96" fmla="*/ 48740 h 448867"/>
              <a:gd name="connsiteX97" fmla="*/ 306918 w 421644"/>
              <a:gd name="connsiteY97" fmla="*/ 30145 h 448867"/>
              <a:gd name="connsiteX98" fmla="*/ 201503 w 421644"/>
              <a:gd name="connsiteY98" fmla="*/ 3844 h 448867"/>
              <a:gd name="connsiteX99" fmla="*/ 220141 w 421644"/>
              <a:gd name="connsiteY99" fmla="*/ 3844 h 448867"/>
              <a:gd name="connsiteX100" fmla="*/ 246493 w 421644"/>
              <a:gd name="connsiteY100" fmla="*/ 30145 h 448867"/>
              <a:gd name="connsiteX101" fmla="*/ 246493 w 421644"/>
              <a:gd name="connsiteY101" fmla="*/ 48740 h 448867"/>
              <a:gd name="connsiteX102" fmla="*/ 227858 w 421644"/>
              <a:gd name="connsiteY102" fmla="*/ 48740 h 448867"/>
              <a:gd name="connsiteX103" fmla="*/ 223998 w 421644"/>
              <a:gd name="connsiteY103" fmla="*/ 44888 h 448867"/>
              <a:gd name="connsiteX104" fmla="*/ 223998 w 421644"/>
              <a:gd name="connsiteY104" fmla="*/ 92044 h 448867"/>
              <a:gd name="connsiteX105" fmla="*/ 210822 w 421644"/>
              <a:gd name="connsiteY105" fmla="*/ 105195 h 448867"/>
              <a:gd name="connsiteX106" fmla="*/ 197646 w 421644"/>
              <a:gd name="connsiteY106" fmla="*/ 92044 h 448867"/>
              <a:gd name="connsiteX107" fmla="*/ 197646 w 421644"/>
              <a:gd name="connsiteY107" fmla="*/ 44888 h 448867"/>
              <a:gd name="connsiteX108" fmla="*/ 193785 w 421644"/>
              <a:gd name="connsiteY108" fmla="*/ 48740 h 448867"/>
              <a:gd name="connsiteX109" fmla="*/ 175153 w 421644"/>
              <a:gd name="connsiteY109" fmla="*/ 48740 h 448867"/>
              <a:gd name="connsiteX110" fmla="*/ 175153 w 421644"/>
              <a:gd name="connsiteY110" fmla="*/ 30145 h 448867"/>
              <a:gd name="connsiteX111" fmla="*/ 69740 w 421644"/>
              <a:gd name="connsiteY111" fmla="*/ 3844 h 448867"/>
              <a:gd name="connsiteX112" fmla="*/ 88379 w 421644"/>
              <a:gd name="connsiteY112" fmla="*/ 3844 h 448867"/>
              <a:gd name="connsiteX113" fmla="*/ 114728 w 421644"/>
              <a:gd name="connsiteY113" fmla="*/ 30145 h 448867"/>
              <a:gd name="connsiteX114" fmla="*/ 114728 w 421644"/>
              <a:gd name="connsiteY114" fmla="*/ 48741 h 448867"/>
              <a:gd name="connsiteX115" fmla="*/ 96096 w 421644"/>
              <a:gd name="connsiteY115" fmla="*/ 48741 h 448867"/>
              <a:gd name="connsiteX116" fmla="*/ 92236 w 421644"/>
              <a:gd name="connsiteY116" fmla="*/ 44888 h 448867"/>
              <a:gd name="connsiteX117" fmla="*/ 92236 w 421644"/>
              <a:gd name="connsiteY117" fmla="*/ 92044 h 448867"/>
              <a:gd name="connsiteX118" fmla="*/ 79060 w 421644"/>
              <a:gd name="connsiteY118" fmla="*/ 105195 h 448867"/>
              <a:gd name="connsiteX119" fmla="*/ 65884 w 421644"/>
              <a:gd name="connsiteY119" fmla="*/ 92044 h 448867"/>
              <a:gd name="connsiteX120" fmla="*/ 65884 w 421644"/>
              <a:gd name="connsiteY120" fmla="*/ 44888 h 448867"/>
              <a:gd name="connsiteX121" fmla="*/ 62024 w 421644"/>
              <a:gd name="connsiteY121" fmla="*/ 48741 h 448867"/>
              <a:gd name="connsiteX122" fmla="*/ 43388 w 421644"/>
              <a:gd name="connsiteY122" fmla="*/ 48741 h 448867"/>
              <a:gd name="connsiteX123" fmla="*/ 43388 w 421644"/>
              <a:gd name="connsiteY123" fmla="*/ 30145 h 44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21644" h="448867">
                <a:moveTo>
                  <a:pt x="342587" y="369087"/>
                </a:moveTo>
                <a:cubicBezTo>
                  <a:pt x="313524" y="369087"/>
                  <a:pt x="289883" y="393076"/>
                  <a:pt x="289883" y="422566"/>
                </a:cubicBezTo>
                <a:lnTo>
                  <a:pt x="395292" y="422566"/>
                </a:lnTo>
                <a:cubicBezTo>
                  <a:pt x="395292" y="393076"/>
                  <a:pt x="371650" y="369087"/>
                  <a:pt x="342587" y="369087"/>
                </a:cubicBezTo>
                <a:close/>
                <a:moveTo>
                  <a:pt x="210822" y="369087"/>
                </a:moveTo>
                <a:cubicBezTo>
                  <a:pt x="181763" y="369087"/>
                  <a:pt x="158117" y="393076"/>
                  <a:pt x="158117" y="422566"/>
                </a:cubicBezTo>
                <a:lnTo>
                  <a:pt x="263530" y="422566"/>
                </a:lnTo>
                <a:cubicBezTo>
                  <a:pt x="263530" y="393076"/>
                  <a:pt x="239885" y="369087"/>
                  <a:pt x="210822" y="369087"/>
                </a:cubicBezTo>
                <a:close/>
                <a:moveTo>
                  <a:pt x="79060" y="369087"/>
                </a:moveTo>
                <a:cubicBezTo>
                  <a:pt x="49997" y="369087"/>
                  <a:pt x="26352" y="393076"/>
                  <a:pt x="26352" y="422566"/>
                </a:cubicBezTo>
                <a:lnTo>
                  <a:pt x="131765" y="422566"/>
                </a:lnTo>
                <a:cubicBezTo>
                  <a:pt x="131765" y="393076"/>
                  <a:pt x="108120" y="369087"/>
                  <a:pt x="79060" y="369087"/>
                </a:cubicBezTo>
                <a:close/>
                <a:moveTo>
                  <a:pt x="79057" y="342783"/>
                </a:moveTo>
                <a:cubicBezTo>
                  <a:pt x="106370" y="342783"/>
                  <a:pt x="130547" y="356844"/>
                  <a:pt x="144941" y="378628"/>
                </a:cubicBezTo>
                <a:cubicBezTo>
                  <a:pt x="159339" y="356837"/>
                  <a:pt x="183519" y="342783"/>
                  <a:pt x="210822" y="342783"/>
                </a:cubicBezTo>
                <a:cubicBezTo>
                  <a:pt x="238135" y="342783"/>
                  <a:pt x="262312" y="356844"/>
                  <a:pt x="276703" y="378628"/>
                </a:cubicBezTo>
                <a:cubicBezTo>
                  <a:pt x="291104" y="356837"/>
                  <a:pt x="315281" y="342783"/>
                  <a:pt x="342587" y="342783"/>
                </a:cubicBezTo>
                <a:cubicBezTo>
                  <a:pt x="363696" y="342783"/>
                  <a:pt x="383581" y="351176"/>
                  <a:pt x="398572" y="366420"/>
                </a:cubicBezTo>
                <a:cubicBezTo>
                  <a:pt x="413450" y="381539"/>
                  <a:pt x="421644" y="401480"/>
                  <a:pt x="421644" y="422566"/>
                </a:cubicBezTo>
                <a:lnTo>
                  <a:pt x="421644" y="435716"/>
                </a:lnTo>
                <a:cubicBezTo>
                  <a:pt x="421644" y="442980"/>
                  <a:pt x="415746" y="448867"/>
                  <a:pt x="408468" y="448867"/>
                </a:cubicBezTo>
                <a:lnTo>
                  <a:pt x="13176" y="448867"/>
                </a:lnTo>
                <a:cubicBezTo>
                  <a:pt x="5898" y="448867"/>
                  <a:pt x="0" y="442980"/>
                  <a:pt x="0" y="435716"/>
                </a:cubicBezTo>
                <a:lnTo>
                  <a:pt x="0" y="422566"/>
                </a:lnTo>
                <a:cubicBezTo>
                  <a:pt x="0" y="378933"/>
                  <a:pt x="35363" y="342783"/>
                  <a:pt x="79057" y="342783"/>
                </a:cubicBezTo>
                <a:close/>
                <a:moveTo>
                  <a:pt x="342587" y="263881"/>
                </a:moveTo>
                <a:cubicBezTo>
                  <a:pt x="328055" y="263881"/>
                  <a:pt x="316235" y="275678"/>
                  <a:pt x="316235" y="290182"/>
                </a:cubicBezTo>
                <a:cubicBezTo>
                  <a:pt x="316235" y="304685"/>
                  <a:pt x="328055" y="316482"/>
                  <a:pt x="342587" y="316482"/>
                </a:cubicBezTo>
                <a:cubicBezTo>
                  <a:pt x="357119" y="316482"/>
                  <a:pt x="368939" y="304685"/>
                  <a:pt x="368939" y="290182"/>
                </a:cubicBezTo>
                <a:cubicBezTo>
                  <a:pt x="368939" y="275678"/>
                  <a:pt x="357119" y="263881"/>
                  <a:pt x="342587" y="263881"/>
                </a:cubicBezTo>
                <a:close/>
                <a:moveTo>
                  <a:pt x="210822" y="263881"/>
                </a:moveTo>
                <a:cubicBezTo>
                  <a:pt x="196297" y="263881"/>
                  <a:pt x="184469" y="275678"/>
                  <a:pt x="184469" y="290182"/>
                </a:cubicBezTo>
                <a:cubicBezTo>
                  <a:pt x="184469" y="304685"/>
                  <a:pt x="196290" y="316482"/>
                  <a:pt x="210822" y="316482"/>
                </a:cubicBezTo>
                <a:cubicBezTo>
                  <a:pt x="225353" y="316482"/>
                  <a:pt x="237174" y="304685"/>
                  <a:pt x="237174" y="290182"/>
                </a:cubicBezTo>
                <a:cubicBezTo>
                  <a:pt x="237174" y="275678"/>
                  <a:pt x="225350" y="263881"/>
                  <a:pt x="210822" y="263881"/>
                </a:cubicBezTo>
                <a:close/>
                <a:moveTo>
                  <a:pt x="79060" y="263881"/>
                </a:moveTo>
                <a:cubicBezTo>
                  <a:pt x="64529" y="263881"/>
                  <a:pt x="52708" y="275678"/>
                  <a:pt x="52708" y="290182"/>
                </a:cubicBezTo>
                <a:cubicBezTo>
                  <a:pt x="52708" y="304685"/>
                  <a:pt x="64529" y="316482"/>
                  <a:pt x="79060" y="316482"/>
                </a:cubicBezTo>
                <a:cubicBezTo>
                  <a:pt x="93588" y="316482"/>
                  <a:pt x="105413" y="304685"/>
                  <a:pt x="105413" y="290182"/>
                </a:cubicBezTo>
                <a:cubicBezTo>
                  <a:pt x="105413" y="275678"/>
                  <a:pt x="93588" y="263881"/>
                  <a:pt x="79060" y="263881"/>
                </a:cubicBezTo>
                <a:close/>
                <a:moveTo>
                  <a:pt x="144941" y="211279"/>
                </a:moveTo>
                <a:cubicBezTo>
                  <a:pt x="167738" y="211279"/>
                  <a:pt x="189311" y="221131"/>
                  <a:pt x="204237" y="238004"/>
                </a:cubicBezTo>
                <a:cubicBezTo>
                  <a:pt x="206396" y="237734"/>
                  <a:pt x="208592" y="237580"/>
                  <a:pt x="210822" y="237580"/>
                </a:cubicBezTo>
                <a:cubicBezTo>
                  <a:pt x="213056" y="237580"/>
                  <a:pt x="215252" y="237734"/>
                  <a:pt x="217410" y="238004"/>
                </a:cubicBezTo>
                <a:cubicBezTo>
                  <a:pt x="232332" y="221135"/>
                  <a:pt x="253909" y="211279"/>
                  <a:pt x="276706" y="211279"/>
                </a:cubicBezTo>
                <a:cubicBezTo>
                  <a:pt x="299500" y="211279"/>
                  <a:pt x="321076" y="221131"/>
                  <a:pt x="335999" y="238004"/>
                </a:cubicBezTo>
                <a:cubicBezTo>
                  <a:pt x="338161" y="237734"/>
                  <a:pt x="340353" y="237580"/>
                  <a:pt x="342587" y="237580"/>
                </a:cubicBezTo>
                <a:cubicBezTo>
                  <a:pt x="371650" y="237580"/>
                  <a:pt x="395292" y="261175"/>
                  <a:pt x="395292" y="290182"/>
                </a:cubicBezTo>
                <a:cubicBezTo>
                  <a:pt x="395292" y="319188"/>
                  <a:pt x="371650" y="342783"/>
                  <a:pt x="342587" y="342783"/>
                </a:cubicBezTo>
                <a:cubicBezTo>
                  <a:pt x="313524" y="342783"/>
                  <a:pt x="289882" y="319188"/>
                  <a:pt x="289882" y="290182"/>
                </a:cubicBezTo>
                <a:cubicBezTo>
                  <a:pt x="289882" y="273607"/>
                  <a:pt x="297610" y="258806"/>
                  <a:pt x="309654" y="249158"/>
                </a:cubicBezTo>
                <a:cubicBezTo>
                  <a:pt x="300402" y="241768"/>
                  <a:pt x="288815" y="237580"/>
                  <a:pt x="276706" y="237580"/>
                </a:cubicBezTo>
                <a:cubicBezTo>
                  <a:pt x="264594" y="237580"/>
                  <a:pt x="253006" y="241768"/>
                  <a:pt x="243755" y="249158"/>
                </a:cubicBezTo>
                <a:cubicBezTo>
                  <a:pt x="255799" y="258806"/>
                  <a:pt x="263530" y="273607"/>
                  <a:pt x="263530" y="290182"/>
                </a:cubicBezTo>
                <a:cubicBezTo>
                  <a:pt x="263530" y="319188"/>
                  <a:pt x="239885" y="342783"/>
                  <a:pt x="210822" y="342783"/>
                </a:cubicBezTo>
                <a:cubicBezTo>
                  <a:pt x="181762" y="342783"/>
                  <a:pt x="158117" y="319188"/>
                  <a:pt x="158117" y="290182"/>
                </a:cubicBezTo>
                <a:cubicBezTo>
                  <a:pt x="158117" y="273607"/>
                  <a:pt x="165848" y="258806"/>
                  <a:pt x="177888" y="249158"/>
                </a:cubicBezTo>
                <a:cubicBezTo>
                  <a:pt x="168641" y="241768"/>
                  <a:pt x="157053" y="237580"/>
                  <a:pt x="144941" y="237580"/>
                </a:cubicBezTo>
                <a:cubicBezTo>
                  <a:pt x="132829" y="237580"/>
                  <a:pt x="121241" y="241768"/>
                  <a:pt x="111994" y="249158"/>
                </a:cubicBezTo>
                <a:cubicBezTo>
                  <a:pt x="124034" y="258806"/>
                  <a:pt x="131765" y="273607"/>
                  <a:pt x="131765" y="290182"/>
                </a:cubicBezTo>
                <a:cubicBezTo>
                  <a:pt x="131765" y="319188"/>
                  <a:pt x="108120" y="342783"/>
                  <a:pt x="79060" y="342783"/>
                </a:cubicBezTo>
                <a:cubicBezTo>
                  <a:pt x="49997" y="342783"/>
                  <a:pt x="26352" y="319188"/>
                  <a:pt x="26352" y="290182"/>
                </a:cubicBezTo>
                <a:cubicBezTo>
                  <a:pt x="26352" y="261175"/>
                  <a:pt x="49997" y="237580"/>
                  <a:pt x="79060" y="237580"/>
                </a:cubicBezTo>
                <a:cubicBezTo>
                  <a:pt x="81290" y="237580"/>
                  <a:pt x="83486" y="237734"/>
                  <a:pt x="85645" y="238004"/>
                </a:cubicBezTo>
                <a:cubicBezTo>
                  <a:pt x="100567" y="221135"/>
                  <a:pt x="122144" y="211279"/>
                  <a:pt x="144941" y="211279"/>
                </a:cubicBezTo>
                <a:close/>
                <a:moveTo>
                  <a:pt x="276706" y="132373"/>
                </a:moveTo>
                <a:cubicBezTo>
                  <a:pt x="262175" y="132373"/>
                  <a:pt x="250354" y="144174"/>
                  <a:pt x="250354" y="158674"/>
                </a:cubicBezTo>
                <a:cubicBezTo>
                  <a:pt x="250354" y="173177"/>
                  <a:pt x="262175" y="184978"/>
                  <a:pt x="276706" y="184978"/>
                </a:cubicBezTo>
                <a:cubicBezTo>
                  <a:pt x="291234" y="184978"/>
                  <a:pt x="303059" y="173177"/>
                  <a:pt x="303059" y="158674"/>
                </a:cubicBezTo>
                <a:cubicBezTo>
                  <a:pt x="303059" y="144174"/>
                  <a:pt x="291234" y="132373"/>
                  <a:pt x="276706" y="132373"/>
                </a:cubicBezTo>
                <a:close/>
                <a:moveTo>
                  <a:pt x="144941" y="132373"/>
                </a:moveTo>
                <a:cubicBezTo>
                  <a:pt x="130409" y="132373"/>
                  <a:pt x="118588" y="144174"/>
                  <a:pt x="118588" y="158674"/>
                </a:cubicBezTo>
                <a:cubicBezTo>
                  <a:pt x="118588" y="173177"/>
                  <a:pt x="130409" y="184978"/>
                  <a:pt x="144941" y="184978"/>
                </a:cubicBezTo>
                <a:cubicBezTo>
                  <a:pt x="159472" y="184978"/>
                  <a:pt x="171293" y="173177"/>
                  <a:pt x="171293" y="158674"/>
                </a:cubicBezTo>
                <a:cubicBezTo>
                  <a:pt x="171293" y="144174"/>
                  <a:pt x="159472" y="132373"/>
                  <a:pt x="144941" y="132373"/>
                </a:cubicBezTo>
                <a:close/>
                <a:moveTo>
                  <a:pt x="276706" y="106072"/>
                </a:moveTo>
                <a:cubicBezTo>
                  <a:pt x="305766" y="106072"/>
                  <a:pt x="329411" y="129671"/>
                  <a:pt x="329411" y="158674"/>
                </a:cubicBezTo>
                <a:cubicBezTo>
                  <a:pt x="329411" y="187680"/>
                  <a:pt x="305766" y="211279"/>
                  <a:pt x="276706" y="211279"/>
                </a:cubicBezTo>
                <a:cubicBezTo>
                  <a:pt x="247643" y="211279"/>
                  <a:pt x="223998" y="187680"/>
                  <a:pt x="223998" y="158674"/>
                </a:cubicBezTo>
                <a:cubicBezTo>
                  <a:pt x="223998" y="129671"/>
                  <a:pt x="247643" y="106072"/>
                  <a:pt x="276706" y="106072"/>
                </a:cubicBezTo>
                <a:close/>
                <a:moveTo>
                  <a:pt x="144941" y="106072"/>
                </a:moveTo>
                <a:cubicBezTo>
                  <a:pt x="174004" y="106072"/>
                  <a:pt x="197645" y="129671"/>
                  <a:pt x="197645" y="158674"/>
                </a:cubicBezTo>
                <a:cubicBezTo>
                  <a:pt x="197645" y="187680"/>
                  <a:pt x="174004" y="211279"/>
                  <a:pt x="144941" y="211279"/>
                </a:cubicBezTo>
                <a:cubicBezTo>
                  <a:pt x="115878" y="211279"/>
                  <a:pt x="92236" y="187680"/>
                  <a:pt x="92236" y="158674"/>
                </a:cubicBezTo>
                <a:cubicBezTo>
                  <a:pt x="92236" y="129671"/>
                  <a:pt x="115878" y="106072"/>
                  <a:pt x="144941" y="106072"/>
                </a:cubicBezTo>
                <a:close/>
                <a:moveTo>
                  <a:pt x="333267" y="3844"/>
                </a:moveTo>
                <a:cubicBezTo>
                  <a:pt x="338353" y="-1228"/>
                  <a:pt x="346711" y="-1337"/>
                  <a:pt x="351906" y="3844"/>
                </a:cubicBezTo>
                <a:lnTo>
                  <a:pt x="378258" y="30145"/>
                </a:lnTo>
                <a:cubicBezTo>
                  <a:pt x="383402" y="35278"/>
                  <a:pt x="383402" y="43607"/>
                  <a:pt x="378258" y="48740"/>
                </a:cubicBezTo>
                <a:cubicBezTo>
                  <a:pt x="373111" y="53877"/>
                  <a:pt x="364767" y="53877"/>
                  <a:pt x="359623" y="48740"/>
                </a:cubicBezTo>
                <a:lnTo>
                  <a:pt x="355763" y="44888"/>
                </a:lnTo>
                <a:lnTo>
                  <a:pt x="355763" y="92044"/>
                </a:lnTo>
                <a:cubicBezTo>
                  <a:pt x="355763" y="99308"/>
                  <a:pt x="349864" y="105195"/>
                  <a:pt x="342587" y="105195"/>
                </a:cubicBezTo>
                <a:cubicBezTo>
                  <a:pt x="335309" y="105195"/>
                  <a:pt x="329411" y="99308"/>
                  <a:pt x="329411" y="92044"/>
                </a:cubicBezTo>
                <a:lnTo>
                  <a:pt x="329411" y="44888"/>
                </a:lnTo>
                <a:lnTo>
                  <a:pt x="325550" y="48740"/>
                </a:lnTo>
                <a:cubicBezTo>
                  <a:pt x="320407" y="53877"/>
                  <a:pt x="312062" y="53877"/>
                  <a:pt x="306918" y="48740"/>
                </a:cubicBezTo>
                <a:cubicBezTo>
                  <a:pt x="301771" y="43607"/>
                  <a:pt x="301771" y="35278"/>
                  <a:pt x="306918" y="30145"/>
                </a:cubicBezTo>
                <a:close/>
                <a:moveTo>
                  <a:pt x="201503" y="3844"/>
                </a:moveTo>
                <a:cubicBezTo>
                  <a:pt x="206626" y="-1262"/>
                  <a:pt x="214980" y="-1303"/>
                  <a:pt x="220141" y="3844"/>
                </a:cubicBezTo>
                <a:lnTo>
                  <a:pt x="246493" y="30145"/>
                </a:lnTo>
                <a:cubicBezTo>
                  <a:pt x="251641" y="35278"/>
                  <a:pt x="251641" y="43607"/>
                  <a:pt x="246493" y="48740"/>
                </a:cubicBezTo>
                <a:cubicBezTo>
                  <a:pt x="241346" y="53877"/>
                  <a:pt x="233005" y="53877"/>
                  <a:pt x="227858" y="48740"/>
                </a:cubicBezTo>
                <a:lnTo>
                  <a:pt x="223998" y="44888"/>
                </a:lnTo>
                <a:lnTo>
                  <a:pt x="223998" y="92044"/>
                </a:lnTo>
                <a:cubicBezTo>
                  <a:pt x="223998" y="99308"/>
                  <a:pt x="218099" y="105195"/>
                  <a:pt x="210822" y="105195"/>
                </a:cubicBezTo>
                <a:cubicBezTo>
                  <a:pt x="203548" y="105195"/>
                  <a:pt x="197646" y="99308"/>
                  <a:pt x="197646" y="92044"/>
                </a:cubicBezTo>
                <a:lnTo>
                  <a:pt x="197646" y="44888"/>
                </a:lnTo>
                <a:lnTo>
                  <a:pt x="193785" y="48740"/>
                </a:lnTo>
                <a:cubicBezTo>
                  <a:pt x="188642" y="53877"/>
                  <a:pt x="180297" y="53877"/>
                  <a:pt x="175153" y="48740"/>
                </a:cubicBezTo>
                <a:cubicBezTo>
                  <a:pt x="170006" y="43607"/>
                  <a:pt x="170006" y="35278"/>
                  <a:pt x="175153" y="30145"/>
                </a:cubicBezTo>
                <a:close/>
                <a:moveTo>
                  <a:pt x="69740" y="3844"/>
                </a:moveTo>
                <a:cubicBezTo>
                  <a:pt x="74884" y="-1286"/>
                  <a:pt x="83253" y="-1269"/>
                  <a:pt x="88379" y="3844"/>
                </a:cubicBezTo>
                <a:lnTo>
                  <a:pt x="114728" y="30145"/>
                </a:lnTo>
                <a:cubicBezTo>
                  <a:pt x="119875" y="35278"/>
                  <a:pt x="119875" y="43607"/>
                  <a:pt x="114728" y="48741"/>
                </a:cubicBezTo>
                <a:cubicBezTo>
                  <a:pt x="109585" y="53877"/>
                  <a:pt x="101240" y="53877"/>
                  <a:pt x="96096" y="48741"/>
                </a:cubicBezTo>
                <a:lnTo>
                  <a:pt x="92236" y="44888"/>
                </a:lnTo>
                <a:lnTo>
                  <a:pt x="92236" y="92044"/>
                </a:lnTo>
                <a:cubicBezTo>
                  <a:pt x="92236" y="99308"/>
                  <a:pt x="86334" y="105195"/>
                  <a:pt x="79060" y="105195"/>
                </a:cubicBezTo>
                <a:cubicBezTo>
                  <a:pt x="71782" y="105195"/>
                  <a:pt x="65884" y="99308"/>
                  <a:pt x="65884" y="92044"/>
                </a:cubicBezTo>
                <a:lnTo>
                  <a:pt x="65884" y="44888"/>
                </a:lnTo>
                <a:lnTo>
                  <a:pt x="62024" y="48741"/>
                </a:lnTo>
                <a:cubicBezTo>
                  <a:pt x="56877" y="53877"/>
                  <a:pt x="48532" y="53877"/>
                  <a:pt x="43388" y="48741"/>
                </a:cubicBezTo>
                <a:cubicBezTo>
                  <a:pt x="38241" y="43607"/>
                  <a:pt x="38241" y="35278"/>
                  <a:pt x="43388" y="30145"/>
                </a:cubicBezTo>
                <a:close/>
              </a:path>
            </a:pathLst>
          </a:custGeom>
          <a:solidFill>
            <a:schemeClr val="accent3"/>
          </a:solidFill>
          <a:ln w="8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6" name="Freeform: Shape 345">
            <a:extLst>
              <a:ext uri="{FF2B5EF4-FFF2-40B4-BE49-F238E27FC236}">
                <a16:creationId xmlns:a16="http://schemas.microsoft.com/office/drawing/2014/main" xmlns="" id="{E1E6E73F-A1EE-4E5E-AD9F-B5F441B432E6}"/>
              </a:ext>
            </a:extLst>
          </p:cNvPr>
          <p:cNvSpPr/>
          <p:nvPr/>
        </p:nvSpPr>
        <p:spPr>
          <a:xfrm>
            <a:off x="9553569" y="2445692"/>
            <a:ext cx="450187" cy="450187"/>
          </a:xfrm>
          <a:custGeom>
            <a:avLst/>
            <a:gdLst>
              <a:gd name="connsiteX0" fmla="*/ 317544 w 450187"/>
              <a:gd name="connsiteY0" fmla="*/ 238282 h 450187"/>
              <a:gd name="connsiteX1" fmla="*/ 330863 w 450187"/>
              <a:gd name="connsiteY1" fmla="*/ 251599 h 450187"/>
              <a:gd name="connsiteX2" fmla="*/ 317544 w 450187"/>
              <a:gd name="connsiteY2" fmla="*/ 264918 h 450187"/>
              <a:gd name="connsiteX3" fmla="*/ 304227 w 450187"/>
              <a:gd name="connsiteY3" fmla="*/ 251599 h 450187"/>
              <a:gd name="connsiteX4" fmla="*/ 317544 w 450187"/>
              <a:gd name="connsiteY4" fmla="*/ 238282 h 450187"/>
              <a:gd name="connsiteX5" fmla="*/ 373412 w 450187"/>
              <a:gd name="connsiteY5" fmla="*/ 143965 h 450187"/>
              <a:gd name="connsiteX6" fmla="*/ 355865 w 450187"/>
              <a:gd name="connsiteY6" fmla="*/ 148030 h 450187"/>
              <a:gd name="connsiteX7" fmla="*/ 339815 w 450187"/>
              <a:gd name="connsiteY7" fmla="*/ 156036 h 450187"/>
              <a:gd name="connsiteX8" fmla="*/ 327399 w 450187"/>
              <a:gd name="connsiteY8" fmla="*/ 155693 h 450187"/>
              <a:gd name="connsiteX9" fmla="*/ 312433 w 450187"/>
              <a:gd name="connsiteY9" fmla="*/ 148143 h 450187"/>
              <a:gd name="connsiteX10" fmla="*/ 302823 w 450187"/>
              <a:gd name="connsiteY10" fmla="*/ 159148 h 450187"/>
              <a:gd name="connsiteX11" fmla="*/ 304228 w 450187"/>
              <a:gd name="connsiteY11" fmla="*/ 159148 h 450187"/>
              <a:gd name="connsiteX12" fmla="*/ 317417 w 450187"/>
              <a:gd name="connsiteY12" fmla="*/ 172337 h 450187"/>
              <a:gd name="connsiteX13" fmla="*/ 304228 w 450187"/>
              <a:gd name="connsiteY13" fmla="*/ 185526 h 450187"/>
              <a:gd name="connsiteX14" fmla="*/ 172337 w 450187"/>
              <a:gd name="connsiteY14" fmla="*/ 185526 h 450187"/>
              <a:gd name="connsiteX15" fmla="*/ 159148 w 450187"/>
              <a:gd name="connsiteY15" fmla="*/ 172337 h 450187"/>
              <a:gd name="connsiteX16" fmla="*/ 172337 w 450187"/>
              <a:gd name="connsiteY16" fmla="*/ 159148 h 450187"/>
              <a:gd name="connsiteX17" fmla="*/ 173742 w 450187"/>
              <a:gd name="connsiteY17" fmla="*/ 159148 h 450187"/>
              <a:gd name="connsiteX18" fmla="*/ 164132 w 450187"/>
              <a:gd name="connsiteY18" fmla="*/ 148143 h 450187"/>
              <a:gd name="connsiteX19" fmla="*/ 80014 w 450187"/>
              <a:gd name="connsiteY19" fmla="*/ 264661 h 450187"/>
              <a:gd name="connsiteX20" fmla="*/ 139941 w 450187"/>
              <a:gd name="connsiteY20" fmla="*/ 368806 h 450187"/>
              <a:gd name="connsiteX21" fmla="*/ 145853 w 450187"/>
              <a:gd name="connsiteY21" fmla="*/ 379749 h 450187"/>
              <a:gd name="connsiteX22" fmla="*/ 145918 w 450187"/>
              <a:gd name="connsiteY22" fmla="*/ 410644 h 450187"/>
              <a:gd name="connsiteX23" fmla="*/ 159103 w 450187"/>
              <a:gd name="connsiteY23" fmla="*/ 423809 h 450187"/>
              <a:gd name="connsiteX24" fmla="*/ 159976 w 450187"/>
              <a:gd name="connsiteY24" fmla="*/ 423809 h 450187"/>
              <a:gd name="connsiteX25" fmla="*/ 172337 w 450187"/>
              <a:gd name="connsiteY25" fmla="*/ 411445 h 450187"/>
              <a:gd name="connsiteX26" fmla="*/ 172337 w 450187"/>
              <a:gd name="connsiteY26" fmla="*/ 400072 h 450187"/>
              <a:gd name="connsiteX27" fmla="*/ 191726 w 450187"/>
              <a:gd name="connsiteY27" fmla="*/ 388429 h 450187"/>
              <a:gd name="connsiteX28" fmla="*/ 238283 w 450187"/>
              <a:gd name="connsiteY28" fmla="*/ 397431 h 450187"/>
              <a:gd name="connsiteX29" fmla="*/ 284860 w 450187"/>
              <a:gd name="connsiteY29" fmla="*/ 388422 h 450187"/>
              <a:gd name="connsiteX30" fmla="*/ 304252 w 450187"/>
              <a:gd name="connsiteY30" fmla="*/ 400099 h 450187"/>
              <a:gd name="connsiteX31" fmla="*/ 304238 w 450187"/>
              <a:gd name="connsiteY31" fmla="*/ 411434 h 450187"/>
              <a:gd name="connsiteX32" fmla="*/ 316603 w 450187"/>
              <a:gd name="connsiteY32" fmla="*/ 423809 h 450187"/>
              <a:gd name="connsiteX33" fmla="*/ 317448 w 450187"/>
              <a:gd name="connsiteY33" fmla="*/ 423809 h 450187"/>
              <a:gd name="connsiteX34" fmla="*/ 330637 w 450187"/>
              <a:gd name="connsiteY34" fmla="*/ 410640 h 450187"/>
              <a:gd name="connsiteX35" fmla="*/ 330689 w 450187"/>
              <a:gd name="connsiteY35" fmla="*/ 384118 h 450187"/>
              <a:gd name="connsiteX36" fmla="*/ 335950 w 450187"/>
              <a:gd name="connsiteY36" fmla="*/ 373649 h 450187"/>
              <a:gd name="connsiteX37" fmla="*/ 373433 w 450187"/>
              <a:gd name="connsiteY37" fmla="*/ 325458 h 450187"/>
              <a:gd name="connsiteX38" fmla="*/ 384949 w 450187"/>
              <a:gd name="connsiteY38" fmla="*/ 317575 h 450187"/>
              <a:gd name="connsiteX39" fmla="*/ 410620 w 450187"/>
              <a:gd name="connsiteY39" fmla="*/ 317417 h 450187"/>
              <a:gd name="connsiteX40" fmla="*/ 423809 w 450187"/>
              <a:gd name="connsiteY40" fmla="*/ 304228 h 450187"/>
              <a:gd name="connsiteX41" fmla="*/ 423809 w 450187"/>
              <a:gd name="connsiteY41" fmla="*/ 277850 h 450187"/>
              <a:gd name="connsiteX42" fmla="*/ 410620 w 450187"/>
              <a:gd name="connsiteY42" fmla="*/ 264661 h 450187"/>
              <a:gd name="connsiteX43" fmla="*/ 393375 w 450187"/>
              <a:gd name="connsiteY43" fmla="*/ 264661 h 450187"/>
              <a:gd name="connsiteX44" fmla="*/ 380453 w 450187"/>
              <a:gd name="connsiteY44" fmla="*/ 254124 h 450187"/>
              <a:gd name="connsiteX45" fmla="*/ 357156 w 450187"/>
              <a:gd name="connsiteY45" fmla="*/ 204177 h 450187"/>
              <a:gd name="connsiteX46" fmla="*/ 357393 w 450187"/>
              <a:gd name="connsiteY46" fmla="*/ 187426 h 450187"/>
              <a:gd name="connsiteX47" fmla="*/ 390606 w 450187"/>
              <a:gd name="connsiteY47" fmla="*/ 148157 h 450187"/>
              <a:gd name="connsiteX48" fmla="*/ 373412 w 450187"/>
              <a:gd name="connsiteY48" fmla="*/ 143965 h 450187"/>
              <a:gd name="connsiteX49" fmla="*/ 238282 w 450187"/>
              <a:gd name="connsiteY49" fmla="*/ 80013 h 450187"/>
              <a:gd name="connsiteX50" fmla="*/ 225093 w 450187"/>
              <a:gd name="connsiteY50" fmla="*/ 93202 h 450187"/>
              <a:gd name="connsiteX51" fmla="*/ 238282 w 450187"/>
              <a:gd name="connsiteY51" fmla="*/ 106391 h 450187"/>
              <a:gd name="connsiteX52" fmla="*/ 251471 w 450187"/>
              <a:gd name="connsiteY52" fmla="*/ 93202 h 450187"/>
              <a:gd name="connsiteX53" fmla="*/ 238282 w 450187"/>
              <a:gd name="connsiteY53" fmla="*/ 80013 h 450187"/>
              <a:gd name="connsiteX54" fmla="*/ 238282 w 450187"/>
              <a:gd name="connsiteY54" fmla="*/ 53635 h 450187"/>
              <a:gd name="connsiteX55" fmla="*/ 277849 w 450187"/>
              <a:gd name="connsiteY55" fmla="*/ 93202 h 450187"/>
              <a:gd name="connsiteX56" fmla="*/ 238282 w 450187"/>
              <a:gd name="connsiteY56" fmla="*/ 132769 h 450187"/>
              <a:gd name="connsiteX57" fmla="*/ 198715 w 450187"/>
              <a:gd name="connsiteY57" fmla="*/ 93202 h 450187"/>
              <a:gd name="connsiteX58" fmla="*/ 238282 w 450187"/>
              <a:gd name="connsiteY58" fmla="*/ 53635 h 450187"/>
              <a:gd name="connsiteX59" fmla="*/ 238283 w 450187"/>
              <a:gd name="connsiteY59" fmla="*/ 26378 h 450187"/>
              <a:gd name="connsiteX60" fmla="*/ 172337 w 450187"/>
              <a:gd name="connsiteY60" fmla="*/ 93203 h 450187"/>
              <a:gd name="connsiteX61" fmla="*/ 238283 w 450187"/>
              <a:gd name="connsiteY61" fmla="*/ 159148 h 450187"/>
              <a:gd name="connsiteX62" fmla="*/ 304228 w 450187"/>
              <a:gd name="connsiteY62" fmla="*/ 93203 h 450187"/>
              <a:gd name="connsiteX63" fmla="*/ 238283 w 450187"/>
              <a:gd name="connsiteY63" fmla="*/ 26378 h 450187"/>
              <a:gd name="connsiteX64" fmla="*/ 238283 w 450187"/>
              <a:gd name="connsiteY64" fmla="*/ 0 h 450187"/>
              <a:gd name="connsiteX65" fmla="*/ 330606 w 450187"/>
              <a:gd name="connsiteY65" fmla="*/ 93203 h 450187"/>
              <a:gd name="connsiteX66" fmla="*/ 325001 w 450187"/>
              <a:gd name="connsiteY66" fmla="*/ 124894 h 450187"/>
              <a:gd name="connsiteX67" fmla="*/ 334195 w 450187"/>
              <a:gd name="connsiteY67" fmla="*/ 129363 h 450187"/>
              <a:gd name="connsiteX68" fmla="*/ 344094 w 450187"/>
              <a:gd name="connsiteY68" fmla="*/ 124427 h 450187"/>
              <a:gd name="connsiteX69" fmla="*/ 419065 w 450187"/>
              <a:gd name="connsiteY69" fmla="*/ 136634 h 450187"/>
              <a:gd name="connsiteX70" fmla="*/ 419811 w 450187"/>
              <a:gd name="connsiteY70" fmla="*/ 154477 h 450187"/>
              <a:gd name="connsiteX71" fmla="*/ 384262 w 450187"/>
              <a:gd name="connsiteY71" fmla="*/ 196500 h 450187"/>
              <a:gd name="connsiteX72" fmla="*/ 403733 w 450187"/>
              <a:gd name="connsiteY72" fmla="*/ 238283 h 450187"/>
              <a:gd name="connsiteX73" fmla="*/ 410620 w 450187"/>
              <a:gd name="connsiteY73" fmla="*/ 238283 h 450187"/>
              <a:gd name="connsiteX74" fmla="*/ 450187 w 450187"/>
              <a:gd name="connsiteY74" fmla="*/ 277850 h 450187"/>
              <a:gd name="connsiteX75" fmla="*/ 450187 w 450187"/>
              <a:gd name="connsiteY75" fmla="*/ 304228 h 450187"/>
              <a:gd name="connsiteX76" fmla="*/ 410620 w 450187"/>
              <a:gd name="connsiteY76" fmla="*/ 343795 h 450187"/>
              <a:gd name="connsiteX77" fmla="*/ 393907 w 450187"/>
              <a:gd name="connsiteY77" fmla="*/ 343836 h 450187"/>
              <a:gd name="connsiteX78" fmla="*/ 357049 w 450187"/>
              <a:gd name="connsiteY78" fmla="*/ 390568 h 450187"/>
              <a:gd name="connsiteX79" fmla="*/ 357015 w 450187"/>
              <a:gd name="connsiteY79" fmla="*/ 410675 h 450187"/>
              <a:gd name="connsiteX80" fmla="*/ 317448 w 450187"/>
              <a:gd name="connsiteY80" fmla="*/ 450187 h 450187"/>
              <a:gd name="connsiteX81" fmla="*/ 316603 w 450187"/>
              <a:gd name="connsiteY81" fmla="*/ 450187 h 450187"/>
              <a:gd name="connsiteX82" fmla="*/ 278565 w 450187"/>
              <a:gd name="connsiteY82" fmla="*/ 418849 h 450187"/>
              <a:gd name="connsiteX83" fmla="*/ 238283 w 450187"/>
              <a:gd name="connsiteY83" fmla="*/ 423809 h 450187"/>
              <a:gd name="connsiteX84" fmla="*/ 198004 w 450187"/>
              <a:gd name="connsiteY84" fmla="*/ 418852 h 450187"/>
              <a:gd name="connsiteX85" fmla="*/ 159976 w 450187"/>
              <a:gd name="connsiteY85" fmla="*/ 450187 h 450187"/>
              <a:gd name="connsiteX86" fmla="*/ 159103 w 450187"/>
              <a:gd name="connsiteY86" fmla="*/ 450187 h 450187"/>
              <a:gd name="connsiteX87" fmla="*/ 119540 w 450187"/>
              <a:gd name="connsiteY87" fmla="*/ 410685 h 450187"/>
              <a:gd name="connsiteX88" fmla="*/ 119495 w 450187"/>
              <a:gd name="connsiteY88" fmla="*/ 386728 h 450187"/>
              <a:gd name="connsiteX89" fmla="*/ 56047 w 450187"/>
              <a:gd name="connsiteY89" fmla="*/ 290156 h 450187"/>
              <a:gd name="connsiteX90" fmla="*/ 0 w 450187"/>
              <a:gd name="connsiteY90" fmla="*/ 225094 h 450187"/>
              <a:gd name="connsiteX91" fmla="*/ 13189 w 450187"/>
              <a:gd name="connsiteY91" fmla="*/ 211904 h 450187"/>
              <a:gd name="connsiteX92" fmla="*/ 26378 w 450187"/>
              <a:gd name="connsiteY92" fmla="*/ 225094 h 450187"/>
              <a:gd name="connsiteX93" fmla="*/ 53660 w 450187"/>
              <a:gd name="connsiteY93" fmla="*/ 262411 h 450187"/>
              <a:gd name="connsiteX94" fmla="*/ 151557 w 450187"/>
              <a:gd name="connsiteY94" fmla="*/ 124874 h 450187"/>
              <a:gd name="connsiteX95" fmla="*/ 145959 w 450187"/>
              <a:gd name="connsiteY95" fmla="*/ 93203 h 450187"/>
              <a:gd name="connsiteX96" fmla="*/ 238283 w 450187"/>
              <a:gd name="connsiteY96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50187" h="450187">
                <a:moveTo>
                  <a:pt x="317544" y="238282"/>
                </a:moveTo>
                <a:cubicBezTo>
                  <a:pt x="324835" y="238282"/>
                  <a:pt x="330863" y="244309"/>
                  <a:pt x="330863" y="251599"/>
                </a:cubicBezTo>
                <a:cubicBezTo>
                  <a:pt x="330863" y="258890"/>
                  <a:pt x="324835" y="264918"/>
                  <a:pt x="317544" y="264918"/>
                </a:cubicBezTo>
                <a:cubicBezTo>
                  <a:pt x="310254" y="264918"/>
                  <a:pt x="304227" y="258890"/>
                  <a:pt x="304227" y="251599"/>
                </a:cubicBezTo>
                <a:cubicBezTo>
                  <a:pt x="304227" y="244309"/>
                  <a:pt x="310254" y="238282"/>
                  <a:pt x="317544" y="238282"/>
                </a:cubicBezTo>
                <a:close/>
                <a:moveTo>
                  <a:pt x="373412" y="143965"/>
                </a:moveTo>
                <a:cubicBezTo>
                  <a:pt x="367460" y="143917"/>
                  <a:pt x="361449" y="145246"/>
                  <a:pt x="355865" y="148030"/>
                </a:cubicBezTo>
                <a:lnTo>
                  <a:pt x="339815" y="156036"/>
                </a:lnTo>
                <a:cubicBezTo>
                  <a:pt x="335875" y="158001"/>
                  <a:pt x="331221" y="157871"/>
                  <a:pt x="327399" y="155693"/>
                </a:cubicBezTo>
                <a:cubicBezTo>
                  <a:pt x="322590" y="152952"/>
                  <a:pt x="317582" y="150428"/>
                  <a:pt x="312433" y="148143"/>
                </a:cubicBezTo>
                <a:cubicBezTo>
                  <a:pt x="309521" y="152062"/>
                  <a:pt x="306306" y="155741"/>
                  <a:pt x="302823" y="159148"/>
                </a:cubicBezTo>
                <a:lnTo>
                  <a:pt x="304228" y="159148"/>
                </a:lnTo>
                <a:cubicBezTo>
                  <a:pt x="311513" y="159148"/>
                  <a:pt x="317417" y="165052"/>
                  <a:pt x="317417" y="172337"/>
                </a:cubicBezTo>
                <a:cubicBezTo>
                  <a:pt x="317417" y="179622"/>
                  <a:pt x="311513" y="185526"/>
                  <a:pt x="304228" y="185526"/>
                </a:cubicBezTo>
                <a:lnTo>
                  <a:pt x="172337" y="185526"/>
                </a:lnTo>
                <a:cubicBezTo>
                  <a:pt x="165052" y="185526"/>
                  <a:pt x="159148" y="179622"/>
                  <a:pt x="159148" y="172337"/>
                </a:cubicBezTo>
                <a:cubicBezTo>
                  <a:pt x="159148" y="165052"/>
                  <a:pt x="165052" y="159148"/>
                  <a:pt x="172337" y="159148"/>
                </a:cubicBezTo>
                <a:lnTo>
                  <a:pt x="173742" y="159148"/>
                </a:lnTo>
                <a:cubicBezTo>
                  <a:pt x="170259" y="155741"/>
                  <a:pt x="167044" y="152062"/>
                  <a:pt x="164132" y="148143"/>
                </a:cubicBezTo>
                <a:cubicBezTo>
                  <a:pt x="112698" y="170932"/>
                  <a:pt x="80014" y="215731"/>
                  <a:pt x="80014" y="264661"/>
                </a:cubicBezTo>
                <a:cubicBezTo>
                  <a:pt x="80014" y="305032"/>
                  <a:pt x="102418" y="343963"/>
                  <a:pt x="139941" y="368806"/>
                </a:cubicBezTo>
                <a:cubicBezTo>
                  <a:pt x="143617" y="371238"/>
                  <a:pt x="145832" y="375343"/>
                  <a:pt x="145853" y="379749"/>
                </a:cubicBezTo>
                <a:cubicBezTo>
                  <a:pt x="145869" y="384678"/>
                  <a:pt x="145898" y="398056"/>
                  <a:pt x="145918" y="410644"/>
                </a:cubicBezTo>
                <a:cubicBezTo>
                  <a:pt x="145932" y="417901"/>
                  <a:pt x="151846" y="423809"/>
                  <a:pt x="159103" y="423809"/>
                </a:cubicBezTo>
                <a:lnTo>
                  <a:pt x="159976" y="423809"/>
                </a:lnTo>
                <a:cubicBezTo>
                  <a:pt x="166793" y="423809"/>
                  <a:pt x="172337" y="418262"/>
                  <a:pt x="172337" y="411445"/>
                </a:cubicBezTo>
                <a:lnTo>
                  <a:pt x="172337" y="400072"/>
                </a:lnTo>
                <a:cubicBezTo>
                  <a:pt x="172337" y="390115"/>
                  <a:pt x="182971" y="383768"/>
                  <a:pt x="191726" y="388429"/>
                </a:cubicBezTo>
                <a:cubicBezTo>
                  <a:pt x="202312" y="394065"/>
                  <a:pt x="219715" y="397431"/>
                  <a:pt x="238283" y="397431"/>
                </a:cubicBezTo>
                <a:cubicBezTo>
                  <a:pt x="256864" y="397431"/>
                  <a:pt x="274275" y="394061"/>
                  <a:pt x="284860" y="388422"/>
                </a:cubicBezTo>
                <a:cubicBezTo>
                  <a:pt x="293642" y="383737"/>
                  <a:pt x="304286" y="390135"/>
                  <a:pt x="304252" y="400099"/>
                </a:cubicBezTo>
                <a:cubicBezTo>
                  <a:pt x="304248" y="401559"/>
                  <a:pt x="304242" y="405928"/>
                  <a:pt x="304238" y="411434"/>
                </a:cubicBezTo>
                <a:cubicBezTo>
                  <a:pt x="304235" y="418272"/>
                  <a:pt x="309765" y="423809"/>
                  <a:pt x="316603" y="423809"/>
                </a:cubicBezTo>
                <a:lnTo>
                  <a:pt x="317448" y="423809"/>
                </a:lnTo>
                <a:cubicBezTo>
                  <a:pt x="324712" y="423809"/>
                  <a:pt x="330626" y="417901"/>
                  <a:pt x="330637" y="410640"/>
                </a:cubicBezTo>
                <a:cubicBezTo>
                  <a:pt x="330654" y="398980"/>
                  <a:pt x="330671" y="387202"/>
                  <a:pt x="330689" y="384118"/>
                </a:cubicBezTo>
                <a:cubicBezTo>
                  <a:pt x="330712" y="380000"/>
                  <a:pt x="332657" y="376126"/>
                  <a:pt x="335950" y="373649"/>
                </a:cubicBezTo>
                <a:cubicBezTo>
                  <a:pt x="351691" y="361806"/>
                  <a:pt x="365004" y="344692"/>
                  <a:pt x="373433" y="325458"/>
                </a:cubicBezTo>
                <a:cubicBezTo>
                  <a:pt x="375452" y="320848"/>
                  <a:pt x="379921" y="317792"/>
                  <a:pt x="384949" y="317575"/>
                </a:cubicBezTo>
                <a:cubicBezTo>
                  <a:pt x="388442" y="317424"/>
                  <a:pt x="406944" y="317417"/>
                  <a:pt x="410620" y="317417"/>
                </a:cubicBezTo>
                <a:cubicBezTo>
                  <a:pt x="417891" y="317417"/>
                  <a:pt x="423809" y="311500"/>
                  <a:pt x="423809" y="304228"/>
                </a:cubicBezTo>
                <a:lnTo>
                  <a:pt x="423809" y="277850"/>
                </a:lnTo>
                <a:cubicBezTo>
                  <a:pt x="423809" y="270576"/>
                  <a:pt x="417891" y="264661"/>
                  <a:pt x="410620" y="264661"/>
                </a:cubicBezTo>
                <a:lnTo>
                  <a:pt x="393375" y="264661"/>
                </a:lnTo>
                <a:cubicBezTo>
                  <a:pt x="387113" y="264661"/>
                  <a:pt x="381714" y="260257"/>
                  <a:pt x="380453" y="254124"/>
                </a:cubicBezTo>
                <a:cubicBezTo>
                  <a:pt x="376644" y="235562"/>
                  <a:pt x="368806" y="218760"/>
                  <a:pt x="357156" y="204177"/>
                </a:cubicBezTo>
                <a:cubicBezTo>
                  <a:pt x="353224" y="199251"/>
                  <a:pt x="353323" y="192238"/>
                  <a:pt x="357393" y="187426"/>
                </a:cubicBezTo>
                <a:lnTo>
                  <a:pt x="390606" y="148157"/>
                </a:lnTo>
                <a:cubicBezTo>
                  <a:pt x="385257" y="145436"/>
                  <a:pt x="379363" y="144012"/>
                  <a:pt x="373412" y="143965"/>
                </a:cubicBezTo>
                <a:close/>
                <a:moveTo>
                  <a:pt x="238282" y="80013"/>
                </a:moveTo>
                <a:cubicBezTo>
                  <a:pt x="231011" y="80013"/>
                  <a:pt x="225093" y="85931"/>
                  <a:pt x="225093" y="93202"/>
                </a:cubicBezTo>
                <a:cubicBezTo>
                  <a:pt x="225093" y="100474"/>
                  <a:pt x="231011" y="106391"/>
                  <a:pt x="238282" y="106391"/>
                </a:cubicBezTo>
                <a:cubicBezTo>
                  <a:pt x="245554" y="106391"/>
                  <a:pt x="251471" y="100474"/>
                  <a:pt x="251471" y="93202"/>
                </a:cubicBezTo>
                <a:cubicBezTo>
                  <a:pt x="251471" y="85931"/>
                  <a:pt x="245554" y="80013"/>
                  <a:pt x="238282" y="80013"/>
                </a:cubicBezTo>
                <a:close/>
                <a:moveTo>
                  <a:pt x="238282" y="53635"/>
                </a:moveTo>
                <a:cubicBezTo>
                  <a:pt x="260100" y="53635"/>
                  <a:pt x="277849" y="71385"/>
                  <a:pt x="277849" y="93202"/>
                </a:cubicBezTo>
                <a:cubicBezTo>
                  <a:pt x="277849" y="115020"/>
                  <a:pt x="260100" y="132769"/>
                  <a:pt x="238282" y="132769"/>
                </a:cubicBezTo>
                <a:cubicBezTo>
                  <a:pt x="216466" y="132769"/>
                  <a:pt x="198715" y="115020"/>
                  <a:pt x="198715" y="93202"/>
                </a:cubicBezTo>
                <a:cubicBezTo>
                  <a:pt x="198715" y="71385"/>
                  <a:pt x="216466" y="53635"/>
                  <a:pt x="238282" y="53635"/>
                </a:cubicBezTo>
                <a:close/>
                <a:moveTo>
                  <a:pt x="238283" y="26378"/>
                </a:moveTo>
                <a:cubicBezTo>
                  <a:pt x="201920" y="26378"/>
                  <a:pt x="172337" y="56356"/>
                  <a:pt x="172337" y="93203"/>
                </a:cubicBezTo>
                <a:cubicBezTo>
                  <a:pt x="172337" y="129565"/>
                  <a:pt x="201920" y="159148"/>
                  <a:pt x="238283" y="159148"/>
                </a:cubicBezTo>
                <a:cubicBezTo>
                  <a:pt x="274645" y="159148"/>
                  <a:pt x="304228" y="129565"/>
                  <a:pt x="304228" y="93203"/>
                </a:cubicBezTo>
                <a:cubicBezTo>
                  <a:pt x="304228" y="56356"/>
                  <a:pt x="274645" y="26378"/>
                  <a:pt x="238283" y="26378"/>
                </a:cubicBezTo>
                <a:close/>
                <a:moveTo>
                  <a:pt x="238283" y="0"/>
                </a:moveTo>
                <a:cubicBezTo>
                  <a:pt x="289177" y="0"/>
                  <a:pt x="330606" y="42147"/>
                  <a:pt x="330606" y="93203"/>
                </a:cubicBezTo>
                <a:cubicBezTo>
                  <a:pt x="330606" y="104331"/>
                  <a:pt x="328628" y="115006"/>
                  <a:pt x="325001" y="124894"/>
                </a:cubicBezTo>
                <a:cubicBezTo>
                  <a:pt x="328109" y="126316"/>
                  <a:pt x="331186" y="127793"/>
                  <a:pt x="334195" y="129363"/>
                </a:cubicBezTo>
                <a:lnTo>
                  <a:pt x="344094" y="124427"/>
                </a:lnTo>
                <a:cubicBezTo>
                  <a:pt x="369143" y="111936"/>
                  <a:pt x="399272" y="116840"/>
                  <a:pt x="419065" y="136634"/>
                </a:cubicBezTo>
                <a:cubicBezTo>
                  <a:pt x="423915" y="141484"/>
                  <a:pt x="424238" y="149239"/>
                  <a:pt x="419811" y="154477"/>
                </a:cubicBezTo>
                <a:lnTo>
                  <a:pt x="384262" y="196500"/>
                </a:lnTo>
                <a:cubicBezTo>
                  <a:pt x="392980" y="209277"/>
                  <a:pt x="399499" y="223266"/>
                  <a:pt x="403733" y="238283"/>
                </a:cubicBezTo>
                <a:lnTo>
                  <a:pt x="410620" y="238283"/>
                </a:lnTo>
                <a:cubicBezTo>
                  <a:pt x="432437" y="238283"/>
                  <a:pt x="450187" y="256033"/>
                  <a:pt x="450187" y="277850"/>
                </a:cubicBezTo>
                <a:lnTo>
                  <a:pt x="450187" y="304228"/>
                </a:lnTo>
                <a:cubicBezTo>
                  <a:pt x="450187" y="326045"/>
                  <a:pt x="432437" y="343795"/>
                  <a:pt x="410620" y="343795"/>
                </a:cubicBezTo>
                <a:cubicBezTo>
                  <a:pt x="405832" y="343795"/>
                  <a:pt x="399141" y="343809"/>
                  <a:pt x="393907" y="343836"/>
                </a:cubicBezTo>
                <a:cubicBezTo>
                  <a:pt x="384726" y="361899"/>
                  <a:pt x="371939" y="378118"/>
                  <a:pt x="357049" y="390568"/>
                </a:cubicBezTo>
                <a:cubicBezTo>
                  <a:pt x="357036" y="395793"/>
                  <a:pt x="357026" y="403256"/>
                  <a:pt x="357015" y="410675"/>
                </a:cubicBezTo>
                <a:cubicBezTo>
                  <a:pt x="356988" y="432461"/>
                  <a:pt x="339237" y="450187"/>
                  <a:pt x="317448" y="450187"/>
                </a:cubicBezTo>
                <a:lnTo>
                  <a:pt x="316603" y="450187"/>
                </a:lnTo>
                <a:cubicBezTo>
                  <a:pt x="297558" y="450187"/>
                  <a:pt x="281968" y="436531"/>
                  <a:pt x="278565" y="418849"/>
                </a:cubicBezTo>
                <a:cubicBezTo>
                  <a:pt x="266663" y="422064"/>
                  <a:pt x="252780" y="423809"/>
                  <a:pt x="238283" y="423809"/>
                </a:cubicBezTo>
                <a:cubicBezTo>
                  <a:pt x="223789" y="423809"/>
                  <a:pt x="209906" y="422064"/>
                  <a:pt x="198004" y="418852"/>
                </a:cubicBezTo>
                <a:cubicBezTo>
                  <a:pt x="194539" y="436686"/>
                  <a:pt x="178804" y="450187"/>
                  <a:pt x="159976" y="450187"/>
                </a:cubicBezTo>
                <a:lnTo>
                  <a:pt x="159103" y="450187"/>
                </a:lnTo>
                <a:cubicBezTo>
                  <a:pt x="137325" y="450187"/>
                  <a:pt x="119577" y="432468"/>
                  <a:pt x="119540" y="410685"/>
                </a:cubicBezTo>
                <a:cubicBezTo>
                  <a:pt x="119526" y="402085"/>
                  <a:pt x="119509" y="393110"/>
                  <a:pt x="119495" y="386728"/>
                </a:cubicBezTo>
                <a:cubicBezTo>
                  <a:pt x="85677" y="362315"/>
                  <a:pt x="63150" y="327687"/>
                  <a:pt x="56047" y="290156"/>
                </a:cubicBezTo>
                <a:cubicBezTo>
                  <a:pt x="24733" y="285086"/>
                  <a:pt x="0" y="258025"/>
                  <a:pt x="0" y="225094"/>
                </a:cubicBezTo>
                <a:cubicBezTo>
                  <a:pt x="0" y="217809"/>
                  <a:pt x="5904" y="211904"/>
                  <a:pt x="13189" y="211904"/>
                </a:cubicBezTo>
                <a:cubicBezTo>
                  <a:pt x="20474" y="211904"/>
                  <a:pt x="26378" y="217809"/>
                  <a:pt x="26378" y="225094"/>
                </a:cubicBezTo>
                <a:cubicBezTo>
                  <a:pt x="26378" y="242057"/>
                  <a:pt x="37967" y="256929"/>
                  <a:pt x="53660" y="262411"/>
                </a:cubicBezTo>
                <a:cubicBezTo>
                  <a:pt x="54614" y="204403"/>
                  <a:pt x="92392" y="151829"/>
                  <a:pt x="151557" y="124874"/>
                </a:cubicBezTo>
                <a:cubicBezTo>
                  <a:pt x="147937" y="114992"/>
                  <a:pt x="145959" y="104324"/>
                  <a:pt x="145959" y="93203"/>
                </a:cubicBezTo>
                <a:cubicBezTo>
                  <a:pt x="145959" y="42102"/>
                  <a:pt x="187429" y="0"/>
                  <a:pt x="238283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5" name="Freeform: Shape 344">
            <a:extLst>
              <a:ext uri="{FF2B5EF4-FFF2-40B4-BE49-F238E27FC236}">
                <a16:creationId xmlns:a16="http://schemas.microsoft.com/office/drawing/2014/main" xmlns="" id="{47C8CC2B-2302-4A73-9CBF-4E010A030794}"/>
              </a:ext>
            </a:extLst>
          </p:cNvPr>
          <p:cNvSpPr/>
          <p:nvPr/>
        </p:nvSpPr>
        <p:spPr>
          <a:xfrm>
            <a:off x="8360380" y="2445692"/>
            <a:ext cx="450187" cy="450187"/>
          </a:xfrm>
          <a:custGeom>
            <a:avLst/>
            <a:gdLst>
              <a:gd name="connsiteX0" fmla="*/ 304227 w 450187"/>
              <a:gd name="connsiteY0" fmla="*/ 343795 h 450187"/>
              <a:gd name="connsiteX1" fmla="*/ 356983 w 450187"/>
              <a:gd name="connsiteY1" fmla="*/ 343795 h 450187"/>
              <a:gd name="connsiteX2" fmla="*/ 370172 w 450187"/>
              <a:gd name="connsiteY2" fmla="*/ 356984 h 450187"/>
              <a:gd name="connsiteX3" fmla="*/ 356983 w 450187"/>
              <a:gd name="connsiteY3" fmla="*/ 370173 h 450187"/>
              <a:gd name="connsiteX4" fmla="*/ 304227 w 450187"/>
              <a:gd name="connsiteY4" fmla="*/ 370173 h 450187"/>
              <a:gd name="connsiteX5" fmla="*/ 291038 w 450187"/>
              <a:gd name="connsiteY5" fmla="*/ 356984 h 450187"/>
              <a:gd name="connsiteX6" fmla="*/ 304227 w 450187"/>
              <a:gd name="connsiteY6" fmla="*/ 343795 h 450187"/>
              <a:gd name="connsiteX7" fmla="*/ 304227 w 450187"/>
              <a:gd name="connsiteY7" fmla="*/ 291038 h 450187"/>
              <a:gd name="connsiteX8" fmla="*/ 356983 w 450187"/>
              <a:gd name="connsiteY8" fmla="*/ 291038 h 450187"/>
              <a:gd name="connsiteX9" fmla="*/ 370172 w 450187"/>
              <a:gd name="connsiteY9" fmla="*/ 304227 h 450187"/>
              <a:gd name="connsiteX10" fmla="*/ 356983 w 450187"/>
              <a:gd name="connsiteY10" fmla="*/ 317416 h 450187"/>
              <a:gd name="connsiteX11" fmla="*/ 304227 w 450187"/>
              <a:gd name="connsiteY11" fmla="*/ 317416 h 450187"/>
              <a:gd name="connsiteX12" fmla="*/ 291038 w 450187"/>
              <a:gd name="connsiteY12" fmla="*/ 304227 h 450187"/>
              <a:gd name="connsiteX13" fmla="*/ 304227 w 450187"/>
              <a:gd name="connsiteY13" fmla="*/ 291038 h 450187"/>
              <a:gd name="connsiteX14" fmla="*/ 304227 w 450187"/>
              <a:gd name="connsiteY14" fmla="*/ 238282 h 450187"/>
              <a:gd name="connsiteX15" fmla="*/ 356983 w 450187"/>
              <a:gd name="connsiteY15" fmla="*/ 238282 h 450187"/>
              <a:gd name="connsiteX16" fmla="*/ 370172 w 450187"/>
              <a:gd name="connsiteY16" fmla="*/ 251471 h 450187"/>
              <a:gd name="connsiteX17" fmla="*/ 356983 w 450187"/>
              <a:gd name="connsiteY17" fmla="*/ 264660 h 450187"/>
              <a:gd name="connsiteX18" fmla="*/ 304227 w 450187"/>
              <a:gd name="connsiteY18" fmla="*/ 264660 h 450187"/>
              <a:gd name="connsiteX19" fmla="*/ 291038 w 450187"/>
              <a:gd name="connsiteY19" fmla="*/ 251471 h 450187"/>
              <a:gd name="connsiteX20" fmla="*/ 304227 w 450187"/>
              <a:gd name="connsiteY20" fmla="*/ 238282 h 450187"/>
              <a:gd name="connsiteX21" fmla="*/ 304227 w 450187"/>
              <a:gd name="connsiteY21" fmla="*/ 185526 h 450187"/>
              <a:gd name="connsiteX22" fmla="*/ 356983 w 450187"/>
              <a:gd name="connsiteY22" fmla="*/ 185526 h 450187"/>
              <a:gd name="connsiteX23" fmla="*/ 370172 w 450187"/>
              <a:gd name="connsiteY23" fmla="*/ 198715 h 450187"/>
              <a:gd name="connsiteX24" fmla="*/ 356983 w 450187"/>
              <a:gd name="connsiteY24" fmla="*/ 211904 h 450187"/>
              <a:gd name="connsiteX25" fmla="*/ 304227 w 450187"/>
              <a:gd name="connsiteY25" fmla="*/ 211904 h 450187"/>
              <a:gd name="connsiteX26" fmla="*/ 291038 w 450187"/>
              <a:gd name="connsiteY26" fmla="*/ 198715 h 450187"/>
              <a:gd name="connsiteX27" fmla="*/ 304227 w 450187"/>
              <a:gd name="connsiteY27" fmla="*/ 185526 h 450187"/>
              <a:gd name="connsiteX28" fmla="*/ 119580 w 450187"/>
              <a:gd name="connsiteY28" fmla="*/ 185526 h 450187"/>
              <a:gd name="connsiteX29" fmla="*/ 132769 w 450187"/>
              <a:gd name="connsiteY29" fmla="*/ 198715 h 450187"/>
              <a:gd name="connsiteX30" fmla="*/ 132769 w 450187"/>
              <a:gd name="connsiteY30" fmla="*/ 287044 h 450187"/>
              <a:gd name="connsiteX31" fmla="*/ 161363 w 450187"/>
              <a:gd name="connsiteY31" fmla="*/ 244156 h 450187"/>
              <a:gd name="connsiteX32" fmla="*/ 171038 w 450187"/>
              <a:gd name="connsiteY32" fmla="*/ 238347 h 450187"/>
              <a:gd name="connsiteX33" fmla="*/ 181661 w 450187"/>
              <a:gd name="connsiteY33" fmla="*/ 242146 h 450187"/>
              <a:gd name="connsiteX34" fmla="*/ 196664 w 450187"/>
              <a:gd name="connsiteY34" fmla="*/ 257149 h 450187"/>
              <a:gd name="connsiteX35" fmla="*/ 240498 w 450187"/>
              <a:gd name="connsiteY35" fmla="*/ 191399 h 450187"/>
              <a:gd name="connsiteX36" fmla="*/ 258786 w 450187"/>
              <a:gd name="connsiteY36" fmla="*/ 187742 h 450187"/>
              <a:gd name="connsiteX37" fmla="*/ 262444 w 450187"/>
              <a:gd name="connsiteY37" fmla="*/ 206030 h 450187"/>
              <a:gd name="connsiteX38" fmla="*/ 209688 w 450187"/>
              <a:gd name="connsiteY38" fmla="*/ 285165 h 450187"/>
              <a:gd name="connsiteX39" fmla="*/ 200013 w 450187"/>
              <a:gd name="connsiteY39" fmla="*/ 290973 h 450187"/>
              <a:gd name="connsiteX40" fmla="*/ 189390 w 450187"/>
              <a:gd name="connsiteY40" fmla="*/ 287174 h 450187"/>
              <a:gd name="connsiteX41" fmla="*/ 174387 w 450187"/>
              <a:gd name="connsiteY41" fmla="*/ 272172 h 450187"/>
              <a:gd name="connsiteX42" fmla="*/ 144224 w 450187"/>
              <a:gd name="connsiteY42" fmla="*/ 317417 h 450187"/>
              <a:gd name="connsiteX43" fmla="*/ 251471 w 450187"/>
              <a:gd name="connsiteY43" fmla="*/ 317417 h 450187"/>
              <a:gd name="connsiteX44" fmla="*/ 264660 w 450187"/>
              <a:gd name="connsiteY44" fmla="*/ 330606 h 450187"/>
              <a:gd name="connsiteX45" fmla="*/ 251471 w 450187"/>
              <a:gd name="connsiteY45" fmla="*/ 343795 h 450187"/>
              <a:gd name="connsiteX46" fmla="*/ 132769 w 450187"/>
              <a:gd name="connsiteY46" fmla="*/ 343795 h 450187"/>
              <a:gd name="connsiteX47" fmla="*/ 132769 w 450187"/>
              <a:gd name="connsiteY47" fmla="*/ 356984 h 450187"/>
              <a:gd name="connsiteX48" fmla="*/ 119580 w 450187"/>
              <a:gd name="connsiteY48" fmla="*/ 370173 h 450187"/>
              <a:gd name="connsiteX49" fmla="*/ 106391 w 450187"/>
              <a:gd name="connsiteY49" fmla="*/ 356984 h 450187"/>
              <a:gd name="connsiteX50" fmla="*/ 106391 w 450187"/>
              <a:gd name="connsiteY50" fmla="*/ 343795 h 450187"/>
              <a:gd name="connsiteX51" fmla="*/ 93202 w 450187"/>
              <a:gd name="connsiteY51" fmla="*/ 343795 h 450187"/>
              <a:gd name="connsiteX52" fmla="*/ 80013 w 450187"/>
              <a:gd name="connsiteY52" fmla="*/ 330606 h 450187"/>
              <a:gd name="connsiteX53" fmla="*/ 93202 w 450187"/>
              <a:gd name="connsiteY53" fmla="*/ 317417 h 450187"/>
              <a:gd name="connsiteX54" fmla="*/ 106391 w 450187"/>
              <a:gd name="connsiteY54" fmla="*/ 317417 h 450187"/>
              <a:gd name="connsiteX55" fmla="*/ 106391 w 450187"/>
              <a:gd name="connsiteY55" fmla="*/ 198715 h 450187"/>
              <a:gd name="connsiteX56" fmla="*/ 119580 w 450187"/>
              <a:gd name="connsiteY56" fmla="*/ 185526 h 450187"/>
              <a:gd name="connsiteX57" fmla="*/ 26378 w 450187"/>
              <a:gd name="connsiteY57" fmla="*/ 132770 h 450187"/>
              <a:gd name="connsiteX58" fmla="*/ 26378 w 450187"/>
              <a:gd name="connsiteY58" fmla="*/ 410620 h 450187"/>
              <a:gd name="connsiteX59" fmla="*/ 39567 w 450187"/>
              <a:gd name="connsiteY59" fmla="*/ 423809 h 450187"/>
              <a:gd name="connsiteX60" fmla="*/ 410620 w 450187"/>
              <a:gd name="connsiteY60" fmla="*/ 423809 h 450187"/>
              <a:gd name="connsiteX61" fmla="*/ 423809 w 450187"/>
              <a:gd name="connsiteY61" fmla="*/ 410620 h 450187"/>
              <a:gd name="connsiteX62" fmla="*/ 423809 w 450187"/>
              <a:gd name="connsiteY62" fmla="*/ 132770 h 450187"/>
              <a:gd name="connsiteX63" fmla="*/ 277849 w 450187"/>
              <a:gd name="connsiteY63" fmla="*/ 52756 h 450187"/>
              <a:gd name="connsiteX64" fmla="*/ 384241 w 450187"/>
              <a:gd name="connsiteY64" fmla="*/ 52756 h 450187"/>
              <a:gd name="connsiteX65" fmla="*/ 397430 w 450187"/>
              <a:gd name="connsiteY65" fmla="*/ 65945 h 450187"/>
              <a:gd name="connsiteX66" fmla="*/ 384241 w 450187"/>
              <a:gd name="connsiteY66" fmla="*/ 79134 h 450187"/>
              <a:gd name="connsiteX67" fmla="*/ 277849 w 450187"/>
              <a:gd name="connsiteY67" fmla="*/ 79134 h 450187"/>
              <a:gd name="connsiteX68" fmla="*/ 264660 w 450187"/>
              <a:gd name="connsiteY68" fmla="*/ 65945 h 450187"/>
              <a:gd name="connsiteX69" fmla="*/ 277849 w 450187"/>
              <a:gd name="connsiteY69" fmla="*/ 52756 h 450187"/>
              <a:gd name="connsiteX70" fmla="*/ 172337 w 450187"/>
              <a:gd name="connsiteY70" fmla="*/ 52756 h 450187"/>
              <a:gd name="connsiteX71" fmla="*/ 185526 w 450187"/>
              <a:gd name="connsiteY71" fmla="*/ 65945 h 450187"/>
              <a:gd name="connsiteX72" fmla="*/ 172337 w 450187"/>
              <a:gd name="connsiteY72" fmla="*/ 79134 h 450187"/>
              <a:gd name="connsiteX73" fmla="*/ 159148 w 450187"/>
              <a:gd name="connsiteY73" fmla="*/ 65945 h 450187"/>
              <a:gd name="connsiteX74" fmla="*/ 172337 w 450187"/>
              <a:gd name="connsiteY74" fmla="*/ 52756 h 450187"/>
              <a:gd name="connsiteX75" fmla="*/ 119580 w 450187"/>
              <a:gd name="connsiteY75" fmla="*/ 52756 h 450187"/>
              <a:gd name="connsiteX76" fmla="*/ 132769 w 450187"/>
              <a:gd name="connsiteY76" fmla="*/ 65945 h 450187"/>
              <a:gd name="connsiteX77" fmla="*/ 119580 w 450187"/>
              <a:gd name="connsiteY77" fmla="*/ 79134 h 450187"/>
              <a:gd name="connsiteX78" fmla="*/ 106391 w 450187"/>
              <a:gd name="connsiteY78" fmla="*/ 65945 h 450187"/>
              <a:gd name="connsiteX79" fmla="*/ 119580 w 450187"/>
              <a:gd name="connsiteY79" fmla="*/ 52756 h 450187"/>
              <a:gd name="connsiteX80" fmla="*/ 66824 w 450187"/>
              <a:gd name="connsiteY80" fmla="*/ 52756 h 450187"/>
              <a:gd name="connsiteX81" fmla="*/ 80013 w 450187"/>
              <a:gd name="connsiteY81" fmla="*/ 65945 h 450187"/>
              <a:gd name="connsiteX82" fmla="*/ 66824 w 450187"/>
              <a:gd name="connsiteY82" fmla="*/ 79134 h 450187"/>
              <a:gd name="connsiteX83" fmla="*/ 53635 w 450187"/>
              <a:gd name="connsiteY83" fmla="*/ 65945 h 450187"/>
              <a:gd name="connsiteX84" fmla="*/ 66824 w 450187"/>
              <a:gd name="connsiteY84" fmla="*/ 52756 h 450187"/>
              <a:gd name="connsiteX85" fmla="*/ 39567 w 450187"/>
              <a:gd name="connsiteY85" fmla="*/ 26378 h 450187"/>
              <a:gd name="connsiteX86" fmla="*/ 26378 w 450187"/>
              <a:gd name="connsiteY86" fmla="*/ 39567 h 450187"/>
              <a:gd name="connsiteX87" fmla="*/ 26378 w 450187"/>
              <a:gd name="connsiteY87" fmla="*/ 106392 h 450187"/>
              <a:gd name="connsiteX88" fmla="*/ 423809 w 450187"/>
              <a:gd name="connsiteY88" fmla="*/ 106392 h 450187"/>
              <a:gd name="connsiteX89" fmla="*/ 423809 w 450187"/>
              <a:gd name="connsiteY89" fmla="*/ 39567 h 450187"/>
              <a:gd name="connsiteX90" fmla="*/ 410620 w 450187"/>
              <a:gd name="connsiteY90" fmla="*/ 26378 h 450187"/>
              <a:gd name="connsiteX91" fmla="*/ 39567 w 450187"/>
              <a:gd name="connsiteY91" fmla="*/ 0 h 450187"/>
              <a:gd name="connsiteX92" fmla="*/ 410620 w 450187"/>
              <a:gd name="connsiteY92" fmla="*/ 0 h 450187"/>
              <a:gd name="connsiteX93" fmla="*/ 450187 w 450187"/>
              <a:gd name="connsiteY93" fmla="*/ 39567 h 450187"/>
              <a:gd name="connsiteX94" fmla="*/ 450187 w 450187"/>
              <a:gd name="connsiteY94" fmla="*/ 410620 h 450187"/>
              <a:gd name="connsiteX95" fmla="*/ 410620 w 450187"/>
              <a:gd name="connsiteY95" fmla="*/ 450187 h 450187"/>
              <a:gd name="connsiteX96" fmla="*/ 39567 w 450187"/>
              <a:gd name="connsiteY96" fmla="*/ 450187 h 450187"/>
              <a:gd name="connsiteX97" fmla="*/ 0 w 450187"/>
              <a:gd name="connsiteY97" fmla="*/ 410620 h 450187"/>
              <a:gd name="connsiteX98" fmla="*/ 0 w 450187"/>
              <a:gd name="connsiteY98" fmla="*/ 39567 h 450187"/>
              <a:gd name="connsiteX99" fmla="*/ 39567 w 450187"/>
              <a:gd name="connsiteY99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450187" h="450187">
                <a:moveTo>
                  <a:pt x="304227" y="343795"/>
                </a:moveTo>
                <a:lnTo>
                  <a:pt x="356983" y="343795"/>
                </a:lnTo>
                <a:cubicBezTo>
                  <a:pt x="364268" y="343795"/>
                  <a:pt x="370172" y="349699"/>
                  <a:pt x="370172" y="356984"/>
                </a:cubicBezTo>
                <a:cubicBezTo>
                  <a:pt x="370172" y="364269"/>
                  <a:pt x="364268" y="370173"/>
                  <a:pt x="356983" y="370173"/>
                </a:cubicBezTo>
                <a:lnTo>
                  <a:pt x="304227" y="370173"/>
                </a:lnTo>
                <a:cubicBezTo>
                  <a:pt x="296942" y="370173"/>
                  <a:pt x="291038" y="364269"/>
                  <a:pt x="291038" y="356984"/>
                </a:cubicBezTo>
                <a:cubicBezTo>
                  <a:pt x="291038" y="349699"/>
                  <a:pt x="296942" y="343795"/>
                  <a:pt x="304227" y="343795"/>
                </a:cubicBezTo>
                <a:close/>
                <a:moveTo>
                  <a:pt x="304227" y="291038"/>
                </a:moveTo>
                <a:lnTo>
                  <a:pt x="356983" y="291038"/>
                </a:lnTo>
                <a:cubicBezTo>
                  <a:pt x="364268" y="291038"/>
                  <a:pt x="370172" y="296942"/>
                  <a:pt x="370172" y="304227"/>
                </a:cubicBezTo>
                <a:cubicBezTo>
                  <a:pt x="370172" y="311512"/>
                  <a:pt x="364268" y="317416"/>
                  <a:pt x="356983" y="317416"/>
                </a:cubicBezTo>
                <a:lnTo>
                  <a:pt x="304227" y="317416"/>
                </a:lnTo>
                <a:cubicBezTo>
                  <a:pt x="296942" y="317416"/>
                  <a:pt x="291038" y="311512"/>
                  <a:pt x="291038" y="304227"/>
                </a:cubicBezTo>
                <a:cubicBezTo>
                  <a:pt x="291038" y="296942"/>
                  <a:pt x="296942" y="291038"/>
                  <a:pt x="304227" y="291038"/>
                </a:cubicBezTo>
                <a:close/>
                <a:moveTo>
                  <a:pt x="304227" y="238282"/>
                </a:moveTo>
                <a:lnTo>
                  <a:pt x="356983" y="238282"/>
                </a:lnTo>
                <a:cubicBezTo>
                  <a:pt x="364268" y="238282"/>
                  <a:pt x="370172" y="244186"/>
                  <a:pt x="370172" y="251471"/>
                </a:cubicBezTo>
                <a:cubicBezTo>
                  <a:pt x="370172" y="258756"/>
                  <a:pt x="364268" y="264660"/>
                  <a:pt x="356983" y="264660"/>
                </a:cubicBezTo>
                <a:lnTo>
                  <a:pt x="304227" y="264660"/>
                </a:lnTo>
                <a:cubicBezTo>
                  <a:pt x="296942" y="264660"/>
                  <a:pt x="291038" y="258756"/>
                  <a:pt x="291038" y="251471"/>
                </a:cubicBezTo>
                <a:cubicBezTo>
                  <a:pt x="291038" y="244186"/>
                  <a:pt x="296942" y="238282"/>
                  <a:pt x="304227" y="238282"/>
                </a:cubicBezTo>
                <a:close/>
                <a:moveTo>
                  <a:pt x="304227" y="185526"/>
                </a:moveTo>
                <a:lnTo>
                  <a:pt x="356983" y="185526"/>
                </a:lnTo>
                <a:cubicBezTo>
                  <a:pt x="364268" y="185526"/>
                  <a:pt x="370172" y="191430"/>
                  <a:pt x="370172" y="198715"/>
                </a:cubicBezTo>
                <a:cubicBezTo>
                  <a:pt x="370172" y="206000"/>
                  <a:pt x="364268" y="211904"/>
                  <a:pt x="356983" y="211904"/>
                </a:cubicBezTo>
                <a:lnTo>
                  <a:pt x="304227" y="211904"/>
                </a:lnTo>
                <a:cubicBezTo>
                  <a:pt x="296942" y="211904"/>
                  <a:pt x="291038" y="206000"/>
                  <a:pt x="291038" y="198715"/>
                </a:cubicBezTo>
                <a:cubicBezTo>
                  <a:pt x="291038" y="191430"/>
                  <a:pt x="296942" y="185526"/>
                  <a:pt x="304227" y="185526"/>
                </a:cubicBezTo>
                <a:close/>
                <a:moveTo>
                  <a:pt x="119580" y="185526"/>
                </a:moveTo>
                <a:cubicBezTo>
                  <a:pt x="126865" y="185526"/>
                  <a:pt x="132769" y="191430"/>
                  <a:pt x="132769" y="198715"/>
                </a:cubicBezTo>
                <a:lnTo>
                  <a:pt x="132769" y="287044"/>
                </a:lnTo>
                <a:lnTo>
                  <a:pt x="161363" y="244156"/>
                </a:lnTo>
                <a:cubicBezTo>
                  <a:pt x="163554" y="240868"/>
                  <a:pt x="167106" y="238736"/>
                  <a:pt x="171038" y="238347"/>
                </a:cubicBezTo>
                <a:cubicBezTo>
                  <a:pt x="174967" y="237952"/>
                  <a:pt x="178869" y="239350"/>
                  <a:pt x="181661" y="242146"/>
                </a:cubicBezTo>
                <a:lnTo>
                  <a:pt x="196664" y="257149"/>
                </a:lnTo>
                <a:lnTo>
                  <a:pt x="240498" y="191399"/>
                </a:lnTo>
                <a:cubicBezTo>
                  <a:pt x="244536" y="185337"/>
                  <a:pt x="252728" y="183702"/>
                  <a:pt x="258786" y="187742"/>
                </a:cubicBezTo>
                <a:cubicBezTo>
                  <a:pt x="264849" y="191780"/>
                  <a:pt x="266484" y="199969"/>
                  <a:pt x="262444" y="206030"/>
                </a:cubicBezTo>
                <a:lnTo>
                  <a:pt x="209688" y="285165"/>
                </a:lnTo>
                <a:cubicBezTo>
                  <a:pt x="207497" y="288452"/>
                  <a:pt x="203945" y="290585"/>
                  <a:pt x="200013" y="290973"/>
                </a:cubicBezTo>
                <a:cubicBezTo>
                  <a:pt x="196080" y="291361"/>
                  <a:pt x="192182" y="289970"/>
                  <a:pt x="189390" y="287174"/>
                </a:cubicBezTo>
                <a:lnTo>
                  <a:pt x="174387" y="272172"/>
                </a:lnTo>
                <a:lnTo>
                  <a:pt x="144224" y="317417"/>
                </a:lnTo>
                <a:lnTo>
                  <a:pt x="251471" y="317417"/>
                </a:lnTo>
                <a:cubicBezTo>
                  <a:pt x="258756" y="317417"/>
                  <a:pt x="264660" y="323321"/>
                  <a:pt x="264660" y="330606"/>
                </a:cubicBezTo>
                <a:cubicBezTo>
                  <a:pt x="264660" y="337890"/>
                  <a:pt x="258756" y="343795"/>
                  <a:pt x="251471" y="343795"/>
                </a:cubicBezTo>
                <a:lnTo>
                  <a:pt x="132769" y="343795"/>
                </a:lnTo>
                <a:lnTo>
                  <a:pt x="132769" y="356984"/>
                </a:lnTo>
                <a:cubicBezTo>
                  <a:pt x="132769" y="364268"/>
                  <a:pt x="126865" y="370173"/>
                  <a:pt x="119580" y="370173"/>
                </a:cubicBezTo>
                <a:cubicBezTo>
                  <a:pt x="112295" y="370173"/>
                  <a:pt x="106391" y="364268"/>
                  <a:pt x="106391" y="356984"/>
                </a:cubicBezTo>
                <a:lnTo>
                  <a:pt x="106391" y="343795"/>
                </a:lnTo>
                <a:lnTo>
                  <a:pt x="93202" y="343795"/>
                </a:lnTo>
                <a:cubicBezTo>
                  <a:pt x="85917" y="343795"/>
                  <a:pt x="80013" y="337890"/>
                  <a:pt x="80013" y="330606"/>
                </a:cubicBezTo>
                <a:cubicBezTo>
                  <a:pt x="80013" y="323321"/>
                  <a:pt x="85917" y="317417"/>
                  <a:pt x="93202" y="317417"/>
                </a:cubicBezTo>
                <a:lnTo>
                  <a:pt x="106391" y="317417"/>
                </a:lnTo>
                <a:lnTo>
                  <a:pt x="106391" y="198715"/>
                </a:lnTo>
                <a:cubicBezTo>
                  <a:pt x="106391" y="191430"/>
                  <a:pt x="112295" y="185526"/>
                  <a:pt x="119580" y="185526"/>
                </a:cubicBezTo>
                <a:close/>
                <a:moveTo>
                  <a:pt x="26378" y="132770"/>
                </a:moveTo>
                <a:lnTo>
                  <a:pt x="26378" y="410620"/>
                </a:lnTo>
                <a:cubicBezTo>
                  <a:pt x="26378" y="417891"/>
                  <a:pt x="32296" y="423809"/>
                  <a:pt x="39567" y="423809"/>
                </a:cubicBezTo>
                <a:lnTo>
                  <a:pt x="410620" y="423809"/>
                </a:lnTo>
                <a:cubicBezTo>
                  <a:pt x="417891" y="423809"/>
                  <a:pt x="423809" y="417891"/>
                  <a:pt x="423809" y="410620"/>
                </a:cubicBezTo>
                <a:lnTo>
                  <a:pt x="423809" y="132770"/>
                </a:lnTo>
                <a:close/>
                <a:moveTo>
                  <a:pt x="277849" y="52756"/>
                </a:moveTo>
                <a:lnTo>
                  <a:pt x="384241" y="52756"/>
                </a:lnTo>
                <a:cubicBezTo>
                  <a:pt x="391526" y="52756"/>
                  <a:pt x="397430" y="58660"/>
                  <a:pt x="397430" y="65945"/>
                </a:cubicBezTo>
                <a:cubicBezTo>
                  <a:pt x="397430" y="73230"/>
                  <a:pt x="391526" y="79134"/>
                  <a:pt x="384241" y="79134"/>
                </a:cubicBezTo>
                <a:lnTo>
                  <a:pt x="277849" y="79134"/>
                </a:lnTo>
                <a:cubicBezTo>
                  <a:pt x="270564" y="79134"/>
                  <a:pt x="264660" y="73230"/>
                  <a:pt x="264660" y="65945"/>
                </a:cubicBezTo>
                <a:cubicBezTo>
                  <a:pt x="264660" y="58660"/>
                  <a:pt x="270564" y="52756"/>
                  <a:pt x="277849" y="52756"/>
                </a:cubicBezTo>
                <a:close/>
                <a:moveTo>
                  <a:pt x="172337" y="52756"/>
                </a:moveTo>
                <a:cubicBezTo>
                  <a:pt x="179622" y="52756"/>
                  <a:pt x="185526" y="58660"/>
                  <a:pt x="185526" y="65945"/>
                </a:cubicBezTo>
                <a:cubicBezTo>
                  <a:pt x="185526" y="73230"/>
                  <a:pt x="179622" y="79134"/>
                  <a:pt x="172337" y="79134"/>
                </a:cubicBezTo>
                <a:cubicBezTo>
                  <a:pt x="165052" y="79134"/>
                  <a:pt x="159148" y="73230"/>
                  <a:pt x="159148" y="65945"/>
                </a:cubicBezTo>
                <a:cubicBezTo>
                  <a:pt x="159148" y="58660"/>
                  <a:pt x="165052" y="52756"/>
                  <a:pt x="172337" y="52756"/>
                </a:cubicBezTo>
                <a:close/>
                <a:moveTo>
                  <a:pt x="119580" y="52756"/>
                </a:moveTo>
                <a:cubicBezTo>
                  <a:pt x="126865" y="52756"/>
                  <a:pt x="132769" y="58660"/>
                  <a:pt x="132769" y="65945"/>
                </a:cubicBezTo>
                <a:cubicBezTo>
                  <a:pt x="132769" y="73230"/>
                  <a:pt x="126865" y="79134"/>
                  <a:pt x="119580" y="79134"/>
                </a:cubicBezTo>
                <a:cubicBezTo>
                  <a:pt x="112295" y="79134"/>
                  <a:pt x="106391" y="73230"/>
                  <a:pt x="106391" y="65945"/>
                </a:cubicBezTo>
                <a:cubicBezTo>
                  <a:pt x="106391" y="58660"/>
                  <a:pt x="112295" y="52756"/>
                  <a:pt x="119580" y="52756"/>
                </a:cubicBezTo>
                <a:close/>
                <a:moveTo>
                  <a:pt x="66824" y="52756"/>
                </a:moveTo>
                <a:cubicBezTo>
                  <a:pt x="74109" y="52756"/>
                  <a:pt x="80013" y="58660"/>
                  <a:pt x="80013" y="65945"/>
                </a:cubicBezTo>
                <a:cubicBezTo>
                  <a:pt x="80013" y="73230"/>
                  <a:pt x="74109" y="79134"/>
                  <a:pt x="66824" y="79134"/>
                </a:cubicBezTo>
                <a:cubicBezTo>
                  <a:pt x="59539" y="79134"/>
                  <a:pt x="53635" y="73230"/>
                  <a:pt x="53635" y="65945"/>
                </a:cubicBezTo>
                <a:cubicBezTo>
                  <a:pt x="53635" y="58660"/>
                  <a:pt x="59539" y="52756"/>
                  <a:pt x="66824" y="52756"/>
                </a:cubicBezTo>
                <a:close/>
                <a:moveTo>
                  <a:pt x="39567" y="26378"/>
                </a:moveTo>
                <a:cubicBezTo>
                  <a:pt x="32296" y="26378"/>
                  <a:pt x="26378" y="32296"/>
                  <a:pt x="26378" y="39567"/>
                </a:cubicBezTo>
                <a:lnTo>
                  <a:pt x="26378" y="106392"/>
                </a:lnTo>
                <a:lnTo>
                  <a:pt x="423809" y="106392"/>
                </a:lnTo>
                <a:lnTo>
                  <a:pt x="423809" y="39567"/>
                </a:lnTo>
                <a:cubicBezTo>
                  <a:pt x="423809" y="32296"/>
                  <a:pt x="417891" y="26378"/>
                  <a:pt x="410620" y="26378"/>
                </a:cubicBezTo>
                <a:close/>
                <a:moveTo>
                  <a:pt x="39567" y="0"/>
                </a:moveTo>
                <a:lnTo>
                  <a:pt x="410620" y="0"/>
                </a:lnTo>
                <a:cubicBezTo>
                  <a:pt x="432437" y="0"/>
                  <a:pt x="450187" y="17750"/>
                  <a:pt x="450187" y="39567"/>
                </a:cubicBezTo>
                <a:lnTo>
                  <a:pt x="450187" y="410620"/>
                </a:lnTo>
                <a:cubicBezTo>
                  <a:pt x="450187" y="432437"/>
                  <a:pt x="432437" y="450187"/>
                  <a:pt x="410620" y="450187"/>
                </a:cubicBezTo>
                <a:lnTo>
                  <a:pt x="39567" y="450187"/>
                </a:lnTo>
                <a:cubicBezTo>
                  <a:pt x="17750" y="450187"/>
                  <a:pt x="0" y="432437"/>
                  <a:pt x="0" y="410620"/>
                </a:cubicBezTo>
                <a:lnTo>
                  <a:pt x="0" y="39567"/>
                </a:lnTo>
                <a:cubicBezTo>
                  <a:pt x="0" y="17750"/>
                  <a:pt x="17750" y="0"/>
                  <a:pt x="39567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8" name="Freeform: Shape 347">
            <a:extLst>
              <a:ext uri="{FF2B5EF4-FFF2-40B4-BE49-F238E27FC236}">
                <a16:creationId xmlns:a16="http://schemas.microsoft.com/office/drawing/2014/main" xmlns="" id="{067756A2-4686-4947-BDE5-D793EE0DD668}"/>
              </a:ext>
            </a:extLst>
          </p:cNvPr>
          <p:cNvSpPr/>
          <p:nvPr/>
        </p:nvSpPr>
        <p:spPr>
          <a:xfrm>
            <a:off x="1886274" y="3428999"/>
            <a:ext cx="450187" cy="395672"/>
          </a:xfrm>
          <a:custGeom>
            <a:avLst/>
            <a:gdLst>
              <a:gd name="connsiteX0" fmla="*/ 343795 w 450187"/>
              <a:gd name="connsiteY0" fmla="*/ 342916 h 395672"/>
              <a:gd name="connsiteX1" fmla="*/ 343795 w 450187"/>
              <a:gd name="connsiteY1" fmla="*/ 369294 h 395672"/>
              <a:gd name="connsiteX2" fmla="*/ 410620 w 450187"/>
              <a:gd name="connsiteY2" fmla="*/ 369294 h 395672"/>
              <a:gd name="connsiteX3" fmla="*/ 423809 w 450187"/>
              <a:gd name="connsiteY3" fmla="*/ 356105 h 395672"/>
              <a:gd name="connsiteX4" fmla="*/ 423809 w 450187"/>
              <a:gd name="connsiteY4" fmla="*/ 342916 h 395672"/>
              <a:gd name="connsiteX5" fmla="*/ 238283 w 450187"/>
              <a:gd name="connsiteY5" fmla="*/ 342916 h 395672"/>
              <a:gd name="connsiteX6" fmla="*/ 238283 w 450187"/>
              <a:gd name="connsiteY6" fmla="*/ 369294 h 395672"/>
              <a:gd name="connsiteX7" fmla="*/ 317417 w 450187"/>
              <a:gd name="connsiteY7" fmla="*/ 369294 h 395672"/>
              <a:gd name="connsiteX8" fmla="*/ 317417 w 450187"/>
              <a:gd name="connsiteY8" fmla="*/ 342916 h 395672"/>
              <a:gd name="connsiteX9" fmla="*/ 132770 w 450187"/>
              <a:gd name="connsiteY9" fmla="*/ 342916 h 395672"/>
              <a:gd name="connsiteX10" fmla="*/ 132770 w 450187"/>
              <a:gd name="connsiteY10" fmla="*/ 369294 h 395672"/>
              <a:gd name="connsiteX11" fmla="*/ 211904 w 450187"/>
              <a:gd name="connsiteY11" fmla="*/ 369294 h 395672"/>
              <a:gd name="connsiteX12" fmla="*/ 211904 w 450187"/>
              <a:gd name="connsiteY12" fmla="*/ 342916 h 395672"/>
              <a:gd name="connsiteX13" fmla="*/ 26378 w 450187"/>
              <a:gd name="connsiteY13" fmla="*/ 342916 h 395672"/>
              <a:gd name="connsiteX14" fmla="*/ 26378 w 450187"/>
              <a:gd name="connsiteY14" fmla="*/ 356105 h 395672"/>
              <a:gd name="connsiteX15" fmla="*/ 39567 w 450187"/>
              <a:gd name="connsiteY15" fmla="*/ 369294 h 395672"/>
              <a:gd name="connsiteX16" fmla="*/ 106392 w 450187"/>
              <a:gd name="connsiteY16" fmla="*/ 369294 h 395672"/>
              <a:gd name="connsiteX17" fmla="*/ 106392 w 450187"/>
              <a:gd name="connsiteY17" fmla="*/ 342916 h 395672"/>
              <a:gd name="connsiteX18" fmla="*/ 185526 w 450187"/>
              <a:gd name="connsiteY18" fmla="*/ 145080 h 395672"/>
              <a:gd name="connsiteX19" fmla="*/ 185526 w 450187"/>
              <a:gd name="connsiteY19" fmla="*/ 250592 h 395672"/>
              <a:gd name="connsiteX20" fmla="*/ 255868 w 450187"/>
              <a:gd name="connsiteY20" fmla="*/ 197836 h 395672"/>
              <a:gd name="connsiteX21" fmla="*/ 166436 w 450187"/>
              <a:gd name="connsiteY21" fmla="*/ 106924 h 395672"/>
              <a:gd name="connsiteX22" fmla="*/ 180251 w 450187"/>
              <a:gd name="connsiteY22" fmla="*/ 108150 h 395672"/>
              <a:gd name="connsiteX23" fmla="*/ 285763 w 450187"/>
              <a:gd name="connsiteY23" fmla="*/ 187285 h 395672"/>
              <a:gd name="connsiteX24" fmla="*/ 291039 w 450187"/>
              <a:gd name="connsiteY24" fmla="*/ 197836 h 395672"/>
              <a:gd name="connsiteX25" fmla="*/ 285763 w 450187"/>
              <a:gd name="connsiteY25" fmla="*/ 208387 h 395672"/>
              <a:gd name="connsiteX26" fmla="*/ 180251 w 450187"/>
              <a:gd name="connsiteY26" fmla="*/ 287522 h 395672"/>
              <a:gd name="connsiteX27" fmla="*/ 166440 w 450187"/>
              <a:gd name="connsiteY27" fmla="*/ 288769 h 395672"/>
              <a:gd name="connsiteX28" fmla="*/ 159148 w 450187"/>
              <a:gd name="connsiteY28" fmla="*/ 276971 h 395672"/>
              <a:gd name="connsiteX29" fmla="*/ 159148 w 450187"/>
              <a:gd name="connsiteY29" fmla="*/ 118702 h 395672"/>
              <a:gd name="connsiteX30" fmla="*/ 166436 w 450187"/>
              <a:gd name="connsiteY30" fmla="*/ 106924 h 395672"/>
              <a:gd name="connsiteX31" fmla="*/ 26378 w 450187"/>
              <a:gd name="connsiteY31" fmla="*/ 79134 h 395672"/>
              <a:gd name="connsiteX32" fmla="*/ 26378 w 450187"/>
              <a:gd name="connsiteY32" fmla="*/ 316538 h 395672"/>
              <a:gd name="connsiteX33" fmla="*/ 423809 w 450187"/>
              <a:gd name="connsiteY33" fmla="*/ 316538 h 395672"/>
              <a:gd name="connsiteX34" fmla="*/ 423809 w 450187"/>
              <a:gd name="connsiteY34" fmla="*/ 79134 h 395672"/>
              <a:gd name="connsiteX35" fmla="*/ 343795 w 450187"/>
              <a:gd name="connsiteY35" fmla="*/ 26378 h 395672"/>
              <a:gd name="connsiteX36" fmla="*/ 343795 w 450187"/>
              <a:gd name="connsiteY36" fmla="*/ 52756 h 395672"/>
              <a:gd name="connsiteX37" fmla="*/ 423809 w 450187"/>
              <a:gd name="connsiteY37" fmla="*/ 52756 h 395672"/>
              <a:gd name="connsiteX38" fmla="*/ 423809 w 450187"/>
              <a:gd name="connsiteY38" fmla="*/ 39567 h 395672"/>
              <a:gd name="connsiteX39" fmla="*/ 410620 w 450187"/>
              <a:gd name="connsiteY39" fmla="*/ 26378 h 395672"/>
              <a:gd name="connsiteX40" fmla="*/ 238283 w 450187"/>
              <a:gd name="connsiteY40" fmla="*/ 26378 h 395672"/>
              <a:gd name="connsiteX41" fmla="*/ 238283 w 450187"/>
              <a:gd name="connsiteY41" fmla="*/ 52756 h 395672"/>
              <a:gd name="connsiteX42" fmla="*/ 317417 w 450187"/>
              <a:gd name="connsiteY42" fmla="*/ 52756 h 395672"/>
              <a:gd name="connsiteX43" fmla="*/ 317417 w 450187"/>
              <a:gd name="connsiteY43" fmla="*/ 26378 h 395672"/>
              <a:gd name="connsiteX44" fmla="*/ 132770 w 450187"/>
              <a:gd name="connsiteY44" fmla="*/ 26378 h 395672"/>
              <a:gd name="connsiteX45" fmla="*/ 132770 w 450187"/>
              <a:gd name="connsiteY45" fmla="*/ 52756 h 395672"/>
              <a:gd name="connsiteX46" fmla="*/ 211904 w 450187"/>
              <a:gd name="connsiteY46" fmla="*/ 52756 h 395672"/>
              <a:gd name="connsiteX47" fmla="*/ 211904 w 450187"/>
              <a:gd name="connsiteY47" fmla="*/ 26378 h 395672"/>
              <a:gd name="connsiteX48" fmla="*/ 39567 w 450187"/>
              <a:gd name="connsiteY48" fmla="*/ 26378 h 395672"/>
              <a:gd name="connsiteX49" fmla="*/ 26378 w 450187"/>
              <a:gd name="connsiteY49" fmla="*/ 39567 h 395672"/>
              <a:gd name="connsiteX50" fmla="*/ 26378 w 450187"/>
              <a:gd name="connsiteY50" fmla="*/ 52756 h 395672"/>
              <a:gd name="connsiteX51" fmla="*/ 106392 w 450187"/>
              <a:gd name="connsiteY51" fmla="*/ 52756 h 395672"/>
              <a:gd name="connsiteX52" fmla="*/ 106392 w 450187"/>
              <a:gd name="connsiteY52" fmla="*/ 26378 h 395672"/>
              <a:gd name="connsiteX53" fmla="*/ 39567 w 450187"/>
              <a:gd name="connsiteY53" fmla="*/ 0 h 395672"/>
              <a:gd name="connsiteX54" fmla="*/ 410620 w 450187"/>
              <a:gd name="connsiteY54" fmla="*/ 0 h 395672"/>
              <a:gd name="connsiteX55" fmla="*/ 450187 w 450187"/>
              <a:gd name="connsiteY55" fmla="*/ 39567 h 395672"/>
              <a:gd name="connsiteX56" fmla="*/ 450187 w 450187"/>
              <a:gd name="connsiteY56" fmla="*/ 356105 h 395672"/>
              <a:gd name="connsiteX57" fmla="*/ 410620 w 450187"/>
              <a:gd name="connsiteY57" fmla="*/ 395672 h 395672"/>
              <a:gd name="connsiteX58" fmla="*/ 39567 w 450187"/>
              <a:gd name="connsiteY58" fmla="*/ 395672 h 395672"/>
              <a:gd name="connsiteX59" fmla="*/ 0 w 450187"/>
              <a:gd name="connsiteY59" fmla="*/ 356105 h 395672"/>
              <a:gd name="connsiteX60" fmla="*/ 0 w 450187"/>
              <a:gd name="connsiteY60" fmla="*/ 39567 h 395672"/>
              <a:gd name="connsiteX61" fmla="*/ 39567 w 450187"/>
              <a:gd name="connsiteY61" fmla="*/ 0 h 39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50187" h="395672">
                <a:moveTo>
                  <a:pt x="343795" y="342916"/>
                </a:moveTo>
                <a:lnTo>
                  <a:pt x="343795" y="369294"/>
                </a:lnTo>
                <a:lnTo>
                  <a:pt x="410620" y="369294"/>
                </a:lnTo>
                <a:cubicBezTo>
                  <a:pt x="417891" y="369294"/>
                  <a:pt x="423809" y="363377"/>
                  <a:pt x="423809" y="356105"/>
                </a:cubicBezTo>
                <a:lnTo>
                  <a:pt x="423809" y="342916"/>
                </a:lnTo>
                <a:close/>
                <a:moveTo>
                  <a:pt x="238283" y="342916"/>
                </a:moveTo>
                <a:lnTo>
                  <a:pt x="238283" y="369294"/>
                </a:lnTo>
                <a:lnTo>
                  <a:pt x="317417" y="369294"/>
                </a:lnTo>
                <a:lnTo>
                  <a:pt x="317417" y="342916"/>
                </a:lnTo>
                <a:close/>
                <a:moveTo>
                  <a:pt x="132770" y="342916"/>
                </a:moveTo>
                <a:lnTo>
                  <a:pt x="132770" y="369294"/>
                </a:lnTo>
                <a:lnTo>
                  <a:pt x="211904" y="369294"/>
                </a:lnTo>
                <a:lnTo>
                  <a:pt x="211904" y="342916"/>
                </a:lnTo>
                <a:close/>
                <a:moveTo>
                  <a:pt x="26378" y="342916"/>
                </a:moveTo>
                <a:lnTo>
                  <a:pt x="26378" y="356105"/>
                </a:lnTo>
                <a:cubicBezTo>
                  <a:pt x="26378" y="363377"/>
                  <a:pt x="32296" y="369294"/>
                  <a:pt x="39567" y="369294"/>
                </a:cubicBezTo>
                <a:lnTo>
                  <a:pt x="106392" y="369294"/>
                </a:lnTo>
                <a:lnTo>
                  <a:pt x="106392" y="342916"/>
                </a:lnTo>
                <a:close/>
                <a:moveTo>
                  <a:pt x="185526" y="145080"/>
                </a:moveTo>
                <a:lnTo>
                  <a:pt x="185526" y="250592"/>
                </a:lnTo>
                <a:lnTo>
                  <a:pt x="255868" y="197836"/>
                </a:lnTo>
                <a:close/>
                <a:moveTo>
                  <a:pt x="166436" y="106924"/>
                </a:moveTo>
                <a:cubicBezTo>
                  <a:pt x="170623" y="104822"/>
                  <a:pt x="175899" y="104887"/>
                  <a:pt x="180251" y="108150"/>
                </a:cubicBezTo>
                <a:lnTo>
                  <a:pt x="285763" y="187285"/>
                </a:lnTo>
                <a:cubicBezTo>
                  <a:pt x="289084" y="189775"/>
                  <a:pt x="291039" y="193683"/>
                  <a:pt x="291039" y="197836"/>
                </a:cubicBezTo>
                <a:cubicBezTo>
                  <a:pt x="291039" y="201989"/>
                  <a:pt x="289084" y="205897"/>
                  <a:pt x="285763" y="208387"/>
                </a:cubicBezTo>
                <a:lnTo>
                  <a:pt x="180251" y="287522"/>
                </a:lnTo>
                <a:cubicBezTo>
                  <a:pt x="176249" y="290524"/>
                  <a:pt x="170898" y="290998"/>
                  <a:pt x="166440" y="288769"/>
                </a:cubicBezTo>
                <a:cubicBezTo>
                  <a:pt x="161971" y="286533"/>
                  <a:pt x="159148" y="281968"/>
                  <a:pt x="159148" y="276971"/>
                </a:cubicBezTo>
                <a:lnTo>
                  <a:pt x="159148" y="118702"/>
                </a:lnTo>
                <a:cubicBezTo>
                  <a:pt x="159148" y="113296"/>
                  <a:pt x="162248" y="109026"/>
                  <a:pt x="166436" y="106924"/>
                </a:cubicBezTo>
                <a:close/>
                <a:moveTo>
                  <a:pt x="26378" y="79134"/>
                </a:moveTo>
                <a:lnTo>
                  <a:pt x="26378" y="316538"/>
                </a:lnTo>
                <a:lnTo>
                  <a:pt x="423809" y="316538"/>
                </a:lnTo>
                <a:lnTo>
                  <a:pt x="423809" y="79134"/>
                </a:lnTo>
                <a:close/>
                <a:moveTo>
                  <a:pt x="343795" y="26378"/>
                </a:moveTo>
                <a:lnTo>
                  <a:pt x="343795" y="52756"/>
                </a:lnTo>
                <a:lnTo>
                  <a:pt x="423809" y="52756"/>
                </a:lnTo>
                <a:lnTo>
                  <a:pt x="423809" y="39567"/>
                </a:lnTo>
                <a:cubicBezTo>
                  <a:pt x="423809" y="32296"/>
                  <a:pt x="417891" y="26378"/>
                  <a:pt x="410620" y="26378"/>
                </a:cubicBezTo>
                <a:close/>
                <a:moveTo>
                  <a:pt x="238283" y="26378"/>
                </a:moveTo>
                <a:lnTo>
                  <a:pt x="238283" y="52756"/>
                </a:lnTo>
                <a:lnTo>
                  <a:pt x="317417" y="52756"/>
                </a:lnTo>
                <a:lnTo>
                  <a:pt x="317417" y="26378"/>
                </a:lnTo>
                <a:close/>
                <a:moveTo>
                  <a:pt x="132770" y="26378"/>
                </a:moveTo>
                <a:lnTo>
                  <a:pt x="132770" y="52756"/>
                </a:lnTo>
                <a:lnTo>
                  <a:pt x="211904" y="52756"/>
                </a:lnTo>
                <a:lnTo>
                  <a:pt x="211904" y="26378"/>
                </a:lnTo>
                <a:close/>
                <a:moveTo>
                  <a:pt x="39567" y="26378"/>
                </a:moveTo>
                <a:cubicBezTo>
                  <a:pt x="32296" y="26378"/>
                  <a:pt x="26378" y="32296"/>
                  <a:pt x="26378" y="39567"/>
                </a:cubicBezTo>
                <a:lnTo>
                  <a:pt x="26378" y="52756"/>
                </a:lnTo>
                <a:lnTo>
                  <a:pt x="106392" y="52756"/>
                </a:lnTo>
                <a:lnTo>
                  <a:pt x="106392" y="26378"/>
                </a:lnTo>
                <a:close/>
                <a:moveTo>
                  <a:pt x="39567" y="0"/>
                </a:moveTo>
                <a:lnTo>
                  <a:pt x="410620" y="0"/>
                </a:lnTo>
                <a:cubicBezTo>
                  <a:pt x="432437" y="0"/>
                  <a:pt x="450187" y="17750"/>
                  <a:pt x="450187" y="39567"/>
                </a:cubicBezTo>
                <a:lnTo>
                  <a:pt x="450187" y="356105"/>
                </a:lnTo>
                <a:cubicBezTo>
                  <a:pt x="450187" y="377922"/>
                  <a:pt x="432437" y="395672"/>
                  <a:pt x="410620" y="395672"/>
                </a:cubicBezTo>
                <a:lnTo>
                  <a:pt x="39567" y="395672"/>
                </a:lnTo>
                <a:cubicBezTo>
                  <a:pt x="17750" y="395672"/>
                  <a:pt x="0" y="377922"/>
                  <a:pt x="0" y="356105"/>
                </a:cubicBezTo>
                <a:lnTo>
                  <a:pt x="0" y="39567"/>
                </a:lnTo>
                <a:cubicBezTo>
                  <a:pt x="0" y="17750"/>
                  <a:pt x="17750" y="0"/>
                  <a:pt x="39567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2" name="Graphic 58">
            <a:extLst>
              <a:ext uri="{FF2B5EF4-FFF2-40B4-BE49-F238E27FC236}">
                <a16:creationId xmlns:a16="http://schemas.microsoft.com/office/drawing/2014/main" xmlns="" id="{A3829E70-CABB-495E-8F40-993CFE761AF2}"/>
              </a:ext>
            </a:extLst>
          </p:cNvPr>
          <p:cNvSpPr/>
          <p:nvPr/>
        </p:nvSpPr>
        <p:spPr>
          <a:xfrm>
            <a:off x="724506" y="3429000"/>
            <a:ext cx="450187" cy="450187"/>
          </a:xfrm>
          <a:custGeom>
            <a:avLst/>
            <a:gdLst>
              <a:gd name="connsiteX0" fmla="*/ 410620 w 450187"/>
              <a:gd name="connsiteY0" fmla="*/ 185526 h 450187"/>
              <a:gd name="connsiteX1" fmla="*/ 396551 w 450187"/>
              <a:gd name="connsiteY1" fmla="*/ 185526 h 450187"/>
              <a:gd name="connsiteX2" fmla="*/ 396551 w 450187"/>
              <a:gd name="connsiteY2" fmla="*/ 172337 h 450187"/>
              <a:gd name="connsiteX3" fmla="*/ 225094 w 450187"/>
              <a:gd name="connsiteY3" fmla="*/ 0 h 450187"/>
              <a:gd name="connsiteX4" fmla="*/ 53636 w 450187"/>
              <a:gd name="connsiteY4" fmla="*/ 172337 h 450187"/>
              <a:gd name="connsiteX5" fmla="*/ 53636 w 450187"/>
              <a:gd name="connsiteY5" fmla="*/ 185526 h 450187"/>
              <a:gd name="connsiteX6" fmla="*/ 39567 w 450187"/>
              <a:gd name="connsiteY6" fmla="*/ 185526 h 450187"/>
              <a:gd name="connsiteX7" fmla="*/ 0 w 450187"/>
              <a:gd name="connsiteY7" fmla="*/ 225094 h 450187"/>
              <a:gd name="connsiteX8" fmla="*/ 0 w 450187"/>
              <a:gd name="connsiteY8" fmla="*/ 304228 h 450187"/>
              <a:gd name="connsiteX9" fmla="*/ 39567 w 450187"/>
              <a:gd name="connsiteY9" fmla="*/ 343795 h 450187"/>
              <a:gd name="connsiteX10" fmla="*/ 55902 w 450187"/>
              <a:gd name="connsiteY10" fmla="*/ 343795 h 450187"/>
              <a:gd name="connsiteX11" fmla="*/ 93203 w 450187"/>
              <a:gd name="connsiteY11" fmla="*/ 370173 h 450187"/>
              <a:gd name="connsiteX12" fmla="*/ 132770 w 450187"/>
              <a:gd name="connsiteY12" fmla="*/ 330606 h 450187"/>
              <a:gd name="connsiteX13" fmla="*/ 132770 w 450187"/>
              <a:gd name="connsiteY13" fmla="*/ 198715 h 450187"/>
              <a:gd name="connsiteX14" fmla="*/ 93203 w 450187"/>
              <a:gd name="connsiteY14" fmla="*/ 159148 h 450187"/>
              <a:gd name="connsiteX15" fmla="*/ 80429 w 450187"/>
              <a:gd name="connsiteY15" fmla="*/ 161278 h 450187"/>
              <a:gd name="connsiteX16" fmla="*/ 225094 w 450187"/>
              <a:gd name="connsiteY16" fmla="*/ 26378 h 450187"/>
              <a:gd name="connsiteX17" fmla="*/ 369757 w 450187"/>
              <a:gd name="connsiteY17" fmla="*/ 161278 h 450187"/>
              <a:gd name="connsiteX18" fmla="*/ 356984 w 450187"/>
              <a:gd name="connsiteY18" fmla="*/ 159148 h 450187"/>
              <a:gd name="connsiteX19" fmla="*/ 317417 w 450187"/>
              <a:gd name="connsiteY19" fmla="*/ 198715 h 450187"/>
              <a:gd name="connsiteX20" fmla="*/ 317417 w 450187"/>
              <a:gd name="connsiteY20" fmla="*/ 330606 h 450187"/>
              <a:gd name="connsiteX21" fmla="*/ 356984 w 450187"/>
              <a:gd name="connsiteY21" fmla="*/ 370173 h 450187"/>
              <a:gd name="connsiteX22" fmla="*/ 370173 w 450187"/>
              <a:gd name="connsiteY22" fmla="*/ 367907 h 450187"/>
              <a:gd name="connsiteX23" fmla="*/ 370173 w 450187"/>
              <a:gd name="connsiteY23" fmla="*/ 384242 h 450187"/>
              <a:gd name="connsiteX24" fmla="*/ 356984 w 450187"/>
              <a:gd name="connsiteY24" fmla="*/ 397431 h 450187"/>
              <a:gd name="connsiteX25" fmla="*/ 262394 w 450187"/>
              <a:gd name="connsiteY25" fmla="*/ 397431 h 450187"/>
              <a:gd name="connsiteX26" fmla="*/ 225094 w 450187"/>
              <a:gd name="connsiteY26" fmla="*/ 371053 h 450187"/>
              <a:gd name="connsiteX27" fmla="*/ 185526 w 450187"/>
              <a:gd name="connsiteY27" fmla="*/ 410620 h 450187"/>
              <a:gd name="connsiteX28" fmla="*/ 225094 w 450187"/>
              <a:gd name="connsiteY28" fmla="*/ 450187 h 450187"/>
              <a:gd name="connsiteX29" fmla="*/ 262394 w 450187"/>
              <a:gd name="connsiteY29" fmla="*/ 423809 h 450187"/>
              <a:gd name="connsiteX30" fmla="*/ 356984 w 450187"/>
              <a:gd name="connsiteY30" fmla="*/ 423809 h 450187"/>
              <a:gd name="connsiteX31" fmla="*/ 396551 w 450187"/>
              <a:gd name="connsiteY31" fmla="*/ 384242 h 450187"/>
              <a:gd name="connsiteX32" fmla="*/ 396551 w 450187"/>
              <a:gd name="connsiteY32" fmla="*/ 343795 h 450187"/>
              <a:gd name="connsiteX33" fmla="*/ 410620 w 450187"/>
              <a:gd name="connsiteY33" fmla="*/ 343795 h 450187"/>
              <a:gd name="connsiteX34" fmla="*/ 450187 w 450187"/>
              <a:gd name="connsiteY34" fmla="*/ 304228 h 450187"/>
              <a:gd name="connsiteX35" fmla="*/ 450187 w 450187"/>
              <a:gd name="connsiteY35" fmla="*/ 225094 h 450187"/>
              <a:gd name="connsiteX36" fmla="*/ 410620 w 450187"/>
              <a:gd name="connsiteY36" fmla="*/ 185526 h 450187"/>
              <a:gd name="connsiteX37" fmla="*/ 26378 w 450187"/>
              <a:gd name="connsiteY37" fmla="*/ 304228 h 450187"/>
              <a:gd name="connsiteX38" fmla="*/ 26378 w 450187"/>
              <a:gd name="connsiteY38" fmla="*/ 225094 h 450187"/>
              <a:gd name="connsiteX39" fmla="*/ 39567 w 450187"/>
              <a:gd name="connsiteY39" fmla="*/ 211904 h 450187"/>
              <a:gd name="connsiteX40" fmla="*/ 53636 w 450187"/>
              <a:gd name="connsiteY40" fmla="*/ 211904 h 450187"/>
              <a:gd name="connsiteX41" fmla="*/ 53636 w 450187"/>
              <a:gd name="connsiteY41" fmla="*/ 317417 h 450187"/>
              <a:gd name="connsiteX42" fmla="*/ 39567 w 450187"/>
              <a:gd name="connsiteY42" fmla="*/ 317417 h 450187"/>
              <a:gd name="connsiteX43" fmla="*/ 26378 w 450187"/>
              <a:gd name="connsiteY43" fmla="*/ 304228 h 450187"/>
              <a:gd name="connsiteX44" fmla="*/ 93203 w 450187"/>
              <a:gd name="connsiteY44" fmla="*/ 185526 h 450187"/>
              <a:gd name="connsiteX45" fmla="*/ 106392 w 450187"/>
              <a:gd name="connsiteY45" fmla="*/ 198715 h 450187"/>
              <a:gd name="connsiteX46" fmla="*/ 106392 w 450187"/>
              <a:gd name="connsiteY46" fmla="*/ 330606 h 450187"/>
              <a:gd name="connsiteX47" fmla="*/ 93203 w 450187"/>
              <a:gd name="connsiteY47" fmla="*/ 343795 h 450187"/>
              <a:gd name="connsiteX48" fmla="*/ 80014 w 450187"/>
              <a:gd name="connsiteY48" fmla="*/ 330606 h 450187"/>
              <a:gd name="connsiteX49" fmla="*/ 80014 w 450187"/>
              <a:gd name="connsiteY49" fmla="*/ 198715 h 450187"/>
              <a:gd name="connsiteX50" fmla="*/ 93203 w 450187"/>
              <a:gd name="connsiteY50" fmla="*/ 185526 h 450187"/>
              <a:gd name="connsiteX51" fmla="*/ 225094 w 450187"/>
              <a:gd name="connsiteY51" fmla="*/ 423809 h 450187"/>
              <a:gd name="connsiteX52" fmla="*/ 211904 w 450187"/>
              <a:gd name="connsiteY52" fmla="*/ 410620 h 450187"/>
              <a:gd name="connsiteX53" fmla="*/ 225094 w 450187"/>
              <a:gd name="connsiteY53" fmla="*/ 397431 h 450187"/>
              <a:gd name="connsiteX54" fmla="*/ 238283 w 450187"/>
              <a:gd name="connsiteY54" fmla="*/ 410620 h 450187"/>
              <a:gd name="connsiteX55" fmla="*/ 225094 w 450187"/>
              <a:gd name="connsiteY55" fmla="*/ 423809 h 450187"/>
              <a:gd name="connsiteX56" fmla="*/ 356984 w 450187"/>
              <a:gd name="connsiteY56" fmla="*/ 343795 h 450187"/>
              <a:gd name="connsiteX57" fmla="*/ 343795 w 450187"/>
              <a:gd name="connsiteY57" fmla="*/ 330606 h 450187"/>
              <a:gd name="connsiteX58" fmla="*/ 343795 w 450187"/>
              <a:gd name="connsiteY58" fmla="*/ 198715 h 450187"/>
              <a:gd name="connsiteX59" fmla="*/ 356984 w 450187"/>
              <a:gd name="connsiteY59" fmla="*/ 185526 h 450187"/>
              <a:gd name="connsiteX60" fmla="*/ 370173 w 450187"/>
              <a:gd name="connsiteY60" fmla="*/ 198715 h 450187"/>
              <a:gd name="connsiteX61" fmla="*/ 370173 w 450187"/>
              <a:gd name="connsiteY61" fmla="*/ 330606 h 450187"/>
              <a:gd name="connsiteX62" fmla="*/ 356984 w 450187"/>
              <a:gd name="connsiteY62" fmla="*/ 343795 h 450187"/>
              <a:gd name="connsiteX63" fmla="*/ 423809 w 450187"/>
              <a:gd name="connsiteY63" fmla="*/ 304228 h 450187"/>
              <a:gd name="connsiteX64" fmla="*/ 410620 w 450187"/>
              <a:gd name="connsiteY64" fmla="*/ 317417 h 450187"/>
              <a:gd name="connsiteX65" fmla="*/ 396551 w 450187"/>
              <a:gd name="connsiteY65" fmla="*/ 317417 h 450187"/>
              <a:gd name="connsiteX66" fmla="*/ 396551 w 450187"/>
              <a:gd name="connsiteY66" fmla="*/ 211904 h 450187"/>
              <a:gd name="connsiteX67" fmla="*/ 410620 w 450187"/>
              <a:gd name="connsiteY67" fmla="*/ 211904 h 450187"/>
              <a:gd name="connsiteX68" fmla="*/ 423809 w 450187"/>
              <a:gd name="connsiteY68" fmla="*/ 225094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50187" h="450187">
                <a:moveTo>
                  <a:pt x="410620" y="185526"/>
                </a:moveTo>
                <a:lnTo>
                  <a:pt x="396551" y="185526"/>
                </a:lnTo>
                <a:lnTo>
                  <a:pt x="396551" y="172337"/>
                </a:lnTo>
                <a:cubicBezTo>
                  <a:pt x="396551" y="77311"/>
                  <a:pt x="319635" y="0"/>
                  <a:pt x="225094" y="0"/>
                </a:cubicBezTo>
                <a:cubicBezTo>
                  <a:pt x="130552" y="0"/>
                  <a:pt x="53636" y="77311"/>
                  <a:pt x="53636" y="172337"/>
                </a:cubicBezTo>
                <a:lnTo>
                  <a:pt x="53636" y="185526"/>
                </a:lnTo>
                <a:lnTo>
                  <a:pt x="39567" y="185526"/>
                </a:lnTo>
                <a:cubicBezTo>
                  <a:pt x="17750" y="185526"/>
                  <a:pt x="0" y="203277"/>
                  <a:pt x="0" y="225094"/>
                </a:cubicBezTo>
                <a:lnTo>
                  <a:pt x="0" y="304228"/>
                </a:lnTo>
                <a:cubicBezTo>
                  <a:pt x="0" y="326045"/>
                  <a:pt x="17750" y="343795"/>
                  <a:pt x="39567" y="343795"/>
                </a:cubicBezTo>
                <a:lnTo>
                  <a:pt x="55902" y="343795"/>
                </a:lnTo>
                <a:cubicBezTo>
                  <a:pt x="61350" y="359148"/>
                  <a:pt x="76009" y="370173"/>
                  <a:pt x="93203" y="370173"/>
                </a:cubicBezTo>
                <a:cubicBezTo>
                  <a:pt x="115020" y="370173"/>
                  <a:pt x="132770" y="352423"/>
                  <a:pt x="132770" y="330606"/>
                </a:cubicBezTo>
                <a:lnTo>
                  <a:pt x="132770" y="198715"/>
                </a:lnTo>
                <a:cubicBezTo>
                  <a:pt x="132770" y="176899"/>
                  <a:pt x="115020" y="159148"/>
                  <a:pt x="93203" y="159148"/>
                </a:cubicBezTo>
                <a:cubicBezTo>
                  <a:pt x="88731" y="159148"/>
                  <a:pt x="84438" y="159903"/>
                  <a:pt x="80429" y="161278"/>
                </a:cubicBezTo>
                <a:cubicBezTo>
                  <a:pt x="86066" y="85942"/>
                  <a:pt x="148796" y="26378"/>
                  <a:pt x="225094" y="26378"/>
                </a:cubicBezTo>
                <a:cubicBezTo>
                  <a:pt x="301391" y="26378"/>
                  <a:pt x="364121" y="85942"/>
                  <a:pt x="369757" y="161278"/>
                </a:cubicBezTo>
                <a:cubicBezTo>
                  <a:pt x="365750" y="159903"/>
                  <a:pt x="361456" y="159148"/>
                  <a:pt x="356984" y="159148"/>
                </a:cubicBezTo>
                <a:cubicBezTo>
                  <a:pt x="335168" y="159148"/>
                  <a:pt x="317417" y="176899"/>
                  <a:pt x="317417" y="198715"/>
                </a:cubicBezTo>
                <a:lnTo>
                  <a:pt x="317417" y="330606"/>
                </a:lnTo>
                <a:cubicBezTo>
                  <a:pt x="317417" y="352423"/>
                  <a:pt x="335168" y="370173"/>
                  <a:pt x="356984" y="370173"/>
                </a:cubicBezTo>
                <a:cubicBezTo>
                  <a:pt x="361607" y="370173"/>
                  <a:pt x="366045" y="369370"/>
                  <a:pt x="370173" y="367907"/>
                </a:cubicBezTo>
                <a:lnTo>
                  <a:pt x="370173" y="384242"/>
                </a:lnTo>
                <a:cubicBezTo>
                  <a:pt x="370173" y="391513"/>
                  <a:pt x="364256" y="397431"/>
                  <a:pt x="356984" y="397431"/>
                </a:cubicBezTo>
                <a:lnTo>
                  <a:pt x="262394" y="397431"/>
                </a:lnTo>
                <a:cubicBezTo>
                  <a:pt x="256947" y="382078"/>
                  <a:pt x="242288" y="371053"/>
                  <a:pt x="225094" y="371053"/>
                </a:cubicBezTo>
                <a:cubicBezTo>
                  <a:pt x="203277" y="371053"/>
                  <a:pt x="185526" y="388803"/>
                  <a:pt x="185526" y="410620"/>
                </a:cubicBezTo>
                <a:cubicBezTo>
                  <a:pt x="185526" y="432437"/>
                  <a:pt x="203277" y="450187"/>
                  <a:pt x="225094" y="450187"/>
                </a:cubicBezTo>
                <a:cubicBezTo>
                  <a:pt x="242288" y="450187"/>
                  <a:pt x="256947" y="439162"/>
                  <a:pt x="262394" y="423809"/>
                </a:cubicBezTo>
                <a:lnTo>
                  <a:pt x="356984" y="423809"/>
                </a:lnTo>
                <a:cubicBezTo>
                  <a:pt x="378802" y="423809"/>
                  <a:pt x="396551" y="406059"/>
                  <a:pt x="396551" y="384242"/>
                </a:cubicBezTo>
                <a:lnTo>
                  <a:pt x="396551" y="343795"/>
                </a:lnTo>
                <a:lnTo>
                  <a:pt x="410620" y="343795"/>
                </a:lnTo>
                <a:cubicBezTo>
                  <a:pt x="432437" y="343795"/>
                  <a:pt x="450187" y="326045"/>
                  <a:pt x="450187" y="304228"/>
                </a:cubicBezTo>
                <a:lnTo>
                  <a:pt x="450187" y="225094"/>
                </a:lnTo>
                <a:cubicBezTo>
                  <a:pt x="450187" y="203277"/>
                  <a:pt x="432437" y="185526"/>
                  <a:pt x="410620" y="185526"/>
                </a:cubicBezTo>
                <a:close/>
                <a:moveTo>
                  <a:pt x="26378" y="304228"/>
                </a:moveTo>
                <a:lnTo>
                  <a:pt x="26378" y="225094"/>
                </a:lnTo>
                <a:cubicBezTo>
                  <a:pt x="26378" y="217822"/>
                  <a:pt x="32296" y="211904"/>
                  <a:pt x="39567" y="211904"/>
                </a:cubicBezTo>
                <a:lnTo>
                  <a:pt x="53636" y="211904"/>
                </a:lnTo>
                <a:lnTo>
                  <a:pt x="53636" y="317417"/>
                </a:lnTo>
                <a:lnTo>
                  <a:pt x="39567" y="317417"/>
                </a:lnTo>
                <a:cubicBezTo>
                  <a:pt x="32296" y="317417"/>
                  <a:pt x="26378" y="311500"/>
                  <a:pt x="26378" y="304228"/>
                </a:cubicBezTo>
                <a:close/>
                <a:moveTo>
                  <a:pt x="93203" y="185526"/>
                </a:moveTo>
                <a:cubicBezTo>
                  <a:pt x="100474" y="185526"/>
                  <a:pt x="106392" y="191444"/>
                  <a:pt x="106392" y="198715"/>
                </a:cubicBezTo>
                <a:lnTo>
                  <a:pt x="106392" y="330606"/>
                </a:lnTo>
                <a:cubicBezTo>
                  <a:pt x="106392" y="337878"/>
                  <a:pt x="100474" y="343795"/>
                  <a:pt x="93203" y="343795"/>
                </a:cubicBezTo>
                <a:cubicBezTo>
                  <a:pt x="85932" y="343795"/>
                  <a:pt x="80014" y="337878"/>
                  <a:pt x="80014" y="330606"/>
                </a:cubicBezTo>
                <a:lnTo>
                  <a:pt x="80014" y="198715"/>
                </a:lnTo>
                <a:cubicBezTo>
                  <a:pt x="80014" y="191444"/>
                  <a:pt x="85932" y="185526"/>
                  <a:pt x="93203" y="185526"/>
                </a:cubicBezTo>
                <a:close/>
                <a:moveTo>
                  <a:pt x="225094" y="423809"/>
                </a:moveTo>
                <a:cubicBezTo>
                  <a:pt x="217822" y="423809"/>
                  <a:pt x="211904" y="417891"/>
                  <a:pt x="211904" y="410620"/>
                </a:cubicBezTo>
                <a:cubicBezTo>
                  <a:pt x="211904" y="403348"/>
                  <a:pt x="217822" y="397431"/>
                  <a:pt x="225094" y="397431"/>
                </a:cubicBezTo>
                <a:cubicBezTo>
                  <a:pt x="232365" y="397431"/>
                  <a:pt x="238283" y="403348"/>
                  <a:pt x="238283" y="410620"/>
                </a:cubicBezTo>
                <a:cubicBezTo>
                  <a:pt x="238283" y="417891"/>
                  <a:pt x="232365" y="423809"/>
                  <a:pt x="225094" y="423809"/>
                </a:cubicBezTo>
                <a:close/>
                <a:moveTo>
                  <a:pt x="356984" y="343795"/>
                </a:moveTo>
                <a:cubicBezTo>
                  <a:pt x="349713" y="343795"/>
                  <a:pt x="343795" y="337878"/>
                  <a:pt x="343795" y="330606"/>
                </a:cubicBezTo>
                <a:lnTo>
                  <a:pt x="343795" y="198715"/>
                </a:lnTo>
                <a:cubicBezTo>
                  <a:pt x="343795" y="191444"/>
                  <a:pt x="349713" y="185526"/>
                  <a:pt x="356984" y="185526"/>
                </a:cubicBezTo>
                <a:cubicBezTo>
                  <a:pt x="364256" y="185526"/>
                  <a:pt x="370173" y="191444"/>
                  <a:pt x="370173" y="198715"/>
                </a:cubicBezTo>
                <a:lnTo>
                  <a:pt x="370173" y="330606"/>
                </a:lnTo>
                <a:cubicBezTo>
                  <a:pt x="370173" y="337878"/>
                  <a:pt x="364256" y="343795"/>
                  <a:pt x="356984" y="343795"/>
                </a:cubicBezTo>
                <a:close/>
                <a:moveTo>
                  <a:pt x="423809" y="304228"/>
                </a:moveTo>
                <a:cubicBezTo>
                  <a:pt x="423809" y="311500"/>
                  <a:pt x="417891" y="317417"/>
                  <a:pt x="410620" y="317417"/>
                </a:cubicBezTo>
                <a:lnTo>
                  <a:pt x="396551" y="317417"/>
                </a:lnTo>
                <a:lnTo>
                  <a:pt x="396551" y="211904"/>
                </a:lnTo>
                <a:lnTo>
                  <a:pt x="410620" y="211904"/>
                </a:lnTo>
                <a:cubicBezTo>
                  <a:pt x="417891" y="211904"/>
                  <a:pt x="423809" y="217822"/>
                  <a:pt x="423809" y="225094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0" name="Freeform: Shape 349">
            <a:extLst>
              <a:ext uri="{FF2B5EF4-FFF2-40B4-BE49-F238E27FC236}">
                <a16:creationId xmlns:a16="http://schemas.microsoft.com/office/drawing/2014/main" xmlns="" id="{480C7A76-0E2F-4E74-9719-A41C5A4E41BD}"/>
              </a:ext>
            </a:extLst>
          </p:cNvPr>
          <p:cNvSpPr/>
          <p:nvPr/>
        </p:nvSpPr>
        <p:spPr>
          <a:xfrm>
            <a:off x="3956630" y="3429000"/>
            <a:ext cx="290160" cy="450187"/>
          </a:xfrm>
          <a:custGeom>
            <a:avLst/>
            <a:gdLst>
              <a:gd name="connsiteX0" fmla="*/ 131890 w 290160"/>
              <a:gd name="connsiteY0" fmla="*/ 384241 h 450187"/>
              <a:gd name="connsiteX1" fmla="*/ 158268 w 290160"/>
              <a:gd name="connsiteY1" fmla="*/ 384241 h 450187"/>
              <a:gd name="connsiteX2" fmla="*/ 171457 w 290160"/>
              <a:gd name="connsiteY2" fmla="*/ 397430 h 450187"/>
              <a:gd name="connsiteX3" fmla="*/ 158268 w 290160"/>
              <a:gd name="connsiteY3" fmla="*/ 410619 h 450187"/>
              <a:gd name="connsiteX4" fmla="*/ 131890 w 290160"/>
              <a:gd name="connsiteY4" fmla="*/ 410619 h 450187"/>
              <a:gd name="connsiteX5" fmla="*/ 118701 w 290160"/>
              <a:gd name="connsiteY5" fmla="*/ 397430 h 450187"/>
              <a:gd name="connsiteX6" fmla="*/ 131890 w 290160"/>
              <a:gd name="connsiteY6" fmla="*/ 384241 h 450187"/>
              <a:gd name="connsiteX7" fmla="*/ 26378 w 290160"/>
              <a:gd name="connsiteY7" fmla="*/ 371053 h 450187"/>
              <a:gd name="connsiteX8" fmla="*/ 26378 w 290160"/>
              <a:gd name="connsiteY8" fmla="*/ 410620 h 450187"/>
              <a:gd name="connsiteX9" fmla="*/ 39567 w 290160"/>
              <a:gd name="connsiteY9" fmla="*/ 423809 h 450187"/>
              <a:gd name="connsiteX10" fmla="*/ 250592 w 290160"/>
              <a:gd name="connsiteY10" fmla="*/ 423809 h 450187"/>
              <a:gd name="connsiteX11" fmla="*/ 263781 w 290160"/>
              <a:gd name="connsiteY11" fmla="*/ 410620 h 450187"/>
              <a:gd name="connsiteX12" fmla="*/ 263781 w 290160"/>
              <a:gd name="connsiteY12" fmla="*/ 371053 h 450187"/>
              <a:gd name="connsiteX13" fmla="*/ 131890 w 290160"/>
              <a:gd name="connsiteY13" fmla="*/ 241984 h 450187"/>
              <a:gd name="connsiteX14" fmla="*/ 131890 w 290160"/>
              <a:gd name="connsiteY14" fmla="*/ 258880 h 450187"/>
              <a:gd name="connsiteX15" fmla="*/ 141878 w 290160"/>
              <a:gd name="connsiteY15" fmla="*/ 271674 h 450187"/>
              <a:gd name="connsiteX16" fmla="*/ 158269 w 290160"/>
              <a:gd name="connsiteY16" fmla="*/ 258880 h 450187"/>
              <a:gd name="connsiteX17" fmla="*/ 158269 w 290160"/>
              <a:gd name="connsiteY17" fmla="*/ 248579 h 450187"/>
              <a:gd name="connsiteX18" fmla="*/ 79134 w 290160"/>
              <a:gd name="connsiteY18" fmla="*/ 185525 h 450187"/>
              <a:gd name="connsiteX19" fmla="*/ 79134 w 290160"/>
              <a:gd name="connsiteY19" fmla="*/ 211904 h 450187"/>
              <a:gd name="connsiteX20" fmla="*/ 105512 w 290160"/>
              <a:gd name="connsiteY20" fmla="*/ 211904 h 450187"/>
              <a:gd name="connsiteX21" fmla="*/ 105512 w 290160"/>
              <a:gd name="connsiteY21" fmla="*/ 185525 h 450187"/>
              <a:gd name="connsiteX22" fmla="*/ 211025 w 290160"/>
              <a:gd name="connsiteY22" fmla="*/ 162850 h 450187"/>
              <a:gd name="connsiteX23" fmla="*/ 131890 w 290160"/>
              <a:gd name="connsiteY23" fmla="*/ 182634 h 450187"/>
              <a:gd name="connsiteX24" fmla="*/ 131890 w 290160"/>
              <a:gd name="connsiteY24" fmla="*/ 214796 h 450187"/>
              <a:gd name="connsiteX25" fmla="*/ 211025 w 290160"/>
              <a:gd name="connsiteY25" fmla="*/ 234579 h 450187"/>
              <a:gd name="connsiteX26" fmla="*/ 224214 w 290160"/>
              <a:gd name="connsiteY26" fmla="*/ 106391 h 450187"/>
              <a:gd name="connsiteX27" fmla="*/ 237403 w 290160"/>
              <a:gd name="connsiteY27" fmla="*/ 119580 h 450187"/>
              <a:gd name="connsiteX28" fmla="*/ 237403 w 290160"/>
              <a:gd name="connsiteY28" fmla="*/ 277849 h 450187"/>
              <a:gd name="connsiteX29" fmla="*/ 224214 w 290160"/>
              <a:gd name="connsiteY29" fmla="*/ 291038 h 450187"/>
              <a:gd name="connsiteX30" fmla="*/ 211025 w 290160"/>
              <a:gd name="connsiteY30" fmla="*/ 277849 h 450187"/>
              <a:gd name="connsiteX31" fmla="*/ 211025 w 290160"/>
              <a:gd name="connsiteY31" fmla="*/ 261768 h 450187"/>
              <a:gd name="connsiteX32" fmla="*/ 184647 w 290160"/>
              <a:gd name="connsiteY32" fmla="*/ 255173 h 450187"/>
              <a:gd name="connsiteX33" fmla="*/ 184647 w 290160"/>
              <a:gd name="connsiteY33" fmla="*/ 258880 h 450187"/>
              <a:gd name="connsiteX34" fmla="*/ 169427 w 290160"/>
              <a:gd name="connsiteY34" fmla="*/ 290066 h 450187"/>
              <a:gd name="connsiteX35" fmla="*/ 105512 w 290160"/>
              <a:gd name="connsiteY35" fmla="*/ 258880 h 450187"/>
              <a:gd name="connsiteX36" fmla="*/ 105512 w 290160"/>
              <a:gd name="connsiteY36" fmla="*/ 238282 h 450187"/>
              <a:gd name="connsiteX37" fmla="*/ 65945 w 290160"/>
              <a:gd name="connsiteY37" fmla="*/ 238282 h 450187"/>
              <a:gd name="connsiteX38" fmla="*/ 52756 w 290160"/>
              <a:gd name="connsiteY38" fmla="*/ 225093 h 450187"/>
              <a:gd name="connsiteX39" fmla="*/ 52756 w 290160"/>
              <a:gd name="connsiteY39" fmla="*/ 172336 h 450187"/>
              <a:gd name="connsiteX40" fmla="*/ 65945 w 290160"/>
              <a:gd name="connsiteY40" fmla="*/ 159147 h 450187"/>
              <a:gd name="connsiteX41" fmla="*/ 117076 w 290160"/>
              <a:gd name="connsiteY41" fmla="*/ 159147 h 450187"/>
              <a:gd name="connsiteX42" fmla="*/ 211025 w 290160"/>
              <a:gd name="connsiteY42" fmla="*/ 135661 h 450187"/>
              <a:gd name="connsiteX43" fmla="*/ 211025 w 290160"/>
              <a:gd name="connsiteY43" fmla="*/ 119580 h 450187"/>
              <a:gd name="connsiteX44" fmla="*/ 224214 w 290160"/>
              <a:gd name="connsiteY44" fmla="*/ 106391 h 450187"/>
              <a:gd name="connsiteX45" fmla="*/ 131890 w 290160"/>
              <a:gd name="connsiteY45" fmla="*/ 52756 h 450187"/>
              <a:gd name="connsiteX46" fmla="*/ 158268 w 290160"/>
              <a:gd name="connsiteY46" fmla="*/ 52756 h 450187"/>
              <a:gd name="connsiteX47" fmla="*/ 171457 w 290160"/>
              <a:gd name="connsiteY47" fmla="*/ 65945 h 450187"/>
              <a:gd name="connsiteX48" fmla="*/ 158268 w 290160"/>
              <a:gd name="connsiteY48" fmla="*/ 79134 h 450187"/>
              <a:gd name="connsiteX49" fmla="*/ 131890 w 290160"/>
              <a:gd name="connsiteY49" fmla="*/ 79134 h 450187"/>
              <a:gd name="connsiteX50" fmla="*/ 118701 w 290160"/>
              <a:gd name="connsiteY50" fmla="*/ 65945 h 450187"/>
              <a:gd name="connsiteX51" fmla="*/ 131890 w 290160"/>
              <a:gd name="connsiteY51" fmla="*/ 52756 h 450187"/>
              <a:gd name="connsiteX52" fmla="*/ 39567 w 290160"/>
              <a:gd name="connsiteY52" fmla="*/ 26378 h 450187"/>
              <a:gd name="connsiteX53" fmla="*/ 26378 w 290160"/>
              <a:gd name="connsiteY53" fmla="*/ 39567 h 450187"/>
              <a:gd name="connsiteX54" fmla="*/ 26378 w 290160"/>
              <a:gd name="connsiteY54" fmla="*/ 344674 h 450187"/>
              <a:gd name="connsiteX55" fmla="*/ 263781 w 290160"/>
              <a:gd name="connsiteY55" fmla="*/ 344674 h 450187"/>
              <a:gd name="connsiteX56" fmla="*/ 263781 w 290160"/>
              <a:gd name="connsiteY56" fmla="*/ 39567 h 450187"/>
              <a:gd name="connsiteX57" fmla="*/ 250592 w 290160"/>
              <a:gd name="connsiteY57" fmla="*/ 26378 h 450187"/>
              <a:gd name="connsiteX58" fmla="*/ 39567 w 290160"/>
              <a:gd name="connsiteY58" fmla="*/ 0 h 450187"/>
              <a:gd name="connsiteX59" fmla="*/ 250592 w 290160"/>
              <a:gd name="connsiteY59" fmla="*/ 0 h 450187"/>
              <a:gd name="connsiteX60" fmla="*/ 290160 w 290160"/>
              <a:gd name="connsiteY60" fmla="*/ 39567 h 450187"/>
              <a:gd name="connsiteX61" fmla="*/ 290160 w 290160"/>
              <a:gd name="connsiteY61" fmla="*/ 410620 h 450187"/>
              <a:gd name="connsiteX62" fmla="*/ 250592 w 290160"/>
              <a:gd name="connsiteY62" fmla="*/ 450187 h 450187"/>
              <a:gd name="connsiteX63" fmla="*/ 39567 w 290160"/>
              <a:gd name="connsiteY63" fmla="*/ 450187 h 450187"/>
              <a:gd name="connsiteX64" fmla="*/ 0 w 290160"/>
              <a:gd name="connsiteY64" fmla="*/ 410620 h 450187"/>
              <a:gd name="connsiteX65" fmla="*/ 0 w 290160"/>
              <a:gd name="connsiteY65" fmla="*/ 39567 h 450187"/>
              <a:gd name="connsiteX66" fmla="*/ 39567 w 290160"/>
              <a:gd name="connsiteY66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90160" h="450187">
                <a:moveTo>
                  <a:pt x="131890" y="384241"/>
                </a:moveTo>
                <a:lnTo>
                  <a:pt x="158268" y="384241"/>
                </a:lnTo>
                <a:cubicBezTo>
                  <a:pt x="165553" y="384241"/>
                  <a:pt x="171457" y="390145"/>
                  <a:pt x="171457" y="397430"/>
                </a:cubicBezTo>
                <a:cubicBezTo>
                  <a:pt x="171457" y="404715"/>
                  <a:pt x="165553" y="410619"/>
                  <a:pt x="158268" y="410619"/>
                </a:cubicBezTo>
                <a:lnTo>
                  <a:pt x="131890" y="410619"/>
                </a:lnTo>
                <a:cubicBezTo>
                  <a:pt x="124605" y="410619"/>
                  <a:pt x="118701" y="404715"/>
                  <a:pt x="118701" y="397430"/>
                </a:cubicBezTo>
                <a:cubicBezTo>
                  <a:pt x="118701" y="390145"/>
                  <a:pt x="124605" y="384241"/>
                  <a:pt x="131890" y="384241"/>
                </a:cubicBezTo>
                <a:close/>
                <a:moveTo>
                  <a:pt x="26378" y="371053"/>
                </a:moveTo>
                <a:lnTo>
                  <a:pt x="26378" y="410620"/>
                </a:lnTo>
                <a:cubicBezTo>
                  <a:pt x="26378" y="417891"/>
                  <a:pt x="32296" y="423809"/>
                  <a:pt x="39567" y="423809"/>
                </a:cubicBezTo>
                <a:lnTo>
                  <a:pt x="250592" y="423809"/>
                </a:lnTo>
                <a:cubicBezTo>
                  <a:pt x="257864" y="423809"/>
                  <a:pt x="263781" y="417891"/>
                  <a:pt x="263781" y="410620"/>
                </a:cubicBezTo>
                <a:lnTo>
                  <a:pt x="263781" y="371053"/>
                </a:lnTo>
                <a:close/>
                <a:moveTo>
                  <a:pt x="131890" y="241984"/>
                </a:moveTo>
                <a:lnTo>
                  <a:pt x="131890" y="258880"/>
                </a:lnTo>
                <a:cubicBezTo>
                  <a:pt x="131890" y="264941"/>
                  <a:pt x="135998" y="270204"/>
                  <a:pt x="141878" y="271674"/>
                </a:cubicBezTo>
                <a:cubicBezTo>
                  <a:pt x="150211" y="273755"/>
                  <a:pt x="158269" y="267456"/>
                  <a:pt x="158269" y="258880"/>
                </a:cubicBezTo>
                <a:lnTo>
                  <a:pt x="158269" y="248579"/>
                </a:lnTo>
                <a:close/>
                <a:moveTo>
                  <a:pt x="79134" y="185525"/>
                </a:moveTo>
                <a:lnTo>
                  <a:pt x="79134" y="211904"/>
                </a:lnTo>
                <a:lnTo>
                  <a:pt x="105512" y="211904"/>
                </a:lnTo>
                <a:lnTo>
                  <a:pt x="105512" y="185525"/>
                </a:lnTo>
                <a:close/>
                <a:moveTo>
                  <a:pt x="211025" y="162850"/>
                </a:moveTo>
                <a:lnTo>
                  <a:pt x="131890" y="182634"/>
                </a:lnTo>
                <a:lnTo>
                  <a:pt x="131890" y="214796"/>
                </a:lnTo>
                <a:lnTo>
                  <a:pt x="211025" y="234579"/>
                </a:lnTo>
                <a:close/>
                <a:moveTo>
                  <a:pt x="224214" y="106391"/>
                </a:moveTo>
                <a:cubicBezTo>
                  <a:pt x="231499" y="106391"/>
                  <a:pt x="237403" y="112295"/>
                  <a:pt x="237403" y="119580"/>
                </a:cubicBezTo>
                <a:lnTo>
                  <a:pt x="237403" y="277849"/>
                </a:lnTo>
                <a:cubicBezTo>
                  <a:pt x="237403" y="285134"/>
                  <a:pt x="231499" y="291038"/>
                  <a:pt x="224214" y="291038"/>
                </a:cubicBezTo>
                <a:cubicBezTo>
                  <a:pt x="216929" y="291038"/>
                  <a:pt x="211025" y="285134"/>
                  <a:pt x="211025" y="277849"/>
                </a:cubicBezTo>
                <a:lnTo>
                  <a:pt x="211025" y="261768"/>
                </a:lnTo>
                <a:lnTo>
                  <a:pt x="184647" y="255173"/>
                </a:lnTo>
                <a:lnTo>
                  <a:pt x="184647" y="258880"/>
                </a:lnTo>
                <a:cubicBezTo>
                  <a:pt x="184647" y="271148"/>
                  <a:pt x="179099" y="282513"/>
                  <a:pt x="169427" y="290066"/>
                </a:cubicBezTo>
                <a:cubicBezTo>
                  <a:pt x="143630" y="310207"/>
                  <a:pt x="105512" y="291941"/>
                  <a:pt x="105512" y="258880"/>
                </a:cubicBezTo>
                <a:lnTo>
                  <a:pt x="105512" y="238282"/>
                </a:lnTo>
                <a:lnTo>
                  <a:pt x="65945" y="238282"/>
                </a:lnTo>
                <a:cubicBezTo>
                  <a:pt x="58660" y="238282"/>
                  <a:pt x="52756" y="232377"/>
                  <a:pt x="52756" y="225093"/>
                </a:cubicBezTo>
                <a:lnTo>
                  <a:pt x="52756" y="172336"/>
                </a:lnTo>
                <a:cubicBezTo>
                  <a:pt x="52756" y="165052"/>
                  <a:pt x="58660" y="159147"/>
                  <a:pt x="65945" y="159147"/>
                </a:cubicBezTo>
                <a:lnTo>
                  <a:pt x="117076" y="159147"/>
                </a:lnTo>
                <a:lnTo>
                  <a:pt x="211025" y="135661"/>
                </a:lnTo>
                <a:lnTo>
                  <a:pt x="211025" y="119580"/>
                </a:lnTo>
                <a:cubicBezTo>
                  <a:pt x="211025" y="112295"/>
                  <a:pt x="216929" y="106391"/>
                  <a:pt x="224214" y="106391"/>
                </a:cubicBezTo>
                <a:close/>
                <a:moveTo>
                  <a:pt x="131890" y="52756"/>
                </a:moveTo>
                <a:lnTo>
                  <a:pt x="158268" y="52756"/>
                </a:lnTo>
                <a:cubicBezTo>
                  <a:pt x="165553" y="52756"/>
                  <a:pt x="171457" y="58660"/>
                  <a:pt x="171457" y="65945"/>
                </a:cubicBezTo>
                <a:cubicBezTo>
                  <a:pt x="171457" y="73230"/>
                  <a:pt x="165553" y="79134"/>
                  <a:pt x="158268" y="79134"/>
                </a:cubicBezTo>
                <a:lnTo>
                  <a:pt x="131890" y="79134"/>
                </a:lnTo>
                <a:cubicBezTo>
                  <a:pt x="124605" y="79134"/>
                  <a:pt x="118701" y="73230"/>
                  <a:pt x="118701" y="65945"/>
                </a:cubicBezTo>
                <a:cubicBezTo>
                  <a:pt x="118701" y="58660"/>
                  <a:pt x="124605" y="52756"/>
                  <a:pt x="131890" y="52756"/>
                </a:cubicBezTo>
                <a:close/>
                <a:moveTo>
                  <a:pt x="39567" y="26378"/>
                </a:moveTo>
                <a:cubicBezTo>
                  <a:pt x="32296" y="26378"/>
                  <a:pt x="26378" y="32296"/>
                  <a:pt x="26378" y="39567"/>
                </a:cubicBezTo>
                <a:lnTo>
                  <a:pt x="26378" y="344674"/>
                </a:lnTo>
                <a:lnTo>
                  <a:pt x="263781" y="344674"/>
                </a:lnTo>
                <a:lnTo>
                  <a:pt x="263781" y="39567"/>
                </a:lnTo>
                <a:cubicBezTo>
                  <a:pt x="263781" y="32296"/>
                  <a:pt x="257864" y="26378"/>
                  <a:pt x="250592" y="26378"/>
                </a:cubicBezTo>
                <a:close/>
                <a:moveTo>
                  <a:pt x="39567" y="0"/>
                </a:moveTo>
                <a:lnTo>
                  <a:pt x="250592" y="0"/>
                </a:lnTo>
                <a:cubicBezTo>
                  <a:pt x="272410" y="0"/>
                  <a:pt x="290160" y="17750"/>
                  <a:pt x="290160" y="39567"/>
                </a:cubicBezTo>
                <a:lnTo>
                  <a:pt x="290160" y="410620"/>
                </a:lnTo>
                <a:cubicBezTo>
                  <a:pt x="290160" y="432437"/>
                  <a:pt x="272410" y="450187"/>
                  <a:pt x="250592" y="450187"/>
                </a:cubicBezTo>
                <a:lnTo>
                  <a:pt x="39567" y="450187"/>
                </a:lnTo>
                <a:cubicBezTo>
                  <a:pt x="17750" y="450187"/>
                  <a:pt x="0" y="432437"/>
                  <a:pt x="0" y="410620"/>
                </a:cubicBezTo>
                <a:lnTo>
                  <a:pt x="0" y="39567"/>
                </a:lnTo>
                <a:cubicBezTo>
                  <a:pt x="0" y="17750"/>
                  <a:pt x="17750" y="0"/>
                  <a:pt x="39567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9" name="Freeform: Shape 348">
            <a:extLst>
              <a:ext uri="{FF2B5EF4-FFF2-40B4-BE49-F238E27FC236}">
                <a16:creationId xmlns:a16="http://schemas.microsoft.com/office/drawing/2014/main" xmlns="" id="{F391D257-5303-466C-B604-9DC877D5D408}"/>
              </a:ext>
            </a:extLst>
          </p:cNvPr>
          <p:cNvSpPr/>
          <p:nvPr/>
        </p:nvSpPr>
        <p:spPr>
          <a:xfrm>
            <a:off x="2996388" y="3429000"/>
            <a:ext cx="311167" cy="450187"/>
          </a:xfrm>
          <a:custGeom>
            <a:avLst/>
            <a:gdLst>
              <a:gd name="connsiteX0" fmla="*/ 39567 w 311167"/>
              <a:gd name="connsiteY0" fmla="*/ 395672 h 450187"/>
              <a:gd name="connsiteX1" fmla="*/ 26378 w 311167"/>
              <a:gd name="connsiteY1" fmla="*/ 408861 h 450187"/>
              <a:gd name="connsiteX2" fmla="*/ 26378 w 311167"/>
              <a:gd name="connsiteY2" fmla="*/ 423809 h 450187"/>
              <a:gd name="connsiteX3" fmla="*/ 237403 w 311167"/>
              <a:gd name="connsiteY3" fmla="*/ 423809 h 450187"/>
              <a:gd name="connsiteX4" fmla="*/ 237403 w 311167"/>
              <a:gd name="connsiteY4" fmla="*/ 408861 h 450187"/>
              <a:gd name="connsiteX5" fmla="*/ 224214 w 311167"/>
              <a:gd name="connsiteY5" fmla="*/ 395672 h 450187"/>
              <a:gd name="connsiteX6" fmla="*/ 39567 w 311167"/>
              <a:gd name="connsiteY6" fmla="*/ 342916 h 450187"/>
              <a:gd name="connsiteX7" fmla="*/ 26378 w 311167"/>
              <a:gd name="connsiteY7" fmla="*/ 356105 h 450187"/>
              <a:gd name="connsiteX8" fmla="*/ 39567 w 311167"/>
              <a:gd name="connsiteY8" fmla="*/ 369294 h 450187"/>
              <a:gd name="connsiteX9" fmla="*/ 224214 w 311167"/>
              <a:gd name="connsiteY9" fmla="*/ 369294 h 450187"/>
              <a:gd name="connsiteX10" fmla="*/ 237403 w 311167"/>
              <a:gd name="connsiteY10" fmla="*/ 356105 h 450187"/>
              <a:gd name="connsiteX11" fmla="*/ 224214 w 311167"/>
              <a:gd name="connsiteY11" fmla="*/ 342916 h 450187"/>
              <a:gd name="connsiteX12" fmla="*/ 171457 w 311167"/>
              <a:gd name="connsiteY12" fmla="*/ 105512 h 450187"/>
              <a:gd name="connsiteX13" fmla="*/ 184646 w 311167"/>
              <a:gd name="connsiteY13" fmla="*/ 118701 h 450187"/>
              <a:gd name="connsiteX14" fmla="*/ 171457 w 311167"/>
              <a:gd name="connsiteY14" fmla="*/ 131890 h 450187"/>
              <a:gd name="connsiteX15" fmla="*/ 158268 w 311167"/>
              <a:gd name="connsiteY15" fmla="*/ 118701 h 450187"/>
              <a:gd name="connsiteX16" fmla="*/ 171457 w 311167"/>
              <a:gd name="connsiteY16" fmla="*/ 105512 h 450187"/>
              <a:gd name="connsiteX17" fmla="*/ 191771 w 311167"/>
              <a:gd name="connsiteY17" fmla="*/ 29243 h 450187"/>
              <a:gd name="connsiteX18" fmla="*/ 157919 w 311167"/>
              <a:gd name="connsiteY18" fmla="*/ 57390 h 450187"/>
              <a:gd name="connsiteX19" fmla="*/ 154213 w 311167"/>
              <a:gd name="connsiteY19" fmla="*/ 62270 h 450187"/>
              <a:gd name="connsiteX20" fmla="*/ 145080 w 311167"/>
              <a:gd name="connsiteY20" fmla="*/ 65945 h 450187"/>
              <a:gd name="connsiteX21" fmla="*/ 27910 w 311167"/>
              <a:gd name="connsiteY21" fmla="*/ 214814 h 450187"/>
              <a:gd name="connsiteX22" fmla="*/ 27378 w 311167"/>
              <a:gd name="connsiteY22" fmla="*/ 219279 h 450187"/>
              <a:gd name="connsiteX23" fmla="*/ 52660 w 311167"/>
              <a:gd name="connsiteY23" fmla="*/ 316538 h 450187"/>
              <a:gd name="connsiteX24" fmla="*/ 211025 w 311167"/>
              <a:gd name="connsiteY24" fmla="*/ 316538 h 450187"/>
              <a:gd name="connsiteX25" fmla="*/ 211025 w 311167"/>
              <a:gd name="connsiteY25" fmla="*/ 278605 h 450187"/>
              <a:gd name="connsiteX26" fmla="*/ 193151 w 311167"/>
              <a:gd name="connsiteY26" fmla="*/ 253457 h 450187"/>
              <a:gd name="connsiteX27" fmla="*/ 153433 w 311167"/>
              <a:gd name="connsiteY27" fmla="*/ 218846 h 450187"/>
              <a:gd name="connsiteX28" fmla="*/ 145701 w 311167"/>
              <a:gd name="connsiteY28" fmla="*/ 190730 h 450187"/>
              <a:gd name="connsiteX29" fmla="*/ 109377 w 311167"/>
              <a:gd name="connsiteY29" fmla="*/ 154404 h 450187"/>
              <a:gd name="connsiteX30" fmla="*/ 109377 w 311167"/>
              <a:gd name="connsiteY30" fmla="*/ 135752 h 450187"/>
              <a:gd name="connsiteX31" fmla="*/ 128026 w 311167"/>
              <a:gd name="connsiteY31" fmla="*/ 135752 h 450187"/>
              <a:gd name="connsiteX32" fmla="*/ 163734 w 311167"/>
              <a:gd name="connsiteY32" fmla="*/ 171458 h 450187"/>
              <a:gd name="connsiteX33" fmla="*/ 218317 w 311167"/>
              <a:gd name="connsiteY33" fmla="*/ 159660 h 450187"/>
              <a:gd name="connsiteX34" fmla="*/ 230112 w 311167"/>
              <a:gd name="connsiteY34" fmla="*/ 159660 h 450187"/>
              <a:gd name="connsiteX35" fmla="*/ 244839 w 311167"/>
              <a:gd name="connsiteY35" fmla="*/ 167024 h 450187"/>
              <a:gd name="connsiteX36" fmla="*/ 282390 w 311167"/>
              <a:gd name="connsiteY36" fmla="*/ 157341 h 450187"/>
              <a:gd name="connsiteX37" fmla="*/ 282264 w 311167"/>
              <a:gd name="connsiteY37" fmla="*/ 145753 h 450187"/>
              <a:gd name="connsiteX38" fmla="*/ 281391 w 311167"/>
              <a:gd name="connsiteY38" fmla="*/ 145038 h 450187"/>
              <a:gd name="connsiteX39" fmla="*/ 189050 w 311167"/>
              <a:gd name="connsiteY39" fmla="*/ 62593 h 450187"/>
              <a:gd name="connsiteX40" fmla="*/ 185324 w 311167"/>
              <a:gd name="connsiteY40" fmla="*/ 48587 h 450187"/>
              <a:gd name="connsiteX41" fmla="*/ 211025 w 311167"/>
              <a:gd name="connsiteY41" fmla="*/ 0 h 450187"/>
              <a:gd name="connsiteX42" fmla="*/ 221724 w 311167"/>
              <a:gd name="connsiteY42" fmla="*/ 5478 h 450187"/>
              <a:gd name="connsiteX43" fmla="*/ 223537 w 311167"/>
              <a:gd name="connsiteY43" fmla="*/ 17359 h 450187"/>
              <a:gd name="connsiteX44" fmla="*/ 213093 w 311167"/>
              <a:gd name="connsiteY44" fmla="*/ 48697 h 450187"/>
              <a:gd name="connsiteX45" fmla="*/ 298588 w 311167"/>
              <a:gd name="connsiteY45" fmla="*/ 125028 h 450187"/>
              <a:gd name="connsiteX46" fmla="*/ 304829 w 311167"/>
              <a:gd name="connsiteY46" fmla="*/ 171207 h 450187"/>
              <a:gd name="connsiteX47" fmla="*/ 233045 w 311167"/>
              <a:gd name="connsiteY47" fmla="*/ 190616 h 450187"/>
              <a:gd name="connsiteX48" fmla="*/ 224039 w 311167"/>
              <a:gd name="connsiteY48" fmla="*/ 186117 h 450187"/>
              <a:gd name="connsiteX49" fmla="*/ 173701 w 311167"/>
              <a:gd name="connsiteY49" fmla="*/ 197757 h 450187"/>
              <a:gd name="connsiteX50" fmla="*/ 201827 w 311167"/>
              <a:gd name="connsiteY50" fmla="*/ 228549 h 450187"/>
              <a:gd name="connsiteX51" fmla="*/ 237403 w 311167"/>
              <a:gd name="connsiteY51" fmla="*/ 278605 h 450187"/>
              <a:gd name="connsiteX52" fmla="*/ 237403 w 311167"/>
              <a:gd name="connsiteY52" fmla="*/ 318805 h 450187"/>
              <a:gd name="connsiteX53" fmla="*/ 263781 w 311167"/>
              <a:gd name="connsiteY53" fmla="*/ 356105 h 450187"/>
              <a:gd name="connsiteX54" fmla="*/ 253673 w 311167"/>
              <a:gd name="connsiteY54" fmla="*/ 382483 h 450187"/>
              <a:gd name="connsiteX55" fmla="*/ 263781 w 311167"/>
              <a:gd name="connsiteY55" fmla="*/ 408861 h 450187"/>
              <a:gd name="connsiteX56" fmla="*/ 263781 w 311167"/>
              <a:gd name="connsiteY56" fmla="*/ 436998 h 450187"/>
              <a:gd name="connsiteX57" fmla="*/ 250592 w 311167"/>
              <a:gd name="connsiteY57" fmla="*/ 450187 h 450187"/>
              <a:gd name="connsiteX58" fmla="*/ 13189 w 311167"/>
              <a:gd name="connsiteY58" fmla="*/ 450187 h 450187"/>
              <a:gd name="connsiteX59" fmla="*/ 0 w 311167"/>
              <a:gd name="connsiteY59" fmla="*/ 436998 h 450187"/>
              <a:gd name="connsiteX60" fmla="*/ 0 w 311167"/>
              <a:gd name="connsiteY60" fmla="*/ 408861 h 450187"/>
              <a:gd name="connsiteX61" fmla="*/ 10108 w 311167"/>
              <a:gd name="connsiteY61" fmla="*/ 382483 h 450187"/>
              <a:gd name="connsiteX62" fmla="*/ 0 w 311167"/>
              <a:gd name="connsiteY62" fmla="*/ 356105 h 450187"/>
              <a:gd name="connsiteX63" fmla="*/ 26313 w 311167"/>
              <a:gd name="connsiteY63" fmla="*/ 318828 h 450187"/>
              <a:gd name="connsiteX64" fmla="*/ 20385 w 311167"/>
              <a:gd name="connsiteY64" fmla="*/ 256724 h 450187"/>
              <a:gd name="connsiteX65" fmla="*/ 7632 w 311167"/>
              <a:gd name="connsiteY65" fmla="*/ 236874 h 450187"/>
              <a:gd name="connsiteX66" fmla="*/ 3833 w 311167"/>
              <a:gd name="connsiteY66" fmla="*/ 233172 h 450187"/>
              <a:gd name="connsiteX67" fmla="*/ 690 w 311167"/>
              <a:gd name="connsiteY67" fmla="*/ 219663 h 450187"/>
              <a:gd name="connsiteX68" fmla="*/ 1710 w 311167"/>
              <a:gd name="connsiteY68" fmla="*/ 211743 h 450187"/>
              <a:gd name="connsiteX69" fmla="*/ 28061 w 311167"/>
              <a:gd name="connsiteY69" fmla="*/ 112835 h 450187"/>
              <a:gd name="connsiteX70" fmla="*/ 70706 w 311167"/>
              <a:gd name="connsiteY70" fmla="*/ 61752 h 450187"/>
              <a:gd name="connsiteX71" fmla="*/ 137966 w 311167"/>
              <a:gd name="connsiteY71" fmla="*/ 39725 h 450187"/>
              <a:gd name="connsiteX72" fmla="*/ 157822 w 311167"/>
              <a:gd name="connsiteY72" fmla="*/ 18028 h 450187"/>
              <a:gd name="connsiteX73" fmla="*/ 211025 w 311167"/>
              <a:gd name="connsiteY73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11167" h="450187">
                <a:moveTo>
                  <a:pt x="39567" y="395672"/>
                </a:moveTo>
                <a:cubicBezTo>
                  <a:pt x="32296" y="395672"/>
                  <a:pt x="26378" y="401590"/>
                  <a:pt x="26378" y="408861"/>
                </a:cubicBezTo>
                <a:lnTo>
                  <a:pt x="26378" y="423809"/>
                </a:lnTo>
                <a:lnTo>
                  <a:pt x="237403" y="423809"/>
                </a:lnTo>
                <a:lnTo>
                  <a:pt x="237403" y="408861"/>
                </a:lnTo>
                <a:cubicBezTo>
                  <a:pt x="237403" y="401590"/>
                  <a:pt x="231486" y="395672"/>
                  <a:pt x="224214" y="395672"/>
                </a:cubicBezTo>
                <a:close/>
                <a:moveTo>
                  <a:pt x="39567" y="342916"/>
                </a:moveTo>
                <a:cubicBezTo>
                  <a:pt x="32296" y="342916"/>
                  <a:pt x="26378" y="348833"/>
                  <a:pt x="26378" y="356105"/>
                </a:cubicBezTo>
                <a:cubicBezTo>
                  <a:pt x="26378" y="363377"/>
                  <a:pt x="32296" y="369294"/>
                  <a:pt x="39567" y="369294"/>
                </a:cubicBezTo>
                <a:lnTo>
                  <a:pt x="224214" y="369294"/>
                </a:lnTo>
                <a:cubicBezTo>
                  <a:pt x="231486" y="369294"/>
                  <a:pt x="237403" y="363377"/>
                  <a:pt x="237403" y="356105"/>
                </a:cubicBezTo>
                <a:cubicBezTo>
                  <a:pt x="237403" y="348833"/>
                  <a:pt x="231486" y="342916"/>
                  <a:pt x="224214" y="342916"/>
                </a:cubicBezTo>
                <a:close/>
                <a:moveTo>
                  <a:pt x="171457" y="105512"/>
                </a:moveTo>
                <a:cubicBezTo>
                  <a:pt x="178742" y="105512"/>
                  <a:pt x="184646" y="111416"/>
                  <a:pt x="184646" y="118701"/>
                </a:cubicBezTo>
                <a:cubicBezTo>
                  <a:pt x="184646" y="125986"/>
                  <a:pt x="178742" y="131890"/>
                  <a:pt x="171457" y="131890"/>
                </a:cubicBezTo>
                <a:cubicBezTo>
                  <a:pt x="164172" y="131890"/>
                  <a:pt x="158268" y="125986"/>
                  <a:pt x="158268" y="118701"/>
                </a:cubicBezTo>
                <a:cubicBezTo>
                  <a:pt x="158268" y="111416"/>
                  <a:pt x="164172" y="105512"/>
                  <a:pt x="171457" y="105512"/>
                </a:cubicBezTo>
                <a:close/>
                <a:moveTo>
                  <a:pt x="191771" y="29243"/>
                </a:moveTo>
                <a:cubicBezTo>
                  <a:pt x="174484" y="34793"/>
                  <a:pt x="164417" y="47340"/>
                  <a:pt x="157919" y="57390"/>
                </a:cubicBezTo>
                <a:cubicBezTo>
                  <a:pt x="156606" y="59416"/>
                  <a:pt x="155658" y="60883"/>
                  <a:pt x="154213" y="62270"/>
                </a:cubicBezTo>
                <a:cubicBezTo>
                  <a:pt x="151757" y="64630"/>
                  <a:pt x="148483" y="65945"/>
                  <a:pt x="145080" y="65945"/>
                </a:cubicBezTo>
                <a:cubicBezTo>
                  <a:pt x="45348" y="65945"/>
                  <a:pt x="32224" y="177994"/>
                  <a:pt x="27910" y="214814"/>
                </a:cubicBezTo>
                <a:cubicBezTo>
                  <a:pt x="27714" y="216490"/>
                  <a:pt x="27539" y="217967"/>
                  <a:pt x="27378" y="219279"/>
                </a:cubicBezTo>
                <a:cubicBezTo>
                  <a:pt x="42239" y="233818"/>
                  <a:pt x="51619" y="248439"/>
                  <a:pt x="52660" y="316538"/>
                </a:cubicBezTo>
                <a:lnTo>
                  <a:pt x="211025" y="316538"/>
                </a:lnTo>
                <a:lnTo>
                  <a:pt x="211025" y="278605"/>
                </a:lnTo>
                <a:cubicBezTo>
                  <a:pt x="211025" y="267284"/>
                  <a:pt x="203843" y="257180"/>
                  <a:pt x="193151" y="253457"/>
                </a:cubicBezTo>
                <a:cubicBezTo>
                  <a:pt x="175150" y="247189"/>
                  <a:pt x="161415" y="235223"/>
                  <a:pt x="153433" y="218846"/>
                </a:cubicBezTo>
                <a:cubicBezTo>
                  <a:pt x="147941" y="207573"/>
                  <a:pt x="146350" y="196778"/>
                  <a:pt x="145701" y="190730"/>
                </a:cubicBezTo>
                <a:lnTo>
                  <a:pt x="109377" y="154404"/>
                </a:lnTo>
                <a:cubicBezTo>
                  <a:pt x="104224" y="149253"/>
                  <a:pt x="104224" y="140903"/>
                  <a:pt x="109377" y="135752"/>
                </a:cubicBezTo>
                <a:cubicBezTo>
                  <a:pt x="114525" y="130603"/>
                  <a:pt x="122878" y="130603"/>
                  <a:pt x="128026" y="135752"/>
                </a:cubicBezTo>
                <a:lnTo>
                  <a:pt x="163734" y="171458"/>
                </a:lnTo>
                <a:cubicBezTo>
                  <a:pt x="173450" y="171626"/>
                  <a:pt x="194432" y="171602"/>
                  <a:pt x="218317" y="159660"/>
                </a:cubicBezTo>
                <a:cubicBezTo>
                  <a:pt x="222030" y="157806"/>
                  <a:pt x="226398" y="157806"/>
                  <a:pt x="230112" y="159660"/>
                </a:cubicBezTo>
                <a:lnTo>
                  <a:pt x="244839" y="167024"/>
                </a:lnTo>
                <a:cubicBezTo>
                  <a:pt x="262408" y="175809"/>
                  <a:pt x="277194" y="165746"/>
                  <a:pt x="282390" y="157341"/>
                </a:cubicBezTo>
                <a:cubicBezTo>
                  <a:pt x="285612" y="152132"/>
                  <a:pt x="285567" y="148229"/>
                  <a:pt x="282264" y="145753"/>
                </a:cubicBezTo>
                <a:cubicBezTo>
                  <a:pt x="281961" y="145526"/>
                  <a:pt x="281673" y="145289"/>
                  <a:pt x="281391" y="145038"/>
                </a:cubicBezTo>
                <a:lnTo>
                  <a:pt x="189050" y="62593"/>
                </a:lnTo>
                <a:cubicBezTo>
                  <a:pt x="185124" y="59086"/>
                  <a:pt x="183658" y="53581"/>
                  <a:pt x="185324" y="48587"/>
                </a:cubicBezTo>
                <a:close/>
                <a:moveTo>
                  <a:pt x="211025" y="0"/>
                </a:moveTo>
                <a:cubicBezTo>
                  <a:pt x="215263" y="0"/>
                  <a:pt x="219248" y="2037"/>
                  <a:pt x="221724" y="5478"/>
                </a:cubicBezTo>
                <a:cubicBezTo>
                  <a:pt x="224204" y="8916"/>
                  <a:pt x="224877" y="13337"/>
                  <a:pt x="223537" y="17359"/>
                </a:cubicBezTo>
                <a:lnTo>
                  <a:pt x="213093" y="48697"/>
                </a:lnTo>
                <a:lnTo>
                  <a:pt x="298588" y="125028"/>
                </a:lnTo>
                <a:cubicBezTo>
                  <a:pt x="312664" y="135968"/>
                  <a:pt x="315192" y="154442"/>
                  <a:pt x="304829" y="171207"/>
                </a:cubicBezTo>
                <a:cubicBezTo>
                  <a:pt x="292169" y="191688"/>
                  <a:pt x="262710" y="205451"/>
                  <a:pt x="233045" y="190616"/>
                </a:cubicBezTo>
                <a:lnTo>
                  <a:pt x="224039" y="186117"/>
                </a:lnTo>
                <a:cubicBezTo>
                  <a:pt x="203854" y="195044"/>
                  <a:pt x="185984" y="197280"/>
                  <a:pt x="173701" y="197757"/>
                </a:cubicBezTo>
                <a:cubicBezTo>
                  <a:pt x="176751" y="209689"/>
                  <a:pt x="183901" y="222304"/>
                  <a:pt x="201827" y="228549"/>
                </a:cubicBezTo>
                <a:cubicBezTo>
                  <a:pt x="223105" y="235957"/>
                  <a:pt x="237403" y="256074"/>
                  <a:pt x="237403" y="278605"/>
                </a:cubicBezTo>
                <a:lnTo>
                  <a:pt x="237403" y="318805"/>
                </a:lnTo>
                <a:cubicBezTo>
                  <a:pt x="252756" y="324252"/>
                  <a:pt x="263781" y="338911"/>
                  <a:pt x="263781" y="356105"/>
                </a:cubicBezTo>
                <a:cubicBezTo>
                  <a:pt x="263781" y="366231"/>
                  <a:pt x="259952" y="375476"/>
                  <a:pt x="253673" y="382483"/>
                </a:cubicBezTo>
                <a:cubicBezTo>
                  <a:pt x="259952" y="389490"/>
                  <a:pt x="263781" y="398736"/>
                  <a:pt x="263781" y="408861"/>
                </a:cubicBezTo>
                <a:lnTo>
                  <a:pt x="263781" y="436998"/>
                </a:lnTo>
                <a:cubicBezTo>
                  <a:pt x="263781" y="444283"/>
                  <a:pt x="257877" y="450187"/>
                  <a:pt x="250592" y="450187"/>
                </a:cubicBezTo>
                <a:lnTo>
                  <a:pt x="13189" y="450187"/>
                </a:lnTo>
                <a:cubicBezTo>
                  <a:pt x="5904" y="450187"/>
                  <a:pt x="0" y="444283"/>
                  <a:pt x="0" y="436998"/>
                </a:cubicBezTo>
                <a:lnTo>
                  <a:pt x="0" y="408861"/>
                </a:lnTo>
                <a:cubicBezTo>
                  <a:pt x="0" y="398736"/>
                  <a:pt x="3826" y="389490"/>
                  <a:pt x="10108" y="382483"/>
                </a:cubicBezTo>
                <a:cubicBezTo>
                  <a:pt x="3830" y="375476"/>
                  <a:pt x="0" y="366231"/>
                  <a:pt x="0" y="356105"/>
                </a:cubicBezTo>
                <a:cubicBezTo>
                  <a:pt x="0" y="338935"/>
                  <a:pt x="10998" y="324289"/>
                  <a:pt x="26313" y="318828"/>
                </a:cubicBezTo>
                <a:cubicBezTo>
                  <a:pt x="25952" y="289160"/>
                  <a:pt x="24043" y="269266"/>
                  <a:pt x="20385" y="256724"/>
                </a:cubicBezTo>
                <a:cubicBezTo>
                  <a:pt x="17297" y="246141"/>
                  <a:pt x="13660" y="242655"/>
                  <a:pt x="7632" y="236874"/>
                </a:cubicBezTo>
                <a:cubicBezTo>
                  <a:pt x="6416" y="235710"/>
                  <a:pt x="5159" y="234504"/>
                  <a:pt x="3833" y="233172"/>
                </a:cubicBezTo>
                <a:cubicBezTo>
                  <a:pt x="289" y="229603"/>
                  <a:pt x="-893" y="224358"/>
                  <a:pt x="690" y="219663"/>
                </a:cubicBezTo>
                <a:cubicBezTo>
                  <a:pt x="938" y="218341"/>
                  <a:pt x="1346" y="214852"/>
                  <a:pt x="1710" y="211743"/>
                </a:cubicBezTo>
                <a:cubicBezTo>
                  <a:pt x="4046" y="191815"/>
                  <a:pt x="8903" y="150348"/>
                  <a:pt x="28061" y="112835"/>
                </a:cubicBezTo>
                <a:cubicBezTo>
                  <a:pt x="39155" y="91111"/>
                  <a:pt x="53502" y="73924"/>
                  <a:pt x="70706" y="61752"/>
                </a:cubicBezTo>
                <a:cubicBezTo>
                  <a:pt x="89765" y="48267"/>
                  <a:pt x="112361" y="40872"/>
                  <a:pt x="137966" y="39725"/>
                </a:cubicBezTo>
                <a:cubicBezTo>
                  <a:pt x="141738" y="34151"/>
                  <a:pt x="148051" y="25760"/>
                  <a:pt x="157822" y="18028"/>
                </a:cubicBezTo>
                <a:cubicBezTo>
                  <a:pt x="172942" y="6066"/>
                  <a:pt x="190843" y="0"/>
                  <a:pt x="211025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1" name="Freeform: Shape 350">
            <a:extLst>
              <a:ext uri="{FF2B5EF4-FFF2-40B4-BE49-F238E27FC236}">
                <a16:creationId xmlns:a16="http://schemas.microsoft.com/office/drawing/2014/main" xmlns="" id="{C6967474-7E6B-4535-B671-7B3A86C722AF}"/>
              </a:ext>
            </a:extLst>
          </p:cNvPr>
          <p:cNvSpPr/>
          <p:nvPr/>
        </p:nvSpPr>
        <p:spPr>
          <a:xfrm>
            <a:off x="4952124" y="3429000"/>
            <a:ext cx="450187" cy="450187"/>
          </a:xfrm>
          <a:custGeom>
            <a:avLst/>
            <a:gdLst>
              <a:gd name="connsiteX0" fmla="*/ 106391 w 450187"/>
              <a:gd name="connsiteY0" fmla="*/ 317416 h 450187"/>
              <a:gd name="connsiteX1" fmla="*/ 106391 w 450187"/>
              <a:gd name="connsiteY1" fmla="*/ 343794 h 450187"/>
              <a:gd name="connsiteX2" fmla="*/ 264660 w 450187"/>
              <a:gd name="connsiteY2" fmla="*/ 343794 h 450187"/>
              <a:gd name="connsiteX3" fmla="*/ 264660 w 450187"/>
              <a:gd name="connsiteY3" fmla="*/ 317416 h 450187"/>
              <a:gd name="connsiteX4" fmla="*/ 93202 w 450187"/>
              <a:gd name="connsiteY4" fmla="*/ 291038 h 450187"/>
              <a:gd name="connsiteX5" fmla="*/ 277849 w 450187"/>
              <a:gd name="connsiteY5" fmla="*/ 291038 h 450187"/>
              <a:gd name="connsiteX6" fmla="*/ 291038 w 450187"/>
              <a:gd name="connsiteY6" fmla="*/ 304227 h 450187"/>
              <a:gd name="connsiteX7" fmla="*/ 291038 w 450187"/>
              <a:gd name="connsiteY7" fmla="*/ 356983 h 450187"/>
              <a:gd name="connsiteX8" fmla="*/ 277849 w 450187"/>
              <a:gd name="connsiteY8" fmla="*/ 370172 h 450187"/>
              <a:gd name="connsiteX9" fmla="*/ 93202 w 450187"/>
              <a:gd name="connsiteY9" fmla="*/ 370172 h 450187"/>
              <a:gd name="connsiteX10" fmla="*/ 80013 w 450187"/>
              <a:gd name="connsiteY10" fmla="*/ 356983 h 450187"/>
              <a:gd name="connsiteX11" fmla="*/ 80013 w 450187"/>
              <a:gd name="connsiteY11" fmla="*/ 304227 h 450187"/>
              <a:gd name="connsiteX12" fmla="*/ 93202 w 450187"/>
              <a:gd name="connsiteY12" fmla="*/ 291038 h 450187"/>
              <a:gd name="connsiteX13" fmla="*/ 106391 w 450187"/>
              <a:gd name="connsiteY13" fmla="*/ 211904 h 450187"/>
              <a:gd name="connsiteX14" fmla="*/ 106391 w 450187"/>
              <a:gd name="connsiteY14" fmla="*/ 238282 h 450187"/>
              <a:gd name="connsiteX15" fmla="*/ 343794 w 450187"/>
              <a:gd name="connsiteY15" fmla="*/ 238282 h 450187"/>
              <a:gd name="connsiteX16" fmla="*/ 343794 w 450187"/>
              <a:gd name="connsiteY16" fmla="*/ 211904 h 450187"/>
              <a:gd name="connsiteX17" fmla="*/ 93202 w 450187"/>
              <a:gd name="connsiteY17" fmla="*/ 185526 h 450187"/>
              <a:gd name="connsiteX18" fmla="*/ 356984 w 450187"/>
              <a:gd name="connsiteY18" fmla="*/ 185526 h 450187"/>
              <a:gd name="connsiteX19" fmla="*/ 370173 w 450187"/>
              <a:gd name="connsiteY19" fmla="*/ 198715 h 450187"/>
              <a:gd name="connsiteX20" fmla="*/ 370173 w 450187"/>
              <a:gd name="connsiteY20" fmla="*/ 251471 h 450187"/>
              <a:gd name="connsiteX21" fmla="*/ 356984 w 450187"/>
              <a:gd name="connsiteY21" fmla="*/ 264660 h 450187"/>
              <a:gd name="connsiteX22" fmla="*/ 93202 w 450187"/>
              <a:gd name="connsiteY22" fmla="*/ 264660 h 450187"/>
              <a:gd name="connsiteX23" fmla="*/ 80013 w 450187"/>
              <a:gd name="connsiteY23" fmla="*/ 251471 h 450187"/>
              <a:gd name="connsiteX24" fmla="*/ 80013 w 450187"/>
              <a:gd name="connsiteY24" fmla="*/ 198715 h 450187"/>
              <a:gd name="connsiteX25" fmla="*/ 93202 w 450187"/>
              <a:gd name="connsiteY25" fmla="*/ 185526 h 450187"/>
              <a:gd name="connsiteX26" fmla="*/ 106391 w 450187"/>
              <a:gd name="connsiteY26" fmla="*/ 106391 h 450187"/>
              <a:gd name="connsiteX27" fmla="*/ 106391 w 450187"/>
              <a:gd name="connsiteY27" fmla="*/ 132769 h 450187"/>
              <a:gd name="connsiteX28" fmla="*/ 423808 w 450187"/>
              <a:gd name="connsiteY28" fmla="*/ 132769 h 450187"/>
              <a:gd name="connsiteX29" fmla="*/ 423808 w 450187"/>
              <a:gd name="connsiteY29" fmla="*/ 106391 h 450187"/>
              <a:gd name="connsiteX30" fmla="*/ 93202 w 450187"/>
              <a:gd name="connsiteY30" fmla="*/ 80013 h 450187"/>
              <a:gd name="connsiteX31" fmla="*/ 436997 w 450187"/>
              <a:gd name="connsiteY31" fmla="*/ 80013 h 450187"/>
              <a:gd name="connsiteX32" fmla="*/ 450186 w 450187"/>
              <a:gd name="connsiteY32" fmla="*/ 93202 h 450187"/>
              <a:gd name="connsiteX33" fmla="*/ 450186 w 450187"/>
              <a:gd name="connsiteY33" fmla="*/ 145958 h 450187"/>
              <a:gd name="connsiteX34" fmla="*/ 436997 w 450187"/>
              <a:gd name="connsiteY34" fmla="*/ 159147 h 450187"/>
              <a:gd name="connsiteX35" fmla="*/ 93202 w 450187"/>
              <a:gd name="connsiteY35" fmla="*/ 159147 h 450187"/>
              <a:gd name="connsiteX36" fmla="*/ 80013 w 450187"/>
              <a:gd name="connsiteY36" fmla="*/ 145958 h 450187"/>
              <a:gd name="connsiteX37" fmla="*/ 80013 w 450187"/>
              <a:gd name="connsiteY37" fmla="*/ 93202 h 450187"/>
              <a:gd name="connsiteX38" fmla="*/ 93202 w 450187"/>
              <a:gd name="connsiteY38" fmla="*/ 80013 h 450187"/>
              <a:gd name="connsiteX39" fmla="*/ 40446 w 450187"/>
              <a:gd name="connsiteY39" fmla="*/ 0 h 450187"/>
              <a:gd name="connsiteX40" fmla="*/ 53636 w 450187"/>
              <a:gd name="connsiteY40" fmla="*/ 13189 h 450187"/>
              <a:gd name="connsiteX41" fmla="*/ 53636 w 450187"/>
              <a:gd name="connsiteY41" fmla="*/ 396551 h 450187"/>
              <a:gd name="connsiteX42" fmla="*/ 436998 w 450187"/>
              <a:gd name="connsiteY42" fmla="*/ 396551 h 450187"/>
              <a:gd name="connsiteX43" fmla="*/ 450187 w 450187"/>
              <a:gd name="connsiteY43" fmla="*/ 409741 h 450187"/>
              <a:gd name="connsiteX44" fmla="*/ 436998 w 450187"/>
              <a:gd name="connsiteY44" fmla="*/ 422930 h 450187"/>
              <a:gd name="connsiteX45" fmla="*/ 422930 w 450187"/>
              <a:gd name="connsiteY45" fmla="*/ 422930 h 450187"/>
              <a:gd name="connsiteX46" fmla="*/ 422930 w 450187"/>
              <a:gd name="connsiteY46" fmla="*/ 436998 h 450187"/>
              <a:gd name="connsiteX47" fmla="*/ 409741 w 450187"/>
              <a:gd name="connsiteY47" fmla="*/ 450187 h 450187"/>
              <a:gd name="connsiteX48" fmla="*/ 396551 w 450187"/>
              <a:gd name="connsiteY48" fmla="*/ 436998 h 450187"/>
              <a:gd name="connsiteX49" fmla="*/ 396551 w 450187"/>
              <a:gd name="connsiteY49" fmla="*/ 422930 h 450187"/>
              <a:gd name="connsiteX50" fmla="*/ 370173 w 450187"/>
              <a:gd name="connsiteY50" fmla="*/ 422930 h 450187"/>
              <a:gd name="connsiteX51" fmla="*/ 370173 w 450187"/>
              <a:gd name="connsiteY51" fmla="*/ 436998 h 450187"/>
              <a:gd name="connsiteX52" fmla="*/ 356984 w 450187"/>
              <a:gd name="connsiteY52" fmla="*/ 450187 h 450187"/>
              <a:gd name="connsiteX53" fmla="*/ 343795 w 450187"/>
              <a:gd name="connsiteY53" fmla="*/ 436998 h 450187"/>
              <a:gd name="connsiteX54" fmla="*/ 343795 w 450187"/>
              <a:gd name="connsiteY54" fmla="*/ 422930 h 450187"/>
              <a:gd name="connsiteX55" fmla="*/ 317417 w 450187"/>
              <a:gd name="connsiteY55" fmla="*/ 422930 h 450187"/>
              <a:gd name="connsiteX56" fmla="*/ 317417 w 450187"/>
              <a:gd name="connsiteY56" fmla="*/ 436998 h 450187"/>
              <a:gd name="connsiteX57" fmla="*/ 304228 w 450187"/>
              <a:gd name="connsiteY57" fmla="*/ 450187 h 450187"/>
              <a:gd name="connsiteX58" fmla="*/ 291039 w 450187"/>
              <a:gd name="connsiteY58" fmla="*/ 436998 h 450187"/>
              <a:gd name="connsiteX59" fmla="*/ 291039 w 450187"/>
              <a:gd name="connsiteY59" fmla="*/ 422930 h 450187"/>
              <a:gd name="connsiteX60" fmla="*/ 264661 w 450187"/>
              <a:gd name="connsiteY60" fmla="*/ 422930 h 450187"/>
              <a:gd name="connsiteX61" fmla="*/ 264661 w 450187"/>
              <a:gd name="connsiteY61" fmla="*/ 436998 h 450187"/>
              <a:gd name="connsiteX62" fmla="*/ 251472 w 450187"/>
              <a:gd name="connsiteY62" fmla="*/ 450187 h 450187"/>
              <a:gd name="connsiteX63" fmla="*/ 238283 w 450187"/>
              <a:gd name="connsiteY63" fmla="*/ 436998 h 450187"/>
              <a:gd name="connsiteX64" fmla="*/ 238283 w 450187"/>
              <a:gd name="connsiteY64" fmla="*/ 422930 h 450187"/>
              <a:gd name="connsiteX65" fmla="*/ 211904 w 450187"/>
              <a:gd name="connsiteY65" fmla="*/ 422930 h 450187"/>
              <a:gd name="connsiteX66" fmla="*/ 211904 w 450187"/>
              <a:gd name="connsiteY66" fmla="*/ 436998 h 450187"/>
              <a:gd name="connsiteX67" fmla="*/ 198715 w 450187"/>
              <a:gd name="connsiteY67" fmla="*/ 450187 h 450187"/>
              <a:gd name="connsiteX68" fmla="*/ 185526 w 450187"/>
              <a:gd name="connsiteY68" fmla="*/ 436998 h 450187"/>
              <a:gd name="connsiteX69" fmla="*/ 185526 w 450187"/>
              <a:gd name="connsiteY69" fmla="*/ 422930 h 450187"/>
              <a:gd name="connsiteX70" fmla="*/ 159148 w 450187"/>
              <a:gd name="connsiteY70" fmla="*/ 422930 h 450187"/>
              <a:gd name="connsiteX71" fmla="*/ 159148 w 450187"/>
              <a:gd name="connsiteY71" fmla="*/ 436998 h 450187"/>
              <a:gd name="connsiteX72" fmla="*/ 145959 w 450187"/>
              <a:gd name="connsiteY72" fmla="*/ 450187 h 450187"/>
              <a:gd name="connsiteX73" fmla="*/ 132770 w 450187"/>
              <a:gd name="connsiteY73" fmla="*/ 436998 h 450187"/>
              <a:gd name="connsiteX74" fmla="*/ 132770 w 450187"/>
              <a:gd name="connsiteY74" fmla="*/ 422930 h 450187"/>
              <a:gd name="connsiteX75" fmla="*/ 106392 w 450187"/>
              <a:gd name="connsiteY75" fmla="*/ 422930 h 450187"/>
              <a:gd name="connsiteX76" fmla="*/ 106392 w 450187"/>
              <a:gd name="connsiteY76" fmla="*/ 436998 h 450187"/>
              <a:gd name="connsiteX77" fmla="*/ 93203 w 450187"/>
              <a:gd name="connsiteY77" fmla="*/ 450187 h 450187"/>
              <a:gd name="connsiteX78" fmla="*/ 80014 w 450187"/>
              <a:gd name="connsiteY78" fmla="*/ 436998 h 450187"/>
              <a:gd name="connsiteX79" fmla="*/ 80014 w 450187"/>
              <a:gd name="connsiteY79" fmla="*/ 422930 h 450187"/>
              <a:gd name="connsiteX80" fmla="*/ 53636 w 450187"/>
              <a:gd name="connsiteY80" fmla="*/ 422930 h 450187"/>
              <a:gd name="connsiteX81" fmla="*/ 53636 w 450187"/>
              <a:gd name="connsiteY81" fmla="*/ 436998 h 450187"/>
              <a:gd name="connsiteX82" fmla="*/ 40446 w 450187"/>
              <a:gd name="connsiteY82" fmla="*/ 450187 h 450187"/>
              <a:gd name="connsiteX83" fmla="*/ 27257 w 450187"/>
              <a:gd name="connsiteY83" fmla="*/ 436998 h 450187"/>
              <a:gd name="connsiteX84" fmla="*/ 27257 w 450187"/>
              <a:gd name="connsiteY84" fmla="*/ 422930 h 450187"/>
              <a:gd name="connsiteX85" fmla="*/ 13189 w 450187"/>
              <a:gd name="connsiteY85" fmla="*/ 422930 h 450187"/>
              <a:gd name="connsiteX86" fmla="*/ 0 w 450187"/>
              <a:gd name="connsiteY86" fmla="*/ 409741 h 450187"/>
              <a:gd name="connsiteX87" fmla="*/ 13189 w 450187"/>
              <a:gd name="connsiteY87" fmla="*/ 396551 h 450187"/>
              <a:gd name="connsiteX88" fmla="*/ 27257 w 450187"/>
              <a:gd name="connsiteY88" fmla="*/ 396551 h 450187"/>
              <a:gd name="connsiteX89" fmla="*/ 27257 w 450187"/>
              <a:gd name="connsiteY89" fmla="*/ 370173 h 450187"/>
              <a:gd name="connsiteX90" fmla="*/ 13189 w 450187"/>
              <a:gd name="connsiteY90" fmla="*/ 370173 h 450187"/>
              <a:gd name="connsiteX91" fmla="*/ 0 w 450187"/>
              <a:gd name="connsiteY91" fmla="*/ 356984 h 450187"/>
              <a:gd name="connsiteX92" fmla="*/ 13189 w 450187"/>
              <a:gd name="connsiteY92" fmla="*/ 343795 h 450187"/>
              <a:gd name="connsiteX93" fmla="*/ 27257 w 450187"/>
              <a:gd name="connsiteY93" fmla="*/ 343795 h 450187"/>
              <a:gd name="connsiteX94" fmla="*/ 27257 w 450187"/>
              <a:gd name="connsiteY94" fmla="*/ 317417 h 450187"/>
              <a:gd name="connsiteX95" fmla="*/ 13189 w 450187"/>
              <a:gd name="connsiteY95" fmla="*/ 317417 h 450187"/>
              <a:gd name="connsiteX96" fmla="*/ 0 w 450187"/>
              <a:gd name="connsiteY96" fmla="*/ 304228 h 450187"/>
              <a:gd name="connsiteX97" fmla="*/ 13189 w 450187"/>
              <a:gd name="connsiteY97" fmla="*/ 291039 h 450187"/>
              <a:gd name="connsiteX98" fmla="*/ 27257 w 450187"/>
              <a:gd name="connsiteY98" fmla="*/ 291039 h 450187"/>
              <a:gd name="connsiteX99" fmla="*/ 27257 w 450187"/>
              <a:gd name="connsiteY99" fmla="*/ 264661 h 450187"/>
              <a:gd name="connsiteX100" fmla="*/ 13189 w 450187"/>
              <a:gd name="connsiteY100" fmla="*/ 264661 h 450187"/>
              <a:gd name="connsiteX101" fmla="*/ 0 w 450187"/>
              <a:gd name="connsiteY101" fmla="*/ 251472 h 450187"/>
              <a:gd name="connsiteX102" fmla="*/ 13189 w 450187"/>
              <a:gd name="connsiteY102" fmla="*/ 238283 h 450187"/>
              <a:gd name="connsiteX103" fmla="*/ 27257 w 450187"/>
              <a:gd name="connsiteY103" fmla="*/ 238283 h 450187"/>
              <a:gd name="connsiteX104" fmla="*/ 27257 w 450187"/>
              <a:gd name="connsiteY104" fmla="*/ 211904 h 450187"/>
              <a:gd name="connsiteX105" fmla="*/ 13189 w 450187"/>
              <a:gd name="connsiteY105" fmla="*/ 211904 h 450187"/>
              <a:gd name="connsiteX106" fmla="*/ 0 w 450187"/>
              <a:gd name="connsiteY106" fmla="*/ 198715 h 450187"/>
              <a:gd name="connsiteX107" fmla="*/ 13189 w 450187"/>
              <a:gd name="connsiteY107" fmla="*/ 185526 h 450187"/>
              <a:gd name="connsiteX108" fmla="*/ 27257 w 450187"/>
              <a:gd name="connsiteY108" fmla="*/ 185526 h 450187"/>
              <a:gd name="connsiteX109" fmla="*/ 27257 w 450187"/>
              <a:gd name="connsiteY109" fmla="*/ 159148 h 450187"/>
              <a:gd name="connsiteX110" fmla="*/ 13189 w 450187"/>
              <a:gd name="connsiteY110" fmla="*/ 159148 h 450187"/>
              <a:gd name="connsiteX111" fmla="*/ 0 w 450187"/>
              <a:gd name="connsiteY111" fmla="*/ 145959 h 450187"/>
              <a:gd name="connsiteX112" fmla="*/ 13189 w 450187"/>
              <a:gd name="connsiteY112" fmla="*/ 132770 h 450187"/>
              <a:gd name="connsiteX113" fmla="*/ 27257 w 450187"/>
              <a:gd name="connsiteY113" fmla="*/ 132770 h 450187"/>
              <a:gd name="connsiteX114" fmla="*/ 27257 w 450187"/>
              <a:gd name="connsiteY114" fmla="*/ 106392 h 450187"/>
              <a:gd name="connsiteX115" fmla="*/ 13189 w 450187"/>
              <a:gd name="connsiteY115" fmla="*/ 106392 h 450187"/>
              <a:gd name="connsiteX116" fmla="*/ 0 w 450187"/>
              <a:gd name="connsiteY116" fmla="*/ 93203 h 450187"/>
              <a:gd name="connsiteX117" fmla="*/ 13189 w 450187"/>
              <a:gd name="connsiteY117" fmla="*/ 80014 h 450187"/>
              <a:gd name="connsiteX118" fmla="*/ 27257 w 450187"/>
              <a:gd name="connsiteY118" fmla="*/ 80014 h 450187"/>
              <a:gd name="connsiteX119" fmla="*/ 27257 w 450187"/>
              <a:gd name="connsiteY119" fmla="*/ 53636 h 450187"/>
              <a:gd name="connsiteX120" fmla="*/ 13189 w 450187"/>
              <a:gd name="connsiteY120" fmla="*/ 53636 h 450187"/>
              <a:gd name="connsiteX121" fmla="*/ 0 w 450187"/>
              <a:gd name="connsiteY121" fmla="*/ 40446 h 450187"/>
              <a:gd name="connsiteX122" fmla="*/ 13189 w 450187"/>
              <a:gd name="connsiteY122" fmla="*/ 27257 h 450187"/>
              <a:gd name="connsiteX123" fmla="*/ 27257 w 450187"/>
              <a:gd name="connsiteY123" fmla="*/ 27257 h 450187"/>
              <a:gd name="connsiteX124" fmla="*/ 27257 w 450187"/>
              <a:gd name="connsiteY124" fmla="*/ 13189 h 450187"/>
              <a:gd name="connsiteX125" fmla="*/ 40446 w 450187"/>
              <a:gd name="connsiteY125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50187" h="450187">
                <a:moveTo>
                  <a:pt x="106391" y="317416"/>
                </a:moveTo>
                <a:lnTo>
                  <a:pt x="106391" y="343794"/>
                </a:lnTo>
                <a:lnTo>
                  <a:pt x="264660" y="343794"/>
                </a:lnTo>
                <a:lnTo>
                  <a:pt x="264660" y="317416"/>
                </a:lnTo>
                <a:close/>
                <a:moveTo>
                  <a:pt x="93202" y="291038"/>
                </a:moveTo>
                <a:lnTo>
                  <a:pt x="277849" y="291038"/>
                </a:lnTo>
                <a:cubicBezTo>
                  <a:pt x="285134" y="291038"/>
                  <a:pt x="291038" y="296942"/>
                  <a:pt x="291038" y="304227"/>
                </a:cubicBezTo>
                <a:lnTo>
                  <a:pt x="291038" y="356983"/>
                </a:lnTo>
                <a:cubicBezTo>
                  <a:pt x="291038" y="364268"/>
                  <a:pt x="285134" y="370172"/>
                  <a:pt x="277849" y="370172"/>
                </a:cubicBezTo>
                <a:lnTo>
                  <a:pt x="93202" y="370172"/>
                </a:lnTo>
                <a:cubicBezTo>
                  <a:pt x="85917" y="370172"/>
                  <a:pt x="80013" y="364268"/>
                  <a:pt x="80013" y="356983"/>
                </a:cubicBezTo>
                <a:lnTo>
                  <a:pt x="80013" y="304227"/>
                </a:lnTo>
                <a:cubicBezTo>
                  <a:pt x="80013" y="296942"/>
                  <a:pt x="85917" y="291038"/>
                  <a:pt x="93202" y="291038"/>
                </a:cubicBezTo>
                <a:close/>
                <a:moveTo>
                  <a:pt x="106391" y="211904"/>
                </a:moveTo>
                <a:lnTo>
                  <a:pt x="106391" y="238282"/>
                </a:lnTo>
                <a:lnTo>
                  <a:pt x="343794" y="238282"/>
                </a:lnTo>
                <a:lnTo>
                  <a:pt x="343794" y="211904"/>
                </a:lnTo>
                <a:close/>
                <a:moveTo>
                  <a:pt x="93202" y="185526"/>
                </a:moveTo>
                <a:lnTo>
                  <a:pt x="356984" y="185526"/>
                </a:lnTo>
                <a:cubicBezTo>
                  <a:pt x="364268" y="185526"/>
                  <a:pt x="370173" y="191430"/>
                  <a:pt x="370173" y="198715"/>
                </a:cubicBezTo>
                <a:lnTo>
                  <a:pt x="370173" y="251471"/>
                </a:lnTo>
                <a:cubicBezTo>
                  <a:pt x="370173" y="258756"/>
                  <a:pt x="364268" y="264660"/>
                  <a:pt x="356984" y="264660"/>
                </a:cubicBezTo>
                <a:lnTo>
                  <a:pt x="93202" y="264660"/>
                </a:lnTo>
                <a:cubicBezTo>
                  <a:pt x="85917" y="264660"/>
                  <a:pt x="80013" y="258756"/>
                  <a:pt x="80013" y="251471"/>
                </a:cubicBezTo>
                <a:lnTo>
                  <a:pt x="80013" y="198715"/>
                </a:lnTo>
                <a:cubicBezTo>
                  <a:pt x="80013" y="191430"/>
                  <a:pt x="85917" y="185526"/>
                  <a:pt x="93202" y="185526"/>
                </a:cubicBezTo>
                <a:close/>
                <a:moveTo>
                  <a:pt x="106391" y="106391"/>
                </a:moveTo>
                <a:lnTo>
                  <a:pt x="106391" y="132769"/>
                </a:lnTo>
                <a:lnTo>
                  <a:pt x="423808" y="132769"/>
                </a:lnTo>
                <a:lnTo>
                  <a:pt x="423808" y="106391"/>
                </a:lnTo>
                <a:close/>
                <a:moveTo>
                  <a:pt x="93202" y="80013"/>
                </a:moveTo>
                <a:lnTo>
                  <a:pt x="436997" y="80013"/>
                </a:lnTo>
                <a:cubicBezTo>
                  <a:pt x="444282" y="80013"/>
                  <a:pt x="450186" y="85917"/>
                  <a:pt x="450186" y="93202"/>
                </a:cubicBezTo>
                <a:lnTo>
                  <a:pt x="450186" y="145958"/>
                </a:lnTo>
                <a:cubicBezTo>
                  <a:pt x="450186" y="153243"/>
                  <a:pt x="444282" y="159147"/>
                  <a:pt x="436997" y="159147"/>
                </a:cubicBezTo>
                <a:lnTo>
                  <a:pt x="93202" y="159147"/>
                </a:lnTo>
                <a:cubicBezTo>
                  <a:pt x="85917" y="159147"/>
                  <a:pt x="80013" y="153243"/>
                  <a:pt x="80013" y="145958"/>
                </a:cubicBezTo>
                <a:lnTo>
                  <a:pt x="80013" y="93202"/>
                </a:lnTo>
                <a:cubicBezTo>
                  <a:pt x="80013" y="85917"/>
                  <a:pt x="85917" y="80013"/>
                  <a:pt x="93202" y="80013"/>
                </a:cubicBezTo>
                <a:close/>
                <a:moveTo>
                  <a:pt x="40446" y="0"/>
                </a:moveTo>
                <a:cubicBezTo>
                  <a:pt x="47731" y="0"/>
                  <a:pt x="53636" y="5904"/>
                  <a:pt x="53636" y="13189"/>
                </a:cubicBezTo>
                <a:lnTo>
                  <a:pt x="53636" y="396551"/>
                </a:lnTo>
                <a:lnTo>
                  <a:pt x="436998" y="396551"/>
                </a:lnTo>
                <a:cubicBezTo>
                  <a:pt x="444283" y="396551"/>
                  <a:pt x="450187" y="402456"/>
                  <a:pt x="450187" y="409741"/>
                </a:cubicBezTo>
                <a:cubicBezTo>
                  <a:pt x="450187" y="417025"/>
                  <a:pt x="444283" y="422930"/>
                  <a:pt x="436998" y="422930"/>
                </a:cubicBezTo>
                <a:lnTo>
                  <a:pt x="422930" y="422930"/>
                </a:lnTo>
                <a:lnTo>
                  <a:pt x="422930" y="436998"/>
                </a:lnTo>
                <a:cubicBezTo>
                  <a:pt x="422930" y="444283"/>
                  <a:pt x="417025" y="450187"/>
                  <a:pt x="409741" y="450187"/>
                </a:cubicBezTo>
                <a:cubicBezTo>
                  <a:pt x="402456" y="450187"/>
                  <a:pt x="396551" y="444283"/>
                  <a:pt x="396551" y="436998"/>
                </a:cubicBezTo>
                <a:lnTo>
                  <a:pt x="396551" y="422930"/>
                </a:lnTo>
                <a:lnTo>
                  <a:pt x="370173" y="422930"/>
                </a:lnTo>
                <a:lnTo>
                  <a:pt x="370173" y="436998"/>
                </a:lnTo>
                <a:cubicBezTo>
                  <a:pt x="370173" y="444283"/>
                  <a:pt x="364269" y="450187"/>
                  <a:pt x="356984" y="450187"/>
                </a:cubicBezTo>
                <a:cubicBezTo>
                  <a:pt x="349699" y="450187"/>
                  <a:pt x="343795" y="444283"/>
                  <a:pt x="343795" y="436998"/>
                </a:cubicBezTo>
                <a:lnTo>
                  <a:pt x="343795" y="422930"/>
                </a:lnTo>
                <a:lnTo>
                  <a:pt x="317417" y="422930"/>
                </a:lnTo>
                <a:lnTo>
                  <a:pt x="317417" y="436998"/>
                </a:lnTo>
                <a:cubicBezTo>
                  <a:pt x="317417" y="444283"/>
                  <a:pt x="311513" y="450187"/>
                  <a:pt x="304228" y="450187"/>
                </a:cubicBezTo>
                <a:cubicBezTo>
                  <a:pt x="296943" y="450187"/>
                  <a:pt x="291039" y="444283"/>
                  <a:pt x="291039" y="436998"/>
                </a:cubicBezTo>
                <a:lnTo>
                  <a:pt x="291039" y="422930"/>
                </a:lnTo>
                <a:lnTo>
                  <a:pt x="264661" y="422930"/>
                </a:lnTo>
                <a:lnTo>
                  <a:pt x="264661" y="436998"/>
                </a:lnTo>
                <a:cubicBezTo>
                  <a:pt x="264661" y="444283"/>
                  <a:pt x="258756" y="450187"/>
                  <a:pt x="251472" y="450187"/>
                </a:cubicBezTo>
                <a:cubicBezTo>
                  <a:pt x="244187" y="450187"/>
                  <a:pt x="238283" y="444283"/>
                  <a:pt x="238283" y="436998"/>
                </a:cubicBezTo>
                <a:lnTo>
                  <a:pt x="238283" y="422930"/>
                </a:lnTo>
                <a:lnTo>
                  <a:pt x="211904" y="422930"/>
                </a:lnTo>
                <a:lnTo>
                  <a:pt x="211904" y="436998"/>
                </a:lnTo>
                <a:cubicBezTo>
                  <a:pt x="211904" y="444283"/>
                  <a:pt x="206000" y="450187"/>
                  <a:pt x="198715" y="450187"/>
                </a:cubicBezTo>
                <a:cubicBezTo>
                  <a:pt x="191431" y="450187"/>
                  <a:pt x="185526" y="444283"/>
                  <a:pt x="185526" y="436998"/>
                </a:cubicBezTo>
                <a:lnTo>
                  <a:pt x="185526" y="422930"/>
                </a:lnTo>
                <a:lnTo>
                  <a:pt x="159148" y="422930"/>
                </a:lnTo>
                <a:lnTo>
                  <a:pt x="159148" y="436998"/>
                </a:lnTo>
                <a:cubicBezTo>
                  <a:pt x="159148" y="444283"/>
                  <a:pt x="153244" y="450187"/>
                  <a:pt x="145959" y="450187"/>
                </a:cubicBezTo>
                <a:cubicBezTo>
                  <a:pt x="138674" y="450187"/>
                  <a:pt x="132770" y="444283"/>
                  <a:pt x="132770" y="436998"/>
                </a:cubicBezTo>
                <a:lnTo>
                  <a:pt x="132770" y="422930"/>
                </a:lnTo>
                <a:lnTo>
                  <a:pt x="106392" y="422930"/>
                </a:lnTo>
                <a:lnTo>
                  <a:pt x="106392" y="436998"/>
                </a:lnTo>
                <a:cubicBezTo>
                  <a:pt x="106392" y="444283"/>
                  <a:pt x="100488" y="450187"/>
                  <a:pt x="93203" y="450187"/>
                </a:cubicBezTo>
                <a:cubicBezTo>
                  <a:pt x="85918" y="450187"/>
                  <a:pt x="80014" y="444283"/>
                  <a:pt x="80014" y="436998"/>
                </a:cubicBezTo>
                <a:lnTo>
                  <a:pt x="80014" y="422930"/>
                </a:lnTo>
                <a:lnTo>
                  <a:pt x="53636" y="422930"/>
                </a:lnTo>
                <a:lnTo>
                  <a:pt x="53636" y="436998"/>
                </a:lnTo>
                <a:cubicBezTo>
                  <a:pt x="53636" y="444283"/>
                  <a:pt x="47731" y="450187"/>
                  <a:pt x="40446" y="450187"/>
                </a:cubicBezTo>
                <a:cubicBezTo>
                  <a:pt x="33162" y="450187"/>
                  <a:pt x="27257" y="444283"/>
                  <a:pt x="27257" y="436998"/>
                </a:cubicBezTo>
                <a:lnTo>
                  <a:pt x="27257" y="422930"/>
                </a:lnTo>
                <a:lnTo>
                  <a:pt x="13189" y="422930"/>
                </a:lnTo>
                <a:cubicBezTo>
                  <a:pt x="5904" y="422930"/>
                  <a:pt x="0" y="417025"/>
                  <a:pt x="0" y="409741"/>
                </a:cubicBezTo>
                <a:cubicBezTo>
                  <a:pt x="0" y="402456"/>
                  <a:pt x="5904" y="396551"/>
                  <a:pt x="13189" y="396551"/>
                </a:cubicBezTo>
                <a:lnTo>
                  <a:pt x="27257" y="396551"/>
                </a:lnTo>
                <a:lnTo>
                  <a:pt x="27257" y="370173"/>
                </a:lnTo>
                <a:lnTo>
                  <a:pt x="13189" y="370173"/>
                </a:lnTo>
                <a:cubicBezTo>
                  <a:pt x="5904" y="370173"/>
                  <a:pt x="0" y="364269"/>
                  <a:pt x="0" y="356984"/>
                </a:cubicBezTo>
                <a:cubicBezTo>
                  <a:pt x="0" y="349699"/>
                  <a:pt x="5904" y="343795"/>
                  <a:pt x="13189" y="343795"/>
                </a:cubicBezTo>
                <a:lnTo>
                  <a:pt x="27257" y="343795"/>
                </a:lnTo>
                <a:lnTo>
                  <a:pt x="27257" y="317417"/>
                </a:lnTo>
                <a:lnTo>
                  <a:pt x="13189" y="317417"/>
                </a:lnTo>
                <a:cubicBezTo>
                  <a:pt x="5904" y="317417"/>
                  <a:pt x="0" y="311513"/>
                  <a:pt x="0" y="304228"/>
                </a:cubicBezTo>
                <a:cubicBezTo>
                  <a:pt x="0" y="296943"/>
                  <a:pt x="5904" y="291039"/>
                  <a:pt x="13189" y="291039"/>
                </a:cubicBezTo>
                <a:lnTo>
                  <a:pt x="27257" y="291039"/>
                </a:lnTo>
                <a:lnTo>
                  <a:pt x="27257" y="264661"/>
                </a:lnTo>
                <a:lnTo>
                  <a:pt x="13189" y="264661"/>
                </a:lnTo>
                <a:cubicBezTo>
                  <a:pt x="5904" y="264661"/>
                  <a:pt x="0" y="258756"/>
                  <a:pt x="0" y="251472"/>
                </a:cubicBezTo>
                <a:cubicBezTo>
                  <a:pt x="0" y="244187"/>
                  <a:pt x="5904" y="238283"/>
                  <a:pt x="13189" y="238283"/>
                </a:cubicBezTo>
                <a:lnTo>
                  <a:pt x="27257" y="238283"/>
                </a:lnTo>
                <a:lnTo>
                  <a:pt x="27257" y="211904"/>
                </a:lnTo>
                <a:lnTo>
                  <a:pt x="13189" y="211904"/>
                </a:lnTo>
                <a:cubicBezTo>
                  <a:pt x="5904" y="211904"/>
                  <a:pt x="0" y="206000"/>
                  <a:pt x="0" y="198715"/>
                </a:cubicBezTo>
                <a:cubicBezTo>
                  <a:pt x="0" y="191431"/>
                  <a:pt x="5904" y="185526"/>
                  <a:pt x="13189" y="185526"/>
                </a:cubicBezTo>
                <a:lnTo>
                  <a:pt x="27257" y="185526"/>
                </a:lnTo>
                <a:lnTo>
                  <a:pt x="27257" y="159148"/>
                </a:lnTo>
                <a:lnTo>
                  <a:pt x="13189" y="159148"/>
                </a:lnTo>
                <a:cubicBezTo>
                  <a:pt x="5904" y="159148"/>
                  <a:pt x="0" y="153244"/>
                  <a:pt x="0" y="145959"/>
                </a:cubicBezTo>
                <a:cubicBezTo>
                  <a:pt x="0" y="138674"/>
                  <a:pt x="5904" y="132770"/>
                  <a:pt x="13189" y="132770"/>
                </a:cubicBezTo>
                <a:lnTo>
                  <a:pt x="27257" y="132770"/>
                </a:lnTo>
                <a:lnTo>
                  <a:pt x="27257" y="106392"/>
                </a:lnTo>
                <a:lnTo>
                  <a:pt x="13189" y="106392"/>
                </a:lnTo>
                <a:cubicBezTo>
                  <a:pt x="5904" y="106392"/>
                  <a:pt x="0" y="100488"/>
                  <a:pt x="0" y="93203"/>
                </a:cubicBezTo>
                <a:cubicBezTo>
                  <a:pt x="0" y="85918"/>
                  <a:pt x="5904" y="80014"/>
                  <a:pt x="13189" y="80014"/>
                </a:cubicBezTo>
                <a:lnTo>
                  <a:pt x="27257" y="80014"/>
                </a:lnTo>
                <a:lnTo>
                  <a:pt x="27257" y="53636"/>
                </a:lnTo>
                <a:lnTo>
                  <a:pt x="13189" y="53636"/>
                </a:lnTo>
                <a:cubicBezTo>
                  <a:pt x="5904" y="53636"/>
                  <a:pt x="0" y="47731"/>
                  <a:pt x="0" y="40446"/>
                </a:cubicBezTo>
                <a:cubicBezTo>
                  <a:pt x="0" y="33162"/>
                  <a:pt x="5904" y="27257"/>
                  <a:pt x="13189" y="27257"/>
                </a:cubicBezTo>
                <a:lnTo>
                  <a:pt x="27257" y="27257"/>
                </a:lnTo>
                <a:lnTo>
                  <a:pt x="27257" y="13189"/>
                </a:lnTo>
                <a:cubicBezTo>
                  <a:pt x="27257" y="5904"/>
                  <a:pt x="33162" y="0"/>
                  <a:pt x="40446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6" name="Graphic 133">
            <a:extLst>
              <a:ext uri="{FF2B5EF4-FFF2-40B4-BE49-F238E27FC236}">
                <a16:creationId xmlns:a16="http://schemas.microsoft.com/office/drawing/2014/main" xmlns="" id="{315764F6-F2EE-48C7-964B-4F33171E3F72}"/>
              </a:ext>
            </a:extLst>
          </p:cNvPr>
          <p:cNvSpPr/>
          <p:nvPr/>
        </p:nvSpPr>
        <p:spPr>
          <a:xfrm>
            <a:off x="7174148" y="3429000"/>
            <a:ext cx="395672" cy="450187"/>
          </a:xfrm>
          <a:custGeom>
            <a:avLst/>
            <a:gdLst>
              <a:gd name="connsiteX0" fmla="*/ 320457 w 395672"/>
              <a:gd name="connsiteY0" fmla="*/ 79158 h 450187"/>
              <a:gd name="connsiteX1" fmla="*/ 237403 w 395672"/>
              <a:gd name="connsiteY1" fmla="*/ 26378 h 450187"/>
              <a:gd name="connsiteX2" fmla="*/ 228508 w 395672"/>
              <a:gd name="connsiteY2" fmla="*/ 26931 h 450187"/>
              <a:gd name="connsiteX3" fmla="*/ 158269 w 395672"/>
              <a:gd name="connsiteY3" fmla="*/ 0 h 450187"/>
              <a:gd name="connsiteX4" fmla="*/ 55710 w 395672"/>
              <a:gd name="connsiteY4" fmla="*/ 82607 h 450187"/>
              <a:gd name="connsiteX5" fmla="*/ 0 w 395672"/>
              <a:gd name="connsiteY5" fmla="*/ 158269 h 450187"/>
              <a:gd name="connsiteX6" fmla="*/ 79134 w 395672"/>
              <a:gd name="connsiteY6" fmla="*/ 237403 h 450187"/>
              <a:gd name="connsiteX7" fmla="*/ 131891 w 395672"/>
              <a:gd name="connsiteY7" fmla="*/ 237403 h 450187"/>
              <a:gd name="connsiteX8" fmla="*/ 131891 w 395672"/>
              <a:gd name="connsiteY8" fmla="*/ 423809 h 450187"/>
              <a:gd name="connsiteX9" fmla="*/ 92324 w 395672"/>
              <a:gd name="connsiteY9" fmla="*/ 423809 h 450187"/>
              <a:gd name="connsiteX10" fmla="*/ 79134 w 395672"/>
              <a:gd name="connsiteY10" fmla="*/ 436998 h 450187"/>
              <a:gd name="connsiteX11" fmla="*/ 92324 w 395672"/>
              <a:gd name="connsiteY11" fmla="*/ 450187 h 450187"/>
              <a:gd name="connsiteX12" fmla="*/ 303349 w 395672"/>
              <a:gd name="connsiteY12" fmla="*/ 450187 h 450187"/>
              <a:gd name="connsiteX13" fmla="*/ 316538 w 395672"/>
              <a:gd name="connsiteY13" fmla="*/ 436998 h 450187"/>
              <a:gd name="connsiteX14" fmla="*/ 303349 w 395672"/>
              <a:gd name="connsiteY14" fmla="*/ 423809 h 450187"/>
              <a:gd name="connsiteX15" fmla="*/ 263781 w 395672"/>
              <a:gd name="connsiteY15" fmla="*/ 423809 h 450187"/>
              <a:gd name="connsiteX16" fmla="*/ 263781 w 395672"/>
              <a:gd name="connsiteY16" fmla="*/ 237403 h 450187"/>
              <a:gd name="connsiteX17" fmla="*/ 316538 w 395672"/>
              <a:gd name="connsiteY17" fmla="*/ 237403 h 450187"/>
              <a:gd name="connsiteX18" fmla="*/ 395672 w 395672"/>
              <a:gd name="connsiteY18" fmla="*/ 158269 h 450187"/>
              <a:gd name="connsiteX19" fmla="*/ 320457 w 395672"/>
              <a:gd name="connsiteY19" fmla="*/ 79158 h 450187"/>
              <a:gd name="connsiteX20" fmla="*/ 158269 w 395672"/>
              <a:gd name="connsiteY20" fmla="*/ 344674 h 450187"/>
              <a:gd name="connsiteX21" fmla="*/ 237403 w 395672"/>
              <a:gd name="connsiteY21" fmla="*/ 344674 h 450187"/>
              <a:gd name="connsiteX22" fmla="*/ 237403 w 395672"/>
              <a:gd name="connsiteY22" fmla="*/ 371053 h 450187"/>
              <a:gd name="connsiteX23" fmla="*/ 158269 w 395672"/>
              <a:gd name="connsiteY23" fmla="*/ 371053 h 450187"/>
              <a:gd name="connsiteX24" fmla="*/ 237403 w 395672"/>
              <a:gd name="connsiteY24" fmla="*/ 318296 h 450187"/>
              <a:gd name="connsiteX25" fmla="*/ 158269 w 395672"/>
              <a:gd name="connsiteY25" fmla="*/ 318296 h 450187"/>
              <a:gd name="connsiteX26" fmla="*/ 158269 w 395672"/>
              <a:gd name="connsiteY26" fmla="*/ 291918 h 450187"/>
              <a:gd name="connsiteX27" fmla="*/ 237403 w 395672"/>
              <a:gd name="connsiteY27" fmla="*/ 291918 h 450187"/>
              <a:gd name="connsiteX28" fmla="*/ 158269 w 395672"/>
              <a:gd name="connsiteY28" fmla="*/ 423809 h 450187"/>
              <a:gd name="connsiteX29" fmla="*/ 158269 w 395672"/>
              <a:gd name="connsiteY29" fmla="*/ 397431 h 450187"/>
              <a:gd name="connsiteX30" fmla="*/ 237403 w 395672"/>
              <a:gd name="connsiteY30" fmla="*/ 397431 h 450187"/>
              <a:gd name="connsiteX31" fmla="*/ 237403 w 395672"/>
              <a:gd name="connsiteY31" fmla="*/ 423809 h 450187"/>
              <a:gd name="connsiteX32" fmla="*/ 237403 w 395672"/>
              <a:gd name="connsiteY32" fmla="*/ 265540 h 450187"/>
              <a:gd name="connsiteX33" fmla="*/ 158269 w 395672"/>
              <a:gd name="connsiteY33" fmla="*/ 265540 h 450187"/>
              <a:gd name="connsiteX34" fmla="*/ 158269 w 395672"/>
              <a:gd name="connsiteY34" fmla="*/ 237403 h 450187"/>
              <a:gd name="connsiteX35" fmla="*/ 237403 w 395672"/>
              <a:gd name="connsiteY35" fmla="*/ 237403 h 450187"/>
              <a:gd name="connsiteX36" fmla="*/ 316538 w 395672"/>
              <a:gd name="connsiteY36" fmla="*/ 211025 h 450187"/>
              <a:gd name="connsiteX37" fmla="*/ 263781 w 395672"/>
              <a:gd name="connsiteY37" fmla="*/ 211025 h 450187"/>
              <a:gd name="connsiteX38" fmla="*/ 263781 w 395672"/>
              <a:gd name="connsiteY38" fmla="*/ 171458 h 450187"/>
              <a:gd name="connsiteX39" fmla="*/ 250592 w 395672"/>
              <a:gd name="connsiteY39" fmla="*/ 158269 h 450187"/>
              <a:gd name="connsiteX40" fmla="*/ 237403 w 395672"/>
              <a:gd name="connsiteY40" fmla="*/ 171458 h 450187"/>
              <a:gd name="connsiteX41" fmla="*/ 237403 w 395672"/>
              <a:gd name="connsiteY41" fmla="*/ 211025 h 450187"/>
              <a:gd name="connsiteX42" fmla="*/ 158269 w 395672"/>
              <a:gd name="connsiteY42" fmla="*/ 211025 h 450187"/>
              <a:gd name="connsiteX43" fmla="*/ 158269 w 395672"/>
              <a:gd name="connsiteY43" fmla="*/ 171458 h 450187"/>
              <a:gd name="connsiteX44" fmla="*/ 145080 w 395672"/>
              <a:gd name="connsiteY44" fmla="*/ 158269 h 450187"/>
              <a:gd name="connsiteX45" fmla="*/ 131891 w 395672"/>
              <a:gd name="connsiteY45" fmla="*/ 171458 h 450187"/>
              <a:gd name="connsiteX46" fmla="*/ 131891 w 395672"/>
              <a:gd name="connsiteY46" fmla="*/ 211025 h 450187"/>
              <a:gd name="connsiteX47" fmla="*/ 79134 w 395672"/>
              <a:gd name="connsiteY47" fmla="*/ 211025 h 450187"/>
              <a:gd name="connsiteX48" fmla="*/ 26378 w 395672"/>
              <a:gd name="connsiteY48" fmla="*/ 158269 h 450187"/>
              <a:gd name="connsiteX49" fmla="*/ 99667 w 395672"/>
              <a:gd name="connsiteY49" fmla="*/ 109655 h 450187"/>
              <a:gd name="connsiteX50" fmla="*/ 116950 w 395672"/>
              <a:gd name="connsiteY50" fmla="*/ 102644 h 450187"/>
              <a:gd name="connsiteX51" fmla="*/ 109940 w 395672"/>
              <a:gd name="connsiteY51" fmla="*/ 85358 h 450187"/>
              <a:gd name="connsiteX52" fmla="*/ 84087 w 395672"/>
              <a:gd name="connsiteY52" fmla="*/ 79224 h 450187"/>
              <a:gd name="connsiteX53" fmla="*/ 158269 w 395672"/>
              <a:gd name="connsiteY53" fmla="*/ 26378 h 450187"/>
              <a:gd name="connsiteX54" fmla="*/ 214649 w 395672"/>
              <a:gd name="connsiteY54" fmla="*/ 50156 h 450187"/>
              <a:gd name="connsiteX55" fmla="*/ 226285 w 395672"/>
              <a:gd name="connsiteY55" fmla="*/ 53917 h 450187"/>
              <a:gd name="connsiteX56" fmla="*/ 237403 w 395672"/>
              <a:gd name="connsiteY56" fmla="*/ 52756 h 450187"/>
              <a:gd name="connsiteX57" fmla="*/ 292392 w 395672"/>
              <a:gd name="connsiteY57" fmla="*/ 82895 h 450187"/>
              <a:gd name="connsiteX58" fmla="*/ 285732 w 395672"/>
              <a:gd name="connsiteY58" fmla="*/ 85358 h 450187"/>
              <a:gd name="connsiteX59" fmla="*/ 278722 w 395672"/>
              <a:gd name="connsiteY59" fmla="*/ 102644 h 450187"/>
              <a:gd name="connsiteX60" fmla="*/ 296005 w 395672"/>
              <a:gd name="connsiteY60" fmla="*/ 109655 h 450187"/>
              <a:gd name="connsiteX61" fmla="*/ 369294 w 395672"/>
              <a:gd name="connsiteY61" fmla="*/ 158269 h 450187"/>
              <a:gd name="connsiteX62" fmla="*/ 316538 w 395672"/>
              <a:gd name="connsiteY62" fmla="*/ 211025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395672" h="450187">
                <a:moveTo>
                  <a:pt x="320457" y="79158"/>
                </a:moveTo>
                <a:cubicBezTo>
                  <a:pt x="305275" y="47223"/>
                  <a:pt x="273041" y="26378"/>
                  <a:pt x="237403" y="26378"/>
                </a:cubicBezTo>
                <a:cubicBezTo>
                  <a:pt x="234278" y="26378"/>
                  <a:pt x="231290" y="26605"/>
                  <a:pt x="228508" y="26931"/>
                </a:cubicBezTo>
                <a:cubicBezTo>
                  <a:pt x="209108" y="9514"/>
                  <a:pt x="184417" y="0"/>
                  <a:pt x="158269" y="0"/>
                </a:cubicBezTo>
                <a:cubicBezTo>
                  <a:pt x="108885" y="0"/>
                  <a:pt x="66330" y="34913"/>
                  <a:pt x="55710" y="82607"/>
                </a:cubicBezTo>
                <a:cubicBezTo>
                  <a:pt x="23314" y="92680"/>
                  <a:pt x="0" y="123043"/>
                  <a:pt x="0" y="158269"/>
                </a:cubicBezTo>
                <a:cubicBezTo>
                  <a:pt x="0" y="201903"/>
                  <a:pt x="35501" y="237403"/>
                  <a:pt x="79134" y="237403"/>
                </a:cubicBezTo>
                <a:lnTo>
                  <a:pt x="131891" y="237403"/>
                </a:lnTo>
                <a:lnTo>
                  <a:pt x="131891" y="423809"/>
                </a:lnTo>
                <a:lnTo>
                  <a:pt x="92324" y="423809"/>
                </a:lnTo>
                <a:cubicBezTo>
                  <a:pt x="85039" y="423809"/>
                  <a:pt x="79134" y="429713"/>
                  <a:pt x="79134" y="436998"/>
                </a:cubicBezTo>
                <a:cubicBezTo>
                  <a:pt x="79134" y="444283"/>
                  <a:pt x="85039" y="450187"/>
                  <a:pt x="92324" y="450187"/>
                </a:cubicBezTo>
                <a:lnTo>
                  <a:pt x="303349" y="450187"/>
                </a:lnTo>
                <a:cubicBezTo>
                  <a:pt x="310633" y="450187"/>
                  <a:pt x="316538" y="444283"/>
                  <a:pt x="316538" y="436998"/>
                </a:cubicBezTo>
                <a:cubicBezTo>
                  <a:pt x="316538" y="429713"/>
                  <a:pt x="310633" y="423809"/>
                  <a:pt x="303349" y="423809"/>
                </a:cubicBezTo>
                <a:lnTo>
                  <a:pt x="263781" y="423809"/>
                </a:lnTo>
                <a:lnTo>
                  <a:pt x="263781" y="237403"/>
                </a:lnTo>
                <a:lnTo>
                  <a:pt x="316538" y="237403"/>
                </a:lnTo>
                <a:cubicBezTo>
                  <a:pt x="360172" y="237403"/>
                  <a:pt x="395672" y="201903"/>
                  <a:pt x="395672" y="158269"/>
                </a:cubicBezTo>
                <a:cubicBezTo>
                  <a:pt x="395672" y="116177"/>
                  <a:pt x="362476" y="81206"/>
                  <a:pt x="320457" y="79158"/>
                </a:cubicBezTo>
                <a:close/>
                <a:moveTo>
                  <a:pt x="158269" y="344674"/>
                </a:moveTo>
                <a:lnTo>
                  <a:pt x="237403" y="344674"/>
                </a:lnTo>
                <a:lnTo>
                  <a:pt x="237403" y="371053"/>
                </a:lnTo>
                <a:lnTo>
                  <a:pt x="158269" y="371053"/>
                </a:lnTo>
                <a:close/>
                <a:moveTo>
                  <a:pt x="237403" y="318296"/>
                </a:moveTo>
                <a:lnTo>
                  <a:pt x="158269" y="318296"/>
                </a:lnTo>
                <a:lnTo>
                  <a:pt x="158269" y="291918"/>
                </a:lnTo>
                <a:lnTo>
                  <a:pt x="237403" y="291918"/>
                </a:lnTo>
                <a:close/>
                <a:moveTo>
                  <a:pt x="158269" y="423809"/>
                </a:moveTo>
                <a:lnTo>
                  <a:pt x="158269" y="397431"/>
                </a:lnTo>
                <a:lnTo>
                  <a:pt x="237403" y="397431"/>
                </a:lnTo>
                <a:lnTo>
                  <a:pt x="237403" y="423809"/>
                </a:lnTo>
                <a:close/>
                <a:moveTo>
                  <a:pt x="237403" y="265540"/>
                </a:moveTo>
                <a:lnTo>
                  <a:pt x="158269" y="265540"/>
                </a:lnTo>
                <a:lnTo>
                  <a:pt x="158269" y="237403"/>
                </a:lnTo>
                <a:lnTo>
                  <a:pt x="237403" y="237403"/>
                </a:lnTo>
                <a:close/>
                <a:moveTo>
                  <a:pt x="316538" y="211025"/>
                </a:moveTo>
                <a:lnTo>
                  <a:pt x="263781" y="211025"/>
                </a:lnTo>
                <a:lnTo>
                  <a:pt x="263781" y="171458"/>
                </a:lnTo>
                <a:cubicBezTo>
                  <a:pt x="263781" y="164173"/>
                  <a:pt x="257877" y="158269"/>
                  <a:pt x="250592" y="158269"/>
                </a:cubicBezTo>
                <a:cubicBezTo>
                  <a:pt x="243308" y="158269"/>
                  <a:pt x="237403" y="164173"/>
                  <a:pt x="237403" y="171458"/>
                </a:cubicBezTo>
                <a:lnTo>
                  <a:pt x="237403" y="211025"/>
                </a:lnTo>
                <a:lnTo>
                  <a:pt x="158269" y="211025"/>
                </a:lnTo>
                <a:lnTo>
                  <a:pt x="158269" y="171458"/>
                </a:lnTo>
                <a:cubicBezTo>
                  <a:pt x="158269" y="164173"/>
                  <a:pt x="152365" y="158269"/>
                  <a:pt x="145080" y="158269"/>
                </a:cubicBezTo>
                <a:cubicBezTo>
                  <a:pt x="137795" y="158269"/>
                  <a:pt x="131891" y="164173"/>
                  <a:pt x="131891" y="171458"/>
                </a:cubicBezTo>
                <a:lnTo>
                  <a:pt x="131891" y="211025"/>
                </a:lnTo>
                <a:lnTo>
                  <a:pt x="79134" y="211025"/>
                </a:lnTo>
                <a:cubicBezTo>
                  <a:pt x="50043" y="211025"/>
                  <a:pt x="26378" y="187360"/>
                  <a:pt x="26378" y="158269"/>
                </a:cubicBezTo>
                <a:cubicBezTo>
                  <a:pt x="26378" y="120732"/>
                  <a:pt x="64987" y="94985"/>
                  <a:pt x="99667" y="109655"/>
                </a:cubicBezTo>
                <a:cubicBezTo>
                  <a:pt x="106374" y="112492"/>
                  <a:pt x="114113" y="109352"/>
                  <a:pt x="116950" y="102644"/>
                </a:cubicBezTo>
                <a:cubicBezTo>
                  <a:pt x="119787" y="95933"/>
                  <a:pt x="116648" y="88195"/>
                  <a:pt x="109940" y="85358"/>
                </a:cubicBezTo>
                <a:cubicBezTo>
                  <a:pt x="101545" y="81807"/>
                  <a:pt x="92815" y="79787"/>
                  <a:pt x="84087" y="79224"/>
                </a:cubicBezTo>
                <a:cubicBezTo>
                  <a:pt x="95033" y="48205"/>
                  <a:pt x="124513" y="26378"/>
                  <a:pt x="158269" y="26378"/>
                </a:cubicBezTo>
                <a:cubicBezTo>
                  <a:pt x="179567" y="26378"/>
                  <a:pt x="199588" y="34824"/>
                  <a:pt x="214649" y="50156"/>
                </a:cubicBezTo>
                <a:cubicBezTo>
                  <a:pt x="217675" y="53241"/>
                  <a:pt x="222023" y="54645"/>
                  <a:pt x="226285" y="53917"/>
                </a:cubicBezTo>
                <a:cubicBezTo>
                  <a:pt x="229634" y="53344"/>
                  <a:pt x="233574" y="52756"/>
                  <a:pt x="237403" y="52756"/>
                </a:cubicBezTo>
                <a:cubicBezTo>
                  <a:pt x="259859" y="52756"/>
                  <a:pt x="280430" y="64410"/>
                  <a:pt x="292392" y="82895"/>
                </a:cubicBezTo>
                <a:cubicBezTo>
                  <a:pt x="290153" y="83617"/>
                  <a:pt x="287931" y="84427"/>
                  <a:pt x="285732" y="85358"/>
                </a:cubicBezTo>
                <a:cubicBezTo>
                  <a:pt x="279021" y="88195"/>
                  <a:pt x="275886" y="95933"/>
                  <a:pt x="278722" y="102644"/>
                </a:cubicBezTo>
                <a:cubicBezTo>
                  <a:pt x="281559" y="109352"/>
                  <a:pt x="289294" y="112489"/>
                  <a:pt x="296005" y="109655"/>
                </a:cubicBezTo>
                <a:cubicBezTo>
                  <a:pt x="330397" y="95106"/>
                  <a:pt x="369294" y="120309"/>
                  <a:pt x="369294" y="158269"/>
                </a:cubicBezTo>
                <a:cubicBezTo>
                  <a:pt x="369294" y="187360"/>
                  <a:pt x="345629" y="211025"/>
                  <a:pt x="316538" y="211025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2" name="Freeform: Shape 351">
            <a:extLst>
              <a:ext uri="{FF2B5EF4-FFF2-40B4-BE49-F238E27FC236}">
                <a16:creationId xmlns:a16="http://schemas.microsoft.com/office/drawing/2014/main" xmlns="" id="{4EA81D31-DE41-41BD-BF8A-84C9330E3396}"/>
              </a:ext>
            </a:extLst>
          </p:cNvPr>
          <p:cNvSpPr/>
          <p:nvPr/>
        </p:nvSpPr>
        <p:spPr>
          <a:xfrm>
            <a:off x="6004862" y="3429000"/>
            <a:ext cx="450187" cy="450187"/>
          </a:xfrm>
          <a:custGeom>
            <a:avLst/>
            <a:gdLst>
              <a:gd name="connsiteX0" fmla="*/ 225094 w 450187"/>
              <a:gd name="connsiteY0" fmla="*/ 397431 h 450187"/>
              <a:gd name="connsiteX1" fmla="*/ 211904 w 450187"/>
              <a:gd name="connsiteY1" fmla="*/ 410620 h 450187"/>
              <a:gd name="connsiteX2" fmla="*/ 225094 w 450187"/>
              <a:gd name="connsiteY2" fmla="*/ 423809 h 450187"/>
              <a:gd name="connsiteX3" fmla="*/ 238283 w 450187"/>
              <a:gd name="connsiteY3" fmla="*/ 410620 h 450187"/>
              <a:gd name="connsiteX4" fmla="*/ 225094 w 450187"/>
              <a:gd name="connsiteY4" fmla="*/ 397431 h 450187"/>
              <a:gd name="connsiteX5" fmla="*/ 304227 w 450187"/>
              <a:gd name="connsiteY5" fmla="*/ 238282 h 450187"/>
              <a:gd name="connsiteX6" fmla="*/ 356983 w 450187"/>
              <a:gd name="connsiteY6" fmla="*/ 238282 h 450187"/>
              <a:gd name="connsiteX7" fmla="*/ 370172 w 450187"/>
              <a:gd name="connsiteY7" fmla="*/ 251471 h 450187"/>
              <a:gd name="connsiteX8" fmla="*/ 356983 w 450187"/>
              <a:gd name="connsiteY8" fmla="*/ 264660 h 450187"/>
              <a:gd name="connsiteX9" fmla="*/ 304227 w 450187"/>
              <a:gd name="connsiteY9" fmla="*/ 264660 h 450187"/>
              <a:gd name="connsiteX10" fmla="*/ 291038 w 450187"/>
              <a:gd name="connsiteY10" fmla="*/ 251471 h 450187"/>
              <a:gd name="connsiteX11" fmla="*/ 304227 w 450187"/>
              <a:gd name="connsiteY11" fmla="*/ 238282 h 450187"/>
              <a:gd name="connsiteX12" fmla="*/ 304227 w 450187"/>
              <a:gd name="connsiteY12" fmla="*/ 185526 h 450187"/>
              <a:gd name="connsiteX13" fmla="*/ 356983 w 450187"/>
              <a:gd name="connsiteY13" fmla="*/ 185526 h 450187"/>
              <a:gd name="connsiteX14" fmla="*/ 370172 w 450187"/>
              <a:gd name="connsiteY14" fmla="*/ 198715 h 450187"/>
              <a:gd name="connsiteX15" fmla="*/ 356983 w 450187"/>
              <a:gd name="connsiteY15" fmla="*/ 211904 h 450187"/>
              <a:gd name="connsiteX16" fmla="*/ 304227 w 450187"/>
              <a:gd name="connsiteY16" fmla="*/ 211904 h 450187"/>
              <a:gd name="connsiteX17" fmla="*/ 291038 w 450187"/>
              <a:gd name="connsiteY17" fmla="*/ 198715 h 450187"/>
              <a:gd name="connsiteX18" fmla="*/ 304227 w 450187"/>
              <a:gd name="connsiteY18" fmla="*/ 185526 h 450187"/>
              <a:gd name="connsiteX19" fmla="*/ 304227 w 450187"/>
              <a:gd name="connsiteY19" fmla="*/ 132769 h 450187"/>
              <a:gd name="connsiteX20" fmla="*/ 356983 w 450187"/>
              <a:gd name="connsiteY20" fmla="*/ 132769 h 450187"/>
              <a:gd name="connsiteX21" fmla="*/ 370172 w 450187"/>
              <a:gd name="connsiteY21" fmla="*/ 145958 h 450187"/>
              <a:gd name="connsiteX22" fmla="*/ 356983 w 450187"/>
              <a:gd name="connsiteY22" fmla="*/ 159147 h 450187"/>
              <a:gd name="connsiteX23" fmla="*/ 304227 w 450187"/>
              <a:gd name="connsiteY23" fmla="*/ 159147 h 450187"/>
              <a:gd name="connsiteX24" fmla="*/ 291038 w 450187"/>
              <a:gd name="connsiteY24" fmla="*/ 145958 h 450187"/>
              <a:gd name="connsiteX25" fmla="*/ 304227 w 450187"/>
              <a:gd name="connsiteY25" fmla="*/ 132769 h 450187"/>
              <a:gd name="connsiteX26" fmla="*/ 119580 w 450187"/>
              <a:gd name="connsiteY26" fmla="*/ 106392 h 450187"/>
              <a:gd name="connsiteX27" fmla="*/ 132769 w 450187"/>
              <a:gd name="connsiteY27" fmla="*/ 119581 h 450187"/>
              <a:gd name="connsiteX28" fmla="*/ 132769 w 450187"/>
              <a:gd name="connsiteY28" fmla="*/ 207910 h 450187"/>
              <a:gd name="connsiteX29" fmla="*/ 161363 w 450187"/>
              <a:gd name="connsiteY29" fmla="*/ 165022 h 450187"/>
              <a:gd name="connsiteX30" fmla="*/ 171038 w 450187"/>
              <a:gd name="connsiteY30" fmla="*/ 159213 h 450187"/>
              <a:gd name="connsiteX31" fmla="*/ 181661 w 450187"/>
              <a:gd name="connsiteY31" fmla="*/ 163012 h 450187"/>
              <a:gd name="connsiteX32" fmla="*/ 196664 w 450187"/>
              <a:gd name="connsiteY32" fmla="*/ 178015 h 450187"/>
              <a:gd name="connsiteX33" fmla="*/ 240498 w 450187"/>
              <a:gd name="connsiteY33" fmla="*/ 112265 h 450187"/>
              <a:gd name="connsiteX34" fmla="*/ 258786 w 450187"/>
              <a:gd name="connsiteY34" fmla="*/ 108608 h 450187"/>
              <a:gd name="connsiteX35" fmla="*/ 262444 w 450187"/>
              <a:gd name="connsiteY35" fmla="*/ 126896 h 450187"/>
              <a:gd name="connsiteX36" fmla="*/ 209688 w 450187"/>
              <a:gd name="connsiteY36" fmla="*/ 206031 h 450187"/>
              <a:gd name="connsiteX37" fmla="*/ 200013 w 450187"/>
              <a:gd name="connsiteY37" fmla="*/ 211839 h 450187"/>
              <a:gd name="connsiteX38" fmla="*/ 189390 w 450187"/>
              <a:gd name="connsiteY38" fmla="*/ 208040 h 450187"/>
              <a:gd name="connsiteX39" fmla="*/ 174387 w 450187"/>
              <a:gd name="connsiteY39" fmla="*/ 193038 h 450187"/>
              <a:gd name="connsiteX40" fmla="*/ 144224 w 450187"/>
              <a:gd name="connsiteY40" fmla="*/ 238283 h 450187"/>
              <a:gd name="connsiteX41" fmla="*/ 251471 w 450187"/>
              <a:gd name="connsiteY41" fmla="*/ 238283 h 450187"/>
              <a:gd name="connsiteX42" fmla="*/ 264660 w 450187"/>
              <a:gd name="connsiteY42" fmla="*/ 251472 h 450187"/>
              <a:gd name="connsiteX43" fmla="*/ 251471 w 450187"/>
              <a:gd name="connsiteY43" fmla="*/ 264661 h 450187"/>
              <a:gd name="connsiteX44" fmla="*/ 132769 w 450187"/>
              <a:gd name="connsiteY44" fmla="*/ 264661 h 450187"/>
              <a:gd name="connsiteX45" fmla="*/ 132769 w 450187"/>
              <a:gd name="connsiteY45" fmla="*/ 277850 h 450187"/>
              <a:gd name="connsiteX46" fmla="*/ 119580 w 450187"/>
              <a:gd name="connsiteY46" fmla="*/ 291039 h 450187"/>
              <a:gd name="connsiteX47" fmla="*/ 106391 w 450187"/>
              <a:gd name="connsiteY47" fmla="*/ 277850 h 450187"/>
              <a:gd name="connsiteX48" fmla="*/ 106391 w 450187"/>
              <a:gd name="connsiteY48" fmla="*/ 264661 h 450187"/>
              <a:gd name="connsiteX49" fmla="*/ 93202 w 450187"/>
              <a:gd name="connsiteY49" fmla="*/ 264661 h 450187"/>
              <a:gd name="connsiteX50" fmla="*/ 80013 w 450187"/>
              <a:gd name="connsiteY50" fmla="*/ 251472 h 450187"/>
              <a:gd name="connsiteX51" fmla="*/ 93202 w 450187"/>
              <a:gd name="connsiteY51" fmla="*/ 238283 h 450187"/>
              <a:gd name="connsiteX52" fmla="*/ 106391 w 450187"/>
              <a:gd name="connsiteY52" fmla="*/ 238283 h 450187"/>
              <a:gd name="connsiteX53" fmla="*/ 106391 w 450187"/>
              <a:gd name="connsiteY53" fmla="*/ 119581 h 450187"/>
              <a:gd name="connsiteX54" fmla="*/ 119580 w 450187"/>
              <a:gd name="connsiteY54" fmla="*/ 106392 h 450187"/>
              <a:gd name="connsiteX55" fmla="*/ 52756 w 450187"/>
              <a:gd name="connsiteY55" fmla="*/ 80014 h 450187"/>
              <a:gd name="connsiteX56" fmla="*/ 52756 w 450187"/>
              <a:gd name="connsiteY56" fmla="*/ 317417 h 450187"/>
              <a:gd name="connsiteX57" fmla="*/ 397431 w 450187"/>
              <a:gd name="connsiteY57" fmla="*/ 317417 h 450187"/>
              <a:gd name="connsiteX58" fmla="*/ 397431 w 450187"/>
              <a:gd name="connsiteY58" fmla="*/ 80014 h 450187"/>
              <a:gd name="connsiteX59" fmla="*/ 52756 w 450187"/>
              <a:gd name="connsiteY59" fmla="*/ 26378 h 450187"/>
              <a:gd name="connsiteX60" fmla="*/ 52756 w 450187"/>
              <a:gd name="connsiteY60" fmla="*/ 53636 h 450187"/>
              <a:gd name="connsiteX61" fmla="*/ 397431 w 450187"/>
              <a:gd name="connsiteY61" fmla="*/ 53636 h 450187"/>
              <a:gd name="connsiteX62" fmla="*/ 397431 w 450187"/>
              <a:gd name="connsiteY62" fmla="*/ 26378 h 450187"/>
              <a:gd name="connsiteX63" fmla="*/ 13189 w 450187"/>
              <a:gd name="connsiteY63" fmla="*/ 0 h 450187"/>
              <a:gd name="connsiteX64" fmla="*/ 436998 w 450187"/>
              <a:gd name="connsiteY64" fmla="*/ 0 h 450187"/>
              <a:gd name="connsiteX65" fmla="*/ 450187 w 450187"/>
              <a:gd name="connsiteY65" fmla="*/ 13189 h 450187"/>
              <a:gd name="connsiteX66" fmla="*/ 436998 w 450187"/>
              <a:gd name="connsiteY66" fmla="*/ 26378 h 450187"/>
              <a:gd name="connsiteX67" fmla="*/ 423809 w 450187"/>
              <a:gd name="connsiteY67" fmla="*/ 26378 h 450187"/>
              <a:gd name="connsiteX68" fmla="*/ 423809 w 450187"/>
              <a:gd name="connsiteY68" fmla="*/ 317417 h 450187"/>
              <a:gd name="connsiteX69" fmla="*/ 436998 w 450187"/>
              <a:gd name="connsiteY69" fmla="*/ 317417 h 450187"/>
              <a:gd name="connsiteX70" fmla="*/ 450187 w 450187"/>
              <a:gd name="connsiteY70" fmla="*/ 330606 h 450187"/>
              <a:gd name="connsiteX71" fmla="*/ 436998 w 450187"/>
              <a:gd name="connsiteY71" fmla="*/ 343795 h 450187"/>
              <a:gd name="connsiteX72" fmla="*/ 238283 w 450187"/>
              <a:gd name="connsiteY72" fmla="*/ 343795 h 450187"/>
              <a:gd name="connsiteX73" fmla="*/ 238283 w 450187"/>
              <a:gd name="connsiteY73" fmla="*/ 373319 h 450187"/>
              <a:gd name="connsiteX74" fmla="*/ 264661 w 450187"/>
              <a:gd name="connsiteY74" fmla="*/ 410620 h 450187"/>
              <a:gd name="connsiteX75" fmla="*/ 225094 w 450187"/>
              <a:gd name="connsiteY75" fmla="*/ 450187 h 450187"/>
              <a:gd name="connsiteX76" fmla="*/ 185526 w 450187"/>
              <a:gd name="connsiteY76" fmla="*/ 410620 h 450187"/>
              <a:gd name="connsiteX77" fmla="*/ 211904 w 450187"/>
              <a:gd name="connsiteY77" fmla="*/ 373319 h 450187"/>
              <a:gd name="connsiteX78" fmla="*/ 211904 w 450187"/>
              <a:gd name="connsiteY78" fmla="*/ 343795 h 450187"/>
              <a:gd name="connsiteX79" fmla="*/ 13189 w 450187"/>
              <a:gd name="connsiteY79" fmla="*/ 343795 h 450187"/>
              <a:gd name="connsiteX80" fmla="*/ 0 w 450187"/>
              <a:gd name="connsiteY80" fmla="*/ 330606 h 450187"/>
              <a:gd name="connsiteX81" fmla="*/ 13189 w 450187"/>
              <a:gd name="connsiteY81" fmla="*/ 317417 h 450187"/>
              <a:gd name="connsiteX82" fmla="*/ 26378 w 450187"/>
              <a:gd name="connsiteY82" fmla="*/ 317417 h 450187"/>
              <a:gd name="connsiteX83" fmla="*/ 26378 w 450187"/>
              <a:gd name="connsiteY83" fmla="*/ 26378 h 450187"/>
              <a:gd name="connsiteX84" fmla="*/ 13189 w 450187"/>
              <a:gd name="connsiteY84" fmla="*/ 26378 h 450187"/>
              <a:gd name="connsiteX85" fmla="*/ 0 w 450187"/>
              <a:gd name="connsiteY85" fmla="*/ 13189 h 450187"/>
              <a:gd name="connsiteX86" fmla="*/ 13189 w 450187"/>
              <a:gd name="connsiteY86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450187" h="450187">
                <a:moveTo>
                  <a:pt x="225094" y="397431"/>
                </a:moveTo>
                <a:cubicBezTo>
                  <a:pt x="217822" y="397431"/>
                  <a:pt x="211904" y="403348"/>
                  <a:pt x="211904" y="410620"/>
                </a:cubicBezTo>
                <a:cubicBezTo>
                  <a:pt x="211904" y="417891"/>
                  <a:pt x="217822" y="423809"/>
                  <a:pt x="225094" y="423809"/>
                </a:cubicBezTo>
                <a:cubicBezTo>
                  <a:pt x="232365" y="423809"/>
                  <a:pt x="238283" y="417891"/>
                  <a:pt x="238283" y="410620"/>
                </a:cubicBezTo>
                <a:cubicBezTo>
                  <a:pt x="238283" y="403348"/>
                  <a:pt x="232365" y="397431"/>
                  <a:pt x="225094" y="397431"/>
                </a:cubicBezTo>
                <a:close/>
                <a:moveTo>
                  <a:pt x="304227" y="238282"/>
                </a:moveTo>
                <a:lnTo>
                  <a:pt x="356983" y="238282"/>
                </a:lnTo>
                <a:cubicBezTo>
                  <a:pt x="364268" y="238282"/>
                  <a:pt x="370172" y="244186"/>
                  <a:pt x="370172" y="251471"/>
                </a:cubicBezTo>
                <a:cubicBezTo>
                  <a:pt x="370172" y="258756"/>
                  <a:pt x="364268" y="264660"/>
                  <a:pt x="356983" y="264660"/>
                </a:cubicBezTo>
                <a:lnTo>
                  <a:pt x="304227" y="264660"/>
                </a:lnTo>
                <a:cubicBezTo>
                  <a:pt x="296942" y="264660"/>
                  <a:pt x="291038" y="258756"/>
                  <a:pt x="291038" y="251471"/>
                </a:cubicBezTo>
                <a:cubicBezTo>
                  <a:pt x="291038" y="244186"/>
                  <a:pt x="296942" y="238282"/>
                  <a:pt x="304227" y="238282"/>
                </a:cubicBezTo>
                <a:close/>
                <a:moveTo>
                  <a:pt x="304227" y="185526"/>
                </a:moveTo>
                <a:lnTo>
                  <a:pt x="356983" y="185526"/>
                </a:lnTo>
                <a:cubicBezTo>
                  <a:pt x="364268" y="185526"/>
                  <a:pt x="370172" y="191430"/>
                  <a:pt x="370172" y="198715"/>
                </a:cubicBezTo>
                <a:cubicBezTo>
                  <a:pt x="370172" y="206000"/>
                  <a:pt x="364268" y="211904"/>
                  <a:pt x="356983" y="211904"/>
                </a:cubicBezTo>
                <a:lnTo>
                  <a:pt x="304227" y="211904"/>
                </a:lnTo>
                <a:cubicBezTo>
                  <a:pt x="296942" y="211904"/>
                  <a:pt x="291038" y="206000"/>
                  <a:pt x="291038" y="198715"/>
                </a:cubicBezTo>
                <a:cubicBezTo>
                  <a:pt x="291038" y="191430"/>
                  <a:pt x="296942" y="185526"/>
                  <a:pt x="304227" y="185526"/>
                </a:cubicBezTo>
                <a:close/>
                <a:moveTo>
                  <a:pt x="304227" y="132769"/>
                </a:moveTo>
                <a:lnTo>
                  <a:pt x="356983" y="132769"/>
                </a:lnTo>
                <a:cubicBezTo>
                  <a:pt x="364268" y="132769"/>
                  <a:pt x="370172" y="138673"/>
                  <a:pt x="370172" y="145958"/>
                </a:cubicBezTo>
                <a:cubicBezTo>
                  <a:pt x="370172" y="153243"/>
                  <a:pt x="364268" y="159147"/>
                  <a:pt x="356983" y="159147"/>
                </a:cubicBezTo>
                <a:lnTo>
                  <a:pt x="304227" y="159147"/>
                </a:lnTo>
                <a:cubicBezTo>
                  <a:pt x="296942" y="159147"/>
                  <a:pt x="291038" y="153243"/>
                  <a:pt x="291038" y="145958"/>
                </a:cubicBezTo>
                <a:cubicBezTo>
                  <a:pt x="291038" y="138673"/>
                  <a:pt x="296942" y="132769"/>
                  <a:pt x="304227" y="132769"/>
                </a:cubicBezTo>
                <a:close/>
                <a:moveTo>
                  <a:pt x="119580" y="106392"/>
                </a:moveTo>
                <a:cubicBezTo>
                  <a:pt x="126865" y="106392"/>
                  <a:pt x="132769" y="112296"/>
                  <a:pt x="132769" y="119581"/>
                </a:cubicBezTo>
                <a:lnTo>
                  <a:pt x="132769" y="207910"/>
                </a:lnTo>
                <a:lnTo>
                  <a:pt x="161363" y="165022"/>
                </a:lnTo>
                <a:cubicBezTo>
                  <a:pt x="163554" y="161734"/>
                  <a:pt x="167106" y="159602"/>
                  <a:pt x="171038" y="159213"/>
                </a:cubicBezTo>
                <a:cubicBezTo>
                  <a:pt x="174967" y="158818"/>
                  <a:pt x="178869" y="160216"/>
                  <a:pt x="181661" y="163012"/>
                </a:cubicBezTo>
                <a:lnTo>
                  <a:pt x="196664" y="178015"/>
                </a:lnTo>
                <a:lnTo>
                  <a:pt x="240498" y="112265"/>
                </a:lnTo>
                <a:cubicBezTo>
                  <a:pt x="244536" y="106203"/>
                  <a:pt x="252728" y="104568"/>
                  <a:pt x="258786" y="108608"/>
                </a:cubicBezTo>
                <a:cubicBezTo>
                  <a:pt x="264849" y="112646"/>
                  <a:pt x="266487" y="120835"/>
                  <a:pt x="262444" y="126896"/>
                </a:cubicBezTo>
                <a:lnTo>
                  <a:pt x="209688" y="206031"/>
                </a:lnTo>
                <a:cubicBezTo>
                  <a:pt x="207497" y="209318"/>
                  <a:pt x="203945" y="211451"/>
                  <a:pt x="200013" y="211839"/>
                </a:cubicBezTo>
                <a:cubicBezTo>
                  <a:pt x="196084" y="212231"/>
                  <a:pt x="192182" y="210836"/>
                  <a:pt x="189390" y="208040"/>
                </a:cubicBezTo>
                <a:lnTo>
                  <a:pt x="174387" y="193038"/>
                </a:lnTo>
                <a:lnTo>
                  <a:pt x="144224" y="238283"/>
                </a:lnTo>
                <a:lnTo>
                  <a:pt x="251471" y="238283"/>
                </a:lnTo>
                <a:cubicBezTo>
                  <a:pt x="258756" y="238283"/>
                  <a:pt x="264660" y="244187"/>
                  <a:pt x="264660" y="251472"/>
                </a:cubicBezTo>
                <a:cubicBezTo>
                  <a:pt x="264660" y="258756"/>
                  <a:pt x="258756" y="264661"/>
                  <a:pt x="251471" y="264661"/>
                </a:cubicBezTo>
                <a:lnTo>
                  <a:pt x="132769" y="264661"/>
                </a:lnTo>
                <a:lnTo>
                  <a:pt x="132769" y="277850"/>
                </a:lnTo>
                <a:cubicBezTo>
                  <a:pt x="132769" y="285134"/>
                  <a:pt x="126865" y="291039"/>
                  <a:pt x="119580" y="291039"/>
                </a:cubicBezTo>
                <a:cubicBezTo>
                  <a:pt x="112295" y="291039"/>
                  <a:pt x="106391" y="285134"/>
                  <a:pt x="106391" y="277850"/>
                </a:cubicBezTo>
                <a:lnTo>
                  <a:pt x="106391" y="264661"/>
                </a:lnTo>
                <a:lnTo>
                  <a:pt x="93202" y="264661"/>
                </a:lnTo>
                <a:cubicBezTo>
                  <a:pt x="85917" y="264661"/>
                  <a:pt x="80013" y="258756"/>
                  <a:pt x="80013" y="251472"/>
                </a:cubicBezTo>
                <a:cubicBezTo>
                  <a:pt x="80013" y="244187"/>
                  <a:pt x="85917" y="238283"/>
                  <a:pt x="93202" y="238283"/>
                </a:cubicBezTo>
                <a:lnTo>
                  <a:pt x="106391" y="238283"/>
                </a:lnTo>
                <a:lnTo>
                  <a:pt x="106391" y="119581"/>
                </a:lnTo>
                <a:cubicBezTo>
                  <a:pt x="106391" y="112296"/>
                  <a:pt x="112295" y="106392"/>
                  <a:pt x="119580" y="106392"/>
                </a:cubicBezTo>
                <a:close/>
                <a:moveTo>
                  <a:pt x="52756" y="80014"/>
                </a:moveTo>
                <a:lnTo>
                  <a:pt x="52756" y="317417"/>
                </a:lnTo>
                <a:lnTo>
                  <a:pt x="397431" y="317417"/>
                </a:lnTo>
                <a:lnTo>
                  <a:pt x="397431" y="80014"/>
                </a:lnTo>
                <a:close/>
                <a:moveTo>
                  <a:pt x="52756" y="26378"/>
                </a:moveTo>
                <a:lnTo>
                  <a:pt x="52756" y="53636"/>
                </a:lnTo>
                <a:lnTo>
                  <a:pt x="397431" y="53636"/>
                </a:lnTo>
                <a:lnTo>
                  <a:pt x="397431" y="26378"/>
                </a:lnTo>
                <a:close/>
                <a:moveTo>
                  <a:pt x="13189" y="0"/>
                </a:moveTo>
                <a:lnTo>
                  <a:pt x="436998" y="0"/>
                </a:lnTo>
                <a:cubicBezTo>
                  <a:pt x="444283" y="0"/>
                  <a:pt x="450187" y="5904"/>
                  <a:pt x="450187" y="13189"/>
                </a:cubicBezTo>
                <a:cubicBezTo>
                  <a:pt x="450187" y="20474"/>
                  <a:pt x="444283" y="26378"/>
                  <a:pt x="436998" y="26378"/>
                </a:cubicBezTo>
                <a:lnTo>
                  <a:pt x="423809" y="26378"/>
                </a:lnTo>
                <a:lnTo>
                  <a:pt x="423809" y="317417"/>
                </a:lnTo>
                <a:lnTo>
                  <a:pt x="436998" y="317417"/>
                </a:lnTo>
                <a:cubicBezTo>
                  <a:pt x="444283" y="317417"/>
                  <a:pt x="450187" y="323321"/>
                  <a:pt x="450187" y="330606"/>
                </a:cubicBezTo>
                <a:cubicBezTo>
                  <a:pt x="450187" y="337891"/>
                  <a:pt x="444283" y="343795"/>
                  <a:pt x="436998" y="343795"/>
                </a:cubicBezTo>
                <a:lnTo>
                  <a:pt x="238283" y="343795"/>
                </a:lnTo>
                <a:lnTo>
                  <a:pt x="238283" y="373319"/>
                </a:lnTo>
                <a:cubicBezTo>
                  <a:pt x="253636" y="378766"/>
                  <a:pt x="264661" y="393426"/>
                  <a:pt x="264661" y="410620"/>
                </a:cubicBezTo>
                <a:cubicBezTo>
                  <a:pt x="264661" y="432437"/>
                  <a:pt x="246911" y="450187"/>
                  <a:pt x="225094" y="450187"/>
                </a:cubicBezTo>
                <a:cubicBezTo>
                  <a:pt x="203277" y="450187"/>
                  <a:pt x="185526" y="432437"/>
                  <a:pt x="185526" y="410620"/>
                </a:cubicBezTo>
                <a:cubicBezTo>
                  <a:pt x="185526" y="393426"/>
                  <a:pt x="196551" y="378766"/>
                  <a:pt x="211904" y="373319"/>
                </a:cubicBezTo>
                <a:lnTo>
                  <a:pt x="211904" y="343795"/>
                </a:lnTo>
                <a:lnTo>
                  <a:pt x="13189" y="343795"/>
                </a:lnTo>
                <a:cubicBezTo>
                  <a:pt x="5904" y="343795"/>
                  <a:pt x="0" y="337891"/>
                  <a:pt x="0" y="330606"/>
                </a:cubicBezTo>
                <a:cubicBezTo>
                  <a:pt x="0" y="323321"/>
                  <a:pt x="5904" y="317417"/>
                  <a:pt x="13189" y="317417"/>
                </a:cubicBezTo>
                <a:lnTo>
                  <a:pt x="26378" y="317417"/>
                </a:lnTo>
                <a:lnTo>
                  <a:pt x="26378" y="26378"/>
                </a:lnTo>
                <a:lnTo>
                  <a:pt x="13189" y="26378"/>
                </a:lnTo>
                <a:cubicBezTo>
                  <a:pt x="5904" y="26378"/>
                  <a:pt x="0" y="20474"/>
                  <a:pt x="0" y="13189"/>
                </a:cubicBezTo>
                <a:cubicBezTo>
                  <a:pt x="0" y="5904"/>
                  <a:pt x="5904" y="0"/>
                  <a:pt x="13189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3" name="Graphic 138">
            <a:extLst>
              <a:ext uri="{FF2B5EF4-FFF2-40B4-BE49-F238E27FC236}">
                <a16:creationId xmlns:a16="http://schemas.microsoft.com/office/drawing/2014/main" xmlns="" id="{8E062CC8-D81E-4FF1-99C3-2483FF84C860}"/>
              </a:ext>
            </a:extLst>
          </p:cNvPr>
          <p:cNvSpPr/>
          <p:nvPr/>
        </p:nvSpPr>
        <p:spPr>
          <a:xfrm>
            <a:off x="9583786" y="3429000"/>
            <a:ext cx="450187" cy="450187"/>
          </a:xfrm>
          <a:custGeom>
            <a:avLst/>
            <a:gdLst>
              <a:gd name="connsiteX0" fmla="*/ 225094 w 450187"/>
              <a:gd name="connsiteY0" fmla="*/ 0 h 450187"/>
              <a:gd name="connsiteX1" fmla="*/ 0 w 450187"/>
              <a:gd name="connsiteY1" fmla="*/ 225094 h 450187"/>
              <a:gd name="connsiteX2" fmla="*/ 225094 w 450187"/>
              <a:gd name="connsiteY2" fmla="*/ 450187 h 450187"/>
              <a:gd name="connsiteX3" fmla="*/ 450187 w 450187"/>
              <a:gd name="connsiteY3" fmla="*/ 225094 h 450187"/>
              <a:gd name="connsiteX4" fmla="*/ 225094 w 450187"/>
              <a:gd name="connsiteY4" fmla="*/ 0 h 450187"/>
              <a:gd name="connsiteX5" fmla="*/ 374552 w 450187"/>
              <a:gd name="connsiteY5" fmla="*/ 355899 h 450187"/>
              <a:gd name="connsiteX6" fmla="*/ 317795 w 450187"/>
              <a:gd name="connsiteY6" fmla="*/ 299141 h 450187"/>
              <a:gd name="connsiteX7" fmla="*/ 343057 w 450187"/>
              <a:gd name="connsiteY7" fmla="*/ 238283 h 450187"/>
              <a:gd name="connsiteX8" fmla="*/ 423359 w 450187"/>
              <a:gd name="connsiteY8" fmla="*/ 238283 h 450187"/>
              <a:gd name="connsiteX9" fmla="*/ 374552 w 450187"/>
              <a:gd name="connsiteY9" fmla="*/ 355899 h 450187"/>
              <a:gd name="connsiteX10" fmla="*/ 225094 w 450187"/>
              <a:gd name="connsiteY10" fmla="*/ 317417 h 450187"/>
              <a:gd name="connsiteX11" fmla="*/ 132770 w 450187"/>
              <a:gd name="connsiteY11" fmla="*/ 225094 h 450187"/>
              <a:gd name="connsiteX12" fmla="*/ 225094 w 450187"/>
              <a:gd name="connsiteY12" fmla="*/ 132770 h 450187"/>
              <a:gd name="connsiteX13" fmla="*/ 317417 w 450187"/>
              <a:gd name="connsiteY13" fmla="*/ 225094 h 450187"/>
              <a:gd name="connsiteX14" fmla="*/ 225094 w 450187"/>
              <a:gd name="connsiteY14" fmla="*/ 317417 h 450187"/>
              <a:gd name="connsiteX15" fmla="*/ 423359 w 450187"/>
              <a:gd name="connsiteY15" fmla="*/ 211904 h 450187"/>
              <a:gd name="connsiteX16" fmla="*/ 343057 w 450187"/>
              <a:gd name="connsiteY16" fmla="*/ 211904 h 450187"/>
              <a:gd name="connsiteX17" fmla="*/ 238283 w 450187"/>
              <a:gd name="connsiteY17" fmla="*/ 107130 h 450187"/>
              <a:gd name="connsiteX18" fmla="*/ 238283 w 450187"/>
              <a:gd name="connsiteY18" fmla="*/ 26828 h 450187"/>
              <a:gd name="connsiteX19" fmla="*/ 423359 w 450187"/>
              <a:gd name="connsiteY19" fmla="*/ 211904 h 450187"/>
              <a:gd name="connsiteX20" fmla="*/ 26378 w 450187"/>
              <a:gd name="connsiteY20" fmla="*/ 225094 h 450187"/>
              <a:gd name="connsiteX21" fmla="*/ 211904 w 450187"/>
              <a:gd name="connsiteY21" fmla="*/ 26828 h 450187"/>
              <a:gd name="connsiteX22" fmla="*/ 211904 w 450187"/>
              <a:gd name="connsiteY22" fmla="*/ 107130 h 450187"/>
              <a:gd name="connsiteX23" fmla="*/ 106392 w 450187"/>
              <a:gd name="connsiteY23" fmla="*/ 225094 h 450187"/>
              <a:gd name="connsiteX24" fmla="*/ 225094 w 450187"/>
              <a:gd name="connsiteY24" fmla="*/ 343795 h 450187"/>
              <a:gd name="connsiteX25" fmla="*/ 299141 w 450187"/>
              <a:gd name="connsiteY25" fmla="*/ 317795 h 450187"/>
              <a:gd name="connsiteX26" fmla="*/ 355903 w 450187"/>
              <a:gd name="connsiteY26" fmla="*/ 374552 h 450187"/>
              <a:gd name="connsiteX27" fmla="*/ 225094 w 450187"/>
              <a:gd name="connsiteY27" fmla="*/ 423809 h 450187"/>
              <a:gd name="connsiteX28" fmla="*/ 26378 w 450187"/>
              <a:gd name="connsiteY28" fmla="*/ 225094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0187" h="450187">
                <a:moveTo>
                  <a:pt x="225094" y="0"/>
                </a:moveTo>
                <a:cubicBezTo>
                  <a:pt x="101143" y="0"/>
                  <a:pt x="0" y="101161"/>
                  <a:pt x="0" y="225094"/>
                </a:cubicBezTo>
                <a:cubicBezTo>
                  <a:pt x="0" y="349044"/>
                  <a:pt x="101161" y="450187"/>
                  <a:pt x="225094" y="450187"/>
                </a:cubicBezTo>
                <a:cubicBezTo>
                  <a:pt x="349044" y="450187"/>
                  <a:pt x="450187" y="349026"/>
                  <a:pt x="450187" y="225094"/>
                </a:cubicBezTo>
                <a:cubicBezTo>
                  <a:pt x="450187" y="101143"/>
                  <a:pt x="349026" y="0"/>
                  <a:pt x="225094" y="0"/>
                </a:cubicBezTo>
                <a:close/>
                <a:moveTo>
                  <a:pt x="374552" y="355899"/>
                </a:moveTo>
                <a:lnTo>
                  <a:pt x="317795" y="299141"/>
                </a:lnTo>
                <a:cubicBezTo>
                  <a:pt x="331465" y="282064"/>
                  <a:pt x="340518" y="261144"/>
                  <a:pt x="343057" y="238283"/>
                </a:cubicBezTo>
                <a:lnTo>
                  <a:pt x="423359" y="238283"/>
                </a:lnTo>
                <a:cubicBezTo>
                  <a:pt x="420405" y="283163"/>
                  <a:pt x="402487" y="324022"/>
                  <a:pt x="374552" y="355899"/>
                </a:cubicBezTo>
                <a:close/>
                <a:moveTo>
                  <a:pt x="225094" y="317417"/>
                </a:moveTo>
                <a:cubicBezTo>
                  <a:pt x="174185" y="317417"/>
                  <a:pt x="132770" y="276002"/>
                  <a:pt x="132770" y="225094"/>
                </a:cubicBezTo>
                <a:cubicBezTo>
                  <a:pt x="132770" y="174185"/>
                  <a:pt x="174185" y="132770"/>
                  <a:pt x="225094" y="132770"/>
                </a:cubicBezTo>
                <a:cubicBezTo>
                  <a:pt x="276002" y="132770"/>
                  <a:pt x="317417" y="174185"/>
                  <a:pt x="317417" y="225094"/>
                </a:cubicBezTo>
                <a:cubicBezTo>
                  <a:pt x="317417" y="275988"/>
                  <a:pt x="276009" y="317417"/>
                  <a:pt x="225094" y="317417"/>
                </a:cubicBezTo>
                <a:close/>
                <a:moveTo>
                  <a:pt x="423359" y="211904"/>
                </a:moveTo>
                <a:lnTo>
                  <a:pt x="343057" y="211904"/>
                </a:lnTo>
                <a:cubicBezTo>
                  <a:pt x="336957" y="156968"/>
                  <a:pt x="293219" y="113230"/>
                  <a:pt x="238283" y="107130"/>
                </a:cubicBezTo>
                <a:lnTo>
                  <a:pt x="238283" y="26828"/>
                </a:lnTo>
                <a:cubicBezTo>
                  <a:pt x="337366" y="33354"/>
                  <a:pt x="416833" y="112822"/>
                  <a:pt x="423359" y="211904"/>
                </a:cubicBezTo>
                <a:close/>
                <a:moveTo>
                  <a:pt x="26378" y="225094"/>
                </a:moveTo>
                <a:cubicBezTo>
                  <a:pt x="26378" y="119955"/>
                  <a:pt x="108460" y="33639"/>
                  <a:pt x="211904" y="26828"/>
                </a:cubicBezTo>
                <a:lnTo>
                  <a:pt x="211904" y="107130"/>
                </a:lnTo>
                <a:cubicBezTo>
                  <a:pt x="152636" y="113711"/>
                  <a:pt x="106392" y="164101"/>
                  <a:pt x="106392" y="225094"/>
                </a:cubicBezTo>
                <a:cubicBezTo>
                  <a:pt x="106392" y="290545"/>
                  <a:pt x="159643" y="343795"/>
                  <a:pt x="225094" y="343795"/>
                </a:cubicBezTo>
                <a:cubicBezTo>
                  <a:pt x="253079" y="343795"/>
                  <a:pt x="278828" y="334055"/>
                  <a:pt x="299141" y="317795"/>
                </a:cubicBezTo>
                <a:lnTo>
                  <a:pt x="355903" y="374552"/>
                </a:lnTo>
                <a:cubicBezTo>
                  <a:pt x="320924" y="405203"/>
                  <a:pt x="275143" y="423809"/>
                  <a:pt x="225094" y="423809"/>
                </a:cubicBezTo>
                <a:cubicBezTo>
                  <a:pt x="115521" y="423809"/>
                  <a:pt x="26378" y="334666"/>
                  <a:pt x="26378" y="225094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3" name="Freeform: Shape 352">
            <a:extLst>
              <a:ext uri="{FF2B5EF4-FFF2-40B4-BE49-F238E27FC236}">
                <a16:creationId xmlns:a16="http://schemas.microsoft.com/office/drawing/2014/main" xmlns="" id="{8E96C09C-A173-4B1B-BE63-E1F2A6685FD8}"/>
              </a:ext>
            </a:extLst>
          </p:cNvPr>
          <p:cNvSpPr/>
          <p:nvPr/>
        </p:nvSpPr>
        <p:spPr>
          <a:xfrm>
            <a:off x="8343434" y="3429000"/>
            <a:ext cx="450187" cy="450187"/>
          </a:xfrm>
          <a:custGeom>
            <a:avLst/>
            <a:gdLst>
              <a:gd name="connsiteX0" fmla="*/ 397431 w 450187"/>
              <a:gd name="connsiteY0" fmla="*/ 371053 h 450187"/>
              <a:gd name="connsiteX1" fmla="*/ 371053 w 450187"/>
              <a:gd name="connsiteY1" fmla="*/ 397431 h 450187"/>
              <a:gd name="connsiteX2" fmla="*/ 397431 w 450187"/>
              <a:gd name="connsiteY2" fmla="*/ 423809 h 450187"/>
              <a:gd name="connsiteX3" fmla="*/ 423809 w 450187"/>
              <a:gd name="connsiteY3" fmla="*/ 397431 h 450187"/>
              <a:gd name="connsiteX4" fmla="*/ 397431 w 450187"/>
              <a:gd name="connsiteY4" fmla="*/ 371053 h 450187"/>
              <a:gd name="connsiteX5" fmla="*/ 52756 w 450187"/>
              <a:gd name="connsiteY5" fmla="*/ 371053 h 450187"/>
              <a:gd name="connsiteX6" fmla="*/ 26378 w 450187"/>
              <a:gd name="connsiteY6" fmla="*/ 397431 h 450187"/>
              <a:gd name="connsiteX7" fmla="*/ 52756 w 450187"/>
              <a:gd name="connsiteY7" fmla="*/ 423809 h 450187"/>
              <a:gd name="connsiteX8" fmla="*/ 79134 w 450187"/>
              <a:gd name="connsiteY8" fmla="*/ 397431 h 450187"/>
              <a:gd name="connsiteX9" fmla="*/ 52756 w 450187"/>
              <a:gd name="connsiteY9" fmla="*/ 371053 h 450187"/>
              <a:gd name="connsiteX10" fmla="*/ 225094 w 450187"/>
              <a:gd name="connsiteY10" fmla="*/ 264661 h 450187"/>
              <a:gd name="connsiteX11" fmla="*/ 172337 w 450187"/>
              <a:gd name="connsiteY11" fmla="*/ 317417 h 450187"/>
              <a:gd name="connsiteX12" fmla="*/ 172337 w 450187"/>
              <a:gd name="connsiteY12" fmla="*/ 331406 h 450187"/>
              <a:gd name="connsiteX13" fmla="*/ 225094 w 450187"/>
              <a:gd name="connsiteY13" fmla="*/ 343795 h 450187"/>
              <a:gd name="connsiteX14" fmla="*/ 277850 w 450187"/>
              <a:gd name="connsiteY14" fmla="*/ 331406 h 450187"/>
              <a:gd name="connsiteX15" fmla="*/ 277850 w 450187"/>
              <a:gd name="connsiteY15" fmla="*/ 317417 h 450187"/>
              <a:gd name="connsiteX16" fmla="*/ 225094 w 450187"/>
              <a:gd name="connsiteY16" fmla="*/ 264661 h 450187"/>
              <a:gd name="connsiteX17" fmla="*/ 225093 w 450187"/>
              <a:gd name="connsiteY17" fmla="*/ 159147 h 450187"/>
              <a:gd name="connsiteX18" fmla="*/ 198715 w 450187"/>
              <a:gd name="connsiteY18" fmla="*/ 185525 h 450187"/>
              <a:gd name="connsiteX19" fmla="*/ 225093 w 450187"/>
              <a:gd name="connsiteY19" fmla="*/ 211903 h 450187"/>
              <a:gd name="connsiteX20" fmla="*/ 251471 w 450187"/>
              <a:gd name="connsiteY20" fmla="*/ 185525 h 450187"/>
              <a:gd name="connsiteX21" fmla="*/ 225093 w 450187"/>
              <a:gd name="connsiteY21" fmla="*/ 159147 h 450187"/>
              <a:gd name="connsiteX22" fmla="*/ 225093 w 450187"/>
              <a:gd name="connsiteY22" fmla="*/ 132769 h 450187"/>
              <a:gd name="connsiteX23" fmla="*/ 277850 w 450187"/>
              <a:gd name="connsiteY23" fmla="*/ 185525 h 450187"/>
              <a:gd name="connsiteX24" fmla="*/ 225093 w 450187"/>
              <a:gd name="connsiteY24" fmla="*/ 238282 h 450187"/>
              <a:gd name="connsiteX25" fmla="*/ 172337 w 450187"/>
              <a:gd name="connsiteY25" fmla="*/ 185525 h 450187"/>
              <a:gd name="connsiteX26" fmla="*/ 225093 w 450187"/>
              <a:gd name="connsiteY26" fmla="*/ 132769 h 450187"/>
              <a:gd name="connsiteX27" fmla="*/ 225094 w 450187"/>
              <a:gd name="connsiteY27" fmla="*/ 106392 h 450187"/>
              <a:gd name="connsiteX28" fmla="*/ 106392 w 450187"/>
              <a:gd name="connsiteY28" fmla="*/ 225094 h 450187"/>
              <a:gd name="connsiteX29" fmla="*/ 146055 w 450187"/>
              <a:gd name="connsiteY29" fmla="*/ 313570 h 450187"/>
              <a:gd name="connsiteX30" fmla="*/ 225094 w 450187"/>
              <a:gd name="connsiteY30" fmla="*/ 238283 h 450187"/>
              <a:gd name="connsiteX31" fmla="*/ 304132 w 450187"/>
              <a:gd name="connsiteY31" fmla="*/ 313570 h 450187"/>
              <a:gd name="connsiteX32" fmla="*/ 343795 w 450187"/>
              <a:gd name="connsiteY32" fmla="*/ 225094 h 450187"/>
              <a:gd name="connsiteX33" fmla="*/ 225094 w 450187"/>
              <a:gd name="connsiteY33" fmla="*/ 106392 h 450187"/>
              <a:gd name="connsiteX34" fmla="*/ 397431 w 450187"/>
              <a:gd name="connsiteY34" fmla="*/ 26378 h 450187"/>
              <a:gd name="connsiteX35" fmla="*/ 371053 w 450187"/>
              <a:gd name="connsiteY35" fmla="*/ 52756 h 450187"/>
              <a:gd name="connsiteX36" fmla="*/ 397431 w 450187"/>
              <a:gd name="connsiteY36" fmla="*/ 79134 h 450187"/>
              <a:gd name="connsiteX37" fmla="*/ 423809 w 450187"/>
              <a:gd name="connsiteY37" fmla="*/ 52756 h 450187"/>
              <a:gd name="connsiteX38" fmla="*/ 397431 w 450187"/>
              <a:gd name="connsiteY38" fmla="*/ 26378 h 450187"/>
              <a:gd name="connsiteX39" fmla="*/ 52756 w 450187"/>
              <a:gd name="connsiteY39" fmla="*/ 26378 h 450187"/>
              <a:gd name="connsiteX40" fmla="*/ 26378 w 450187"/>
              <a:gd name="connsiteY40" fmla="*/ 52756 h 450187"/>
              <a:gd name="connsiteX41" fmla="*/ 52756 w 450187"/>
              <a:gd name="connsiteY41" fmla="*/ 79134 h 450187"/>
              <a:gd name="connsiteX42" fmla="*/ 79134 w 450187"/>
              <a:gd name="connsiteY42" fmla="*/ 52756 h 450187"/>
              <a:gd name="connsiteX43" fmla="*/ 52756 w 450187"/>
              <a:gd name="connsiteY43" fmla="*/ 26378 h 450187"/>
              <a:gd name="connsiteX44" fmla="*/ 52756 w 450187"/>
              <a:gd name="connsiteY44" fmla="*/ 0 h 450187"/>
              <a:gd name="connsiteX45" fmla="*/ 105513 w 450187"/>
              <a:gd name="connsiteY45" fmla="*/ 52756 h 450187"/>
              <a:gd name="connsiteX46" fmla="*/ 98186 w 450187"/>
              <a:gd name="connsiteY46" fmla="*/ 79533 h 450187"/>
              <a:gd name="connsiteX47" fmla="*/ 132307 w 450187"/>
              <a:gd name="connsiteY47" fmla="*/ 113656 h 450187"/>
              <a:gd name="connsiteX48" fmla="*/ 225094 w 450187"/>
              <a:gd name="connsiteY48" fmla="*/ 80014 h 450187"/>
              <a:gd name="connsiteX49" fmla="*/ 317880 w 450187"/>
              <a:gd name="connsiteY49" fmla="*/ 113656 h 450187"/>
              <a:gd name="connsiteX50" fmla="*/ 352001 w 450187"/>
              <a:gd name="connsiteY50" fmla="*/ 79533 h 450187"/>
              <a:gd name="connsiteX51" fmla="*/ 344674 w 450187"/>
              <a:gd name="connsiteY51" fmla="*/ 52756 h 450187"/>
              <a:gd name="connsiteX52" fmla="*/ 397431 w 450187"/>
              <a:gd name="connsiteY52" fmla="*/ 0 h 450187"/>
              <a:gd name="connsiteX53" fmla="*/ 450187 w 450187"/>
              <a:gd name="connsiteY53" fmla="*/ 52756 h 450187"/>
              <a:gd name="connsiteX54" fmla="*/ 397431 w 450187"/>
              <a:gd name="connsiteY54" fmla="*/ 105513 h 450187"/>
              <a:gd name="connsiteX55" fmla="*/ 370654 w 450187"/>
              <a:gd name="connsiteY55" fmla="*/ 98186 h 450187"/>
              <a:gd name="connsiteX56" fmla="*/ 336531 w 450187"/>
              <a:gd name="connsiteY56" fmla="*/ 132307 h 450187"/>
              <a:gd name="connsiteX57" fmla="*/ 370173 w 450187"/>
              <a:gd name="connsiteY57" fmla="*/ 225094 h 450187"/>
              <a:gd name="connsiteX58" fmla="*/ 336534 w 450187"/>
              <a:gd name="connsiteY58" fmla="*/ 317880 h 450187"/>
              <a:gd name="connsiteX59" fmla="*/ 370654 w 450187"/>
              <a:gd name="connsiteY59" fmla="*/ 352001 h 450187"/>
              <a:gd name="connsiteX60" fmla="*/ 397431 w 450187"/>
              <a:gd name="connsiteY60" fmla="*/ 344674 h 450187"/>
              <a:gd name="connsiteX61" fmla="*/ 450187 w 450187"/>
              <a:gd name="connsiteY61" fmla="*/ 397431 h 450187"/>
              <a:gd name="connsiteX62" fmla="*/ 397431 w 450187"/>
              <a:gd name="connsiteY62" fmla="*/ 450187 h 450187"/>
              <a:gd name="connsiteX63" fmla="*/ 344674 w 450187"/>
              <a:gd name="connsiteY63" fmla="*/ 397431 h 450187"/>
              <a:gd name="connsiteX64" fmla="*/ 352004 w 450187"/>
              <a:gd name="connsiteY64" fmla="*/ 370654 h 450187"/>
              <a:gd name="connsiteX65" fmla="*/ 317880 w 450187"/>
              <a:gd name="connsiteY65" fmla="*/ 336531 h 450187"/>
              <a:gd name="connsiteX66" fmla="*/ 225094 w 450187"/>
              <a:gd name="connsiteY66" fmla="*/ 370173 h 450187"/>
              <a:gd name="connsiteX67" fmla="*/ 132307 w 450187"/>
              <a:gd name="connsiteY67" fmla="*/ 336531 h 450187"/>
              <a:gd name="connsiteX68" fmla="*/ 98186 w 450187"/>
              <a:gd name="connsiteY68" fmla="*/ 370654 h 450187"/>
              <a:gd name="connsiteX69" fmla="*/ 105513 w 450187"/>
              <a:gd name="connsiteY69" fmla="*/ 397431 h 450187"/>
              <a:gd name="connsiteX70" fmla="*/ 52756 w 450187"/>
              <a:gd name="connsiteY70" fmla="*/ 450187 h 450187"/>
              <a:gd name="connsiteX71" fmla="*/ 0 w 450187"/>
              <a:gd name="connsiteY71" fmla="*/ 397431 h 450187"/>
              <a:gd name="connsiteX72" fmla="*/ 52756 w 450187"/>
              <a:gd name="connsiteY72" fmla="*/ 344674 h 450187"/>
              <a:gd name="connsiteX73" fmla="*/ 79533 w 450187"/>
              <a:gd name="connsiteY73" fmla="*/ 352001 h 450187"/>
              <a:gd name="connsiteX74" fmla="*/ 113656 w 450187"/>
              <a:gd name="connsiteY74" fmla="*/ 317880 h 450187"/>
              <a:gd name="connsiteX75" fmla="*/ 80014 w 450187"/>
              <a:gd name="connsiteY75" fmla="*/ 225094 h 450187"/>
              <a:gd name="connsiteX76" fmla="*/ 113656 w 450187"/>
              <a:gd name="connsiteY76" fmla="*/ 132307 h 450187"/>
              <a:gd name="connsiteX77" fmla="*/ 79533 w 450187"/>
              <a:gd name="connsiteY77" fmla="*/ 98186 h 450187"/>
              <a:gd name="connsiteX78" fmla="*/ 52756 w 450187"/>
              <a:gd name="connsiteY78" fmla="*/ 105513 h 450187"/>
              <a:gd name="connsiteX79" fmla="*/ 0 w 450187"/>
              <a:gd name="connsiteY79" fmla="*/ 52756 h 450187"/>
              <a:gd name="connsiteX80" fmla="*/ 52756 w 450187"/>
              <a:gd name="connsiteY80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50187" h="450187">
                <a:moveTo>
                  <a:pt x="397431" y="371053"/>
                </a:moveTo>
                <a:cubicBezTo>
                  <a:pt x="382885" y="371053"/>
                  <a:pt x="371053" y="382885"/>
                  <a:pt x="371053" y="397431"/>
                </a:cubicBezTo>
                <a:cubicBezTo>
                  <a:pt x="371053" y="411977"/>
                  <a:pt x="382885" y="423809"/>
                  <a:pt x="397431" y="423809"/>
                </a:cubicBezTo>
                <a:cubicBezTo>
                  <a:pt x="411977" y="423809"/>
                  <a:pt x="423809" y="411977"/>
                  <a:pt x="423809" y="397431"/>
                </a:cubicBezTo>
                <a:cubicBezTo>
                  <a:pt x="423809" y="382885"/>
                  <a:pt x="411977" y="371053"/>
                  <a:pt x="397431" y="371053"/>
                </a:cubicBezTo>
                <a:close/>
                <a:moveTo>
                  <a:pt x="52756" y="371053"/>
                </a:moveTo>
                <a:cubicBezTo>
                  <a:pt x="38211" y="371053"/>
                  <a:pt x="26378" y="382885"/>
                  <a:pt x="26378" y="397431"/>
                </a:cubicBezTo>
                <a:cubicBezTo>
                  <a:pt x="26378" y="411977"/>
                  <a:pt x="38211" y="423809"/>
                  <a:pt x="52756" y="423809"/>
                </a:cubicBezTo>
                <a:cubicBezTo>
                  <a:pt x="67302" y="423809"/>
                  <a:pt x="79134" y="411977"/>
                  <a:pt x="79134" y="397431"/>
                </a:cubicBezTo>
                <a:cubicBezTo>
                  <a:pt x="79134" y="382885"/>
                  <a:pt x="67302" y="371053"/>
                  <a:pt x="52756" y="371053"/>
                </a:cubicBezTo>
                <a:close/>
                <a:moveTo>
                  <a:pt x="225094" y="264661"/>
                </a:moveTo>
                <a:cubicBezTo>
                  <a:pt x="196002" y="264661"/>
                  <a:pt x="172337" y="288325"/>
                  <a:pt x="172337" y="317417"/>
                </a:cubicBezTo>
                <a:lnTo>
                  <a:pt x="172337" y="331406"/>
                </a:lnTo>
                <a:cubicBezTo>
                  <a:pt x="188240" y="339330"/>
                  <a:pt x="206155" y="343795"/>
                  <a:pt x="225094" y="343795"/>
                </a:cubicBezTo>
                <a:cubicBezTo>
                  <a:pt x="244032" y="343795"/>
                  <a:pt x="261947" y="339330"/>
                  <a:pt x="277850" y="331406"/>
                </a:cubicBezTo>
                <a:lnTo>
                  <a:pt x="277850" y="317417"/>
                </a:lnTo>
                <a:cubicBezTo>
                  <a:pt x="277850" y="288325"/>
                  <a:pt x="254185" y="264661"/>
                  <a:pt x="225094" y="264661"/>
                </a:cubicBezTo>
                <a:close/>
                <a:moveTo>
                  <a:pt x="225093" y="159147"/>
                </a:moveTo>
                <a:cubicBezTo>
                  <a:pt x="210548" y="159147"/>
                  <a:pt x="198715" y="170980"/>
                  <a:pt x="198715" y="185525"/>
                </a:cubicBezTo>
                <a:cubicBezTo>
                  <a:pt x="198715" y="200071"/>
                  <a:pt x="210548" y="211903"/>
                  <a:pt x="225093" y="211903"/>
                </a:cubicBezTo>
                <a:cubicBezTo>
                  <a:pt x="239639" y="211903"/>
                  <a:pt x="251471" y="200071"/>
                  <a:pt x="251471" y="185525"/>
                </a:cubicBezTo>
                <a:cubicBezTo>
                  <a:pt x="251471" y="170980"/>
                  <a:pt x="239639" y="159147"/>
                  <a:pt x="225093" y="159147"/>
                </a:cubicBezTo>
                <a:close/>
                <a:moveTo>
                  <a:pt x="225093" y="132769"/>
                </a:moveTo>
                <a:cubicBezTo>
                  <a:pt x="254185" y="132769"/>
                  <a:pt x="277850" y="156434"/>
                  <a:pt x="277850" y="185525"/>
                </a:cubicBezTo>
                <a:cubicBezTo>
                  <a:pt x="277850" y="214617"/>
                  <a:pt x="254185" y="238282"/>
                  <a:pt x="225093" y="238282"/>
                </a:cubicBezTo>
                <a:cubicBezTo>
                  <a:pt x="196002" y="238282"/>
                  <a:pt x="172337" y="214617"/>
                  <a:pt x="172337" y="185525"/>
                </a:cubicBezTo>
                <a:cubicBezTo>
                  <a:pt x="172337" y="156434"/>
                  <a:pt x="196002" y="132769"/>
                  <a:pt x="225093" y="132769"/>
                </a:cubicBezTo>
                <a:close/>
                <a:moveTo>
                  <a:pt x="225094" y="106392"/>
                </a:moveTo>
                <a:cubicBezTo>
                  <a:pt x="159643" y="106392"/>
                  <a:pt x="106392" y="159643"/>
                  <a:pt x="106392" y="225094"/>
                </a:cubicBezTo>
                <a:cubicBezTo>
                  <a:pt x="106392" y="260216"/>
                  <a:pt x="121731" y="291819"/>
                  <a:pt x="146055" y="313570"/>
                </a:cubicBezTo>
                <a:cubicBezTo>
                  <a:pt x="148068" y="271715"/>
                  <a:pt x="182748" y="238283"/>
                  <a:pt x="225094" y="238283"/>
                </a:cubicBezTo>
                <a:cubicBezTo>
                  <a:pt x="267439" y="238283"/>
                  <a:pt x="302119" y="271715"/>
                  <a:pt x="304132" y="313570"/>
                </a:cubicBezTo>
                <a:cubicBezTo>
                  <a:pt x="328456" y="291819"/>
                  <a:pt x="343795" y="260216"/>
                  <a:pt x="343795" y="225094"/>
                </a:cubicBezTo>
                <a:cubicBezTo>
                  <a:pt x="343795" y="159643"/>
                  <a:pt x="290545" y="106392"/>
                  <a:pt x="225094" y="106392"/>
                </a:cubicBezTo>
                <a:close/>
                <a:moveTo>
                  <a:pt x="397431" y="26378"/>
                </a:moveTo>
                <a:cubicBezTo>
                  <a:pt x="382885" y="26378"/>
                  <a:pt x="371053" y="38211"/>
                  <a:pt x="371053" y="52756"/>
                </a:cubicBezTo>
                <a:cubicBezTo>
                  <a:pt x="371053" y="67302"/>
                  <a:pt x="382885" y="79134"/>
                  <a:pt x="397431" y="79134"/>
                </a:cubicBezTo>
                <a:cubicBezTo>
                  <a:pt x="411977" y="79134"/>
                  <a:pt x="423809" y="67302"/>
                  <a:pt x="423809" y="52756"/>
                </a:cubicBezTo>
                <a:cubicBezTo>
                  <a:pt x="423809" y="38211"/>
                  <a:pt x="411977" y="26378"/>
                  <a:pt x="397431" y="26378"/>
                </a:cubicBezTo>
                <a:close/>
                <a:moveTo>
                  <a:pt x="52756" y="26378"/>
                </a:moveTo>
                <a:cubicBezTo>
                  <a:pt x="38211" y="26378"/>
                  <a:pt x="26378" y="38211"/>
                  <a:pt x="26378" y="52756"/>
                </a:cubicBezTo>
                <a:cubicBezTo>
                  <a:pt x="26378" y="67302"/>
                  <a:pt x="38211" y="79134"/>
                  <a:pt x="52756" y="79134"/>
                </a:cubicBezTo>
                <a:cubicBezTo>
                  <a:pt x="67302" y="79134"/>
                  <a:pt x="79134" y="67302"/>
                  <a:pt x="79134" y="52756"/>
                </a:cubicBezTo>
                <a:cubicBezTo>
                  <a:pt x="79134" y="38211"/>
                  <a:pt x="67302" y="26378"/>
                  <a:pt x="52756" y="26378"/>
                </a:cubicBezTo>
                <a:close/>
                <a:moveTo>
                  <a:pt x="52756" y="0"/>
                </a:moveTo>
                <a:cubicBezTo>
                  <a:pt x="81848" y="0"/>
                  <a:pt x="105513" y="23665"/>
                  <a:pt x="105513" y="52756"/>
                </a:cubicBezTo>
                <a:cubicBezTo>
                  <a:pt x="105513" y="62524"/>
                  <a:pt x="102833" y="71678"/>
                  <a:pt x="98186" y="79533"/>
                </a:cubicBezTo>
                <a:lnTo>
                  <a:pt x="132307" y="113656"/>
                </a:lnTo>
                <a:cubicBezTo>
                  <a:pt x="157476" y="92664"/>
                  <a:pt x="189833" y="80014"/>
                  <a:pt x="225094" y="80014"/>
                </a:cubicBezTo>
                <a:cubicBezTo>
                  <a:pt x="260354" y="80014"/>
                  <a:pt x="292711" y="92664"/>
                  <a:pt x="317880" y="113656"/>
                </a:cubicBezTo>
                <a:lnTo>
                  <a:pt x="352001" y="79533"/>
                </a:lnTo>
                <a:cubicBezTo>
                  <a:pt x="347354" y="71678"/>
                  <a:pt x="344674" y="62524"/>
                  <a:pt x="344674" y="52756"/>
                </a:cubicBezTo>
                <a:cubicBezTo>
                  <a:pt x="344674" y="23665"/>
                  <a:pt x="368339" y="0"/>
                  <a:pt x="397431" y="0"/>
                </a:cubicBezTo>
                <a:cubicBezTo>
                  <a:pt x="426522" y="0"/>
                  <a:pt x="450187" y="23665"/>
                  <a:pt x="450187" y="52756"/>
                </a:cubicBezTo>
                <a:cubicBezTo>
                  <a:pt x="450187" y="81848"/>
                  <a:pt x="426522" y="105513"/>
                  <a:pt x="397431" y="105513"/>
                </a:cubicBezTo>
                <a:cubicBezTo>
                  <a:pt x="387663" y="105513"/>
                  <a:pt x="378509" y="102833"/>
                  <a:pt x="370654" y="98186"/>
                </a:cubicBezTo>
                <a:lnTo>
                  <a:pt x="336531" y="132307"/>
                </a:lnTo>
                <a:cubicBezTo>
                  <a:pt x="357523" y="157476"/>
                  <a:pt x="370173" y="189833"/>
                  <a:pt x="370173" y="225094"/>
                </a:cubicBezTo>
                <a:cubicBezTo>
                  <a:pt x="370173" y="260354"/>
                  <a:pt x="357523" y="292711"/>
                  <a:pt x="336534" y="317880"/>
                </a:cubicBezTo>
                <a:lnTo>
                  <a:pt x="370654" y="352001"/>
                </a:lnTo>
                <a:cubicBezTo>
                  <a:pt x="378509" y="347354"/>
                  <a:pt x="387663" y="344674"/>
                  <a:pt x="397431" y="344674"/>
                </a:cubicBezTo>
                <a:cubicBezTo>
                  <a:pt x="426522" y="344674"/>
                  <a:pt x="450187" y="368339"/>
                  <a:pt x="450187" y="397431"/>
                </a:cubicBezTo>
                <a:cubicBezTo>
                  <a:pt x="450187" y="426522"/>
                  <a:pt x="426522" y="450187"/>
                  <a:pt x="397431" y="450187"/>
                </a:cubicBezTo>
                <a:cubicBezTo>
                  <a:pt x="368339" y="450187"/>
                  <a:pt x="344674" y="426522"/>
                  <a:pt x="344674" y="397431"/>
                </a:cubicBezTo>
                <a:cubicBezTo>
                  <a:pt x="344674" y="387663"/>
                  <a:pt x="347354" y="378509"/>
                  <a:pt x="352004" y="370654"/>
                </a:cubicBezTo>
                <a:lnTo>
                  <a:pt x="317880" y="336531"/>
                </a:lnTo>
                <a:cubicBezTo>
                  <a:pt x="290998" y="358952"/>
                  <a:pt x="258124" y="370173"/>
                  <a:pt x="225094" y="370173"/>
                </a:cubicBezTo>
                <a:cubicBezTo>
                  <a:pt x="189923" y="370173"/>
                  <a:pt x="157534" y="357575"/>
                  <a:pt x="132307" y="336531"/>
                </a:cubicBezTo>
                <a:lnTo>
                  <a:pt x="98186" y="370654"/>
                </a:lnTo>
                <a:cubicBezTo>
                  <a:pt x="102833" y="378509"/>
                  <a:pt x="105513" y="387663"/>
                  <a:pt x="105513" y="397431"/>
                </a:cubicBezTo>
                <a:cubicBezTo>
                  <a:pt x="105513" y="426522"/>
                  <a:pt x="81848" y="450187"/>
                  <a:pt x="52756" y="450187"/>
                </a:cubicBezTo>
                <a:cubicBezTo>
                  <a:pt x="23665" y="450187"/>
                  <a:pt x="0" y="426522"/>
                  <a:pt x="0" y="397431"/>
                </a:cubicBezTo>
                <a:cubicBezTo>
                  <a:pt x="0" y="368339"/>
                  <a:pt x="23665" y="344674"/>
                  <a:pt x="52756" y="344674"/>
                </a:cubicBezTo>
                <a:cubicBezTo>
                  <a:pt x="62524" y="344674"/>
                  <a:pt x="71678" y="347354"/>
                  <a:pt x="79533" y="352001"/>
                </a:cubicBezTo>
                <a:lnTo>
                  <a:pt x="113656" y="317880"/>
                </a:lnTo>
                <a:cubicBezTo>
                  <a:pt x="92664" y="292711"/>
                  <a:pt x="80014" y="260354"/>
                  <a:pt x="80014" y="225094"/>
                </a:cubicBezTo>
                <a:cubicBezTo>
                  <a:pt x="80014" y="189833"/>
                  <a:pt x="92664" y="157476"/>
                  <a:pt x="113656" y="132307"/>
                </a:cubicBezTo>
                <a:lnTo>
                  <a:pt x="79533" y="98186"/>
                </a:lnTo>
                <a:cubicBezTo>
                  <a:pt x="71678" y="102833"/>
                  <a:pt x="62524" y="105513"/>
                  <a:pt x="52756" y="105513"/>
                </a:cubicBezTo>
                <a:cubicBezTo>
                  <a:pt x="23665" y="105513"/>
                  <a:pt x="0" y="81848"/>
                  <a:pt x="0" y="52756"/>
                </a:cubicBezTo>
                <a:cubicBezTo>
                  <a:pt x="0" y="23665"/>
                  <a:pt x="23665" y="0"/>
                  <a:pt x="52756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4" name="Freeform: Shape 353">
            <a:extLst>
              <a:ext uri="{FF2B5EF4-FFF2-40B4-BE49-F238E27FC236}">
                <a16:creationId xmlns:a16="http://schemas.microsoft.com/office/drawing/2014/main" xmlns="" id="{9646F884-A542-44BE-B257-D0351A489C11}"/>
              </a:ext>
            </a:extLst>
          </p:cNvPr>
          <p:cNvSpPr/>
          <p:nvPr/>
        </p:nvSpPr>
        <p:spPr>
          <a:xfrm>
            <a:off x="692633" y="4516982"/>
            <a:ext cx="450187" cy="450187"/>
          </a:xfrm>
          <a:custGeom>
            <a:avLst/>
            <a:gdLst>
              <a:gd name="connsiteX0" fmla="*/ 225093 w 450187"/>
              <a:gd name="connsiteY0" fmla="*/ 159148 h 450187"/>
              <a:gd name="connsiteX1" fmla="*/ 238282 w 450187"/>
              <a:gd name="connsiteY1" fmla="*/ 172337 h 450187"/>
              <a:gd name="connsiteX2" fmla="*/ 238282 w 450187"/>
              <a:gd name="connsiteY2" fmla="*/ 260666 h 450187"/>
              <a:gd name="connsiteX3" fmla="*/ 266876 w 450187"/>
              <a:gd name="connsiteY3" fmla="*/ 217778 h 450187"/>
              <a:gd name="connsiteX4" fmla="*/ 287174 w 450187"/>
              <a:gd name="connsiteY4" fmla="*/ 215768 h 450187"/>
              <a:gd name="connsiteX5" fmla="*/ 302177 w 450187"/>
              <a:gd name="connsiteY5" fmla="*/ 230771 h 450187"/>
              <a:gd name="connsiteX6" fmla="*/ 346011 w 450187"/>
              <a:gd name="connsiteY6" fmla="*/ 165021 h 450187"/>
              <a:gd name="connsiteX7" fmla="*/ 364299 w 450187"/>
              <a:gd name="connsiteY7" fmla="*/ 161364 h 450187"/>
              <a:gd name="connsiteX8" fmla="*/ 367957 w 450187"/>
              <a:gd name="connsiteY8" fmla="*/ 179652 h 450187"/>
              <a:gd name="connsiteX9" fmla="*/ 315201 w 450187"/>
              <a:gd name="connsiteY9" fmla="*/ 258787 h 450187"/>
              <a:gd name="connsiteX10" fmla="*/ 294903 w 450187"/>
              <a:gd name="connsiteY10" fmla="*/ 260796 h 450187"/>
              <a:gd name="connsiteX11" fmla="*/ 279900 w 450187"/>
              <a:gd name="connsiteY11" fmla="*/ 245794 h 450187"/>
              <a:gd name="connsiteX12" fmla="*/ 249737 w 450187"/>
              <a:gd name="connsiteY12" fmla="*/ 291039 h 450187"/>
              <a:gd name="connsiteX13" fmla="*/ 356984 w 450187"/>
              <a:gd name="connsiteY13" fmla="*/ 291039 h 450187"/>
              <a:gd name="connsiteX14" fmla="*/ 370173 w 450187"/>
              <a:gd name="connsiteY14" fmla="*/ 304228 h 450187"/>
              <a:gd name="connsiteX15" fmla="*/ 356984 w 450187"/>
              <a:gd name="connsiteY15" fmla="*/ 317417 h 450187"/>
              <a:gd name="connsiteX16" fmla="*/ 238282 w 450187"/>
              <a:gd name="connsiteY16" fmla="*/ 317417 h 450187"/>
              <a:gd name="connsiteX17" fmla="*/ 238282 w 450187"/>
              <a:gd name="connsiteY17" fmla="*/ 330606 h 450187"/>
              <a:gd name="connsiteX18" fmla="*/ 225093 w 450187"/>
              <a:gd name="connsiteY18" fmla="*/ 343795 h 450187"/>
              <a:gd name="connsiteX19" fmla="*/ 211904 w 450187"/>
              <a:gd name="connsiteY19" fmla="*/ 330606 h 450187"/>
              <a:gd name="connsiteX20" fmla="*/ 211904 w 450187"/>
              <a:gd name="connsiteY20" fmla="*/ 317417 h 450187"/>
              <a:gd name="connsiteX21" fmla="*/ 198715 w 450187"/>
              <a:gd name="connsiteY21" fmla="*/ 317417 h 450187"/>
              <a:gd name="connsiteX22" fmla="*/ 185526 w 450187"/>
              <a:gd name="connsiteY22" fmla="*/ 304228 h 450187"/>
              <a:gd name="connsiteX23" fmla="*/ 198715 w 450187"/>
              <a:gd name="connsiteY23" fmla="*/ 291039 h 450187"/>
              <a:gd name="connsiteX24" fmla="*/ 211904 w 450187"/>
              <a:gd name="connsiteY24" fmla="*/ 291039 h 450187"/>
              <a:gd name="connsiteX25" fmla="*/ 211904 w 450187"/>
              <a:gd name="connsiteY25" fmla="*/ 172337 h 450187"/>
              <a:gd name="connsiteX26" fmla="*/ 225093 w 450187"/>
              <a:gd name="connsiteY26" fmla="*/ 159148 h 450187"/>
              <a:gd name="connsiteX27" fmla="*/ 145959 w 450187"/>
              <a:gd name="connsiteY27" fmla="*/ 131891 h 450187"/>
              <a:gd name="connsiteX28" fmla="*/ 132770 w 450187"/>
              <a:gd name="connsiteY28" fmla="*/ 145080 h 450187"/>
              <a:gd name="connsiteX29" fmla="*/ 132770 w 450187"/>
              <a:gd name="connsiteY29" fmla="*/ 357864 h 450187"/>
              <a:gd name="connsiteX30" fmla="*/ 145959 w 450187"/>
              <a:gd name="connsiteY30" fmla="*/ 371053 h 450187"/>
              <a:gd name="connsiteX31" fmla="*/ 357864 w 450187"/>
              <a:gd name="connsiteY31" fmla="*/ 371053 h 450187"/>
              <a:gd name="connsiteX32" fmla="*/ 367188 w 450187"/>
              <a:gd name="connsiteY32" fmla="*/ 374917 h 450187"/>
              <a:gd name="connsiteX33" fmla="*/ 397431 w 450187"/>
              <a:gd name="connsiteY33" fmla="*/ 405155 h 450187"/>
              <a:gd name="connsiteX34" fmla="*/ 397431 w 450187"/>
              <a:gd name="connsiteY34" fmla="*/ 384242 h 450187"/>
              <a:gd name="connsiteX35" fmla="*/ 410620 w 450187"/>
              <a:gd name="connsiteY35" fmla="*/ 371053 h 450187"/>
              <a:gd name="connsiteX36" fmla="*/ 423809 w 450187"/>
              <a:gd name="connsiteY36" fmla="*/ 357864 h 450187"/>
              <a:gd name="connsiteX37" fmla="*/ 423809 w 450187"/>
              <a:gd name="connsiteY37" fmla="*/ 145080 h 450187"/>
              <a:gd name="connsiteX38" fmla="*/ 410620 w 450187"/>
              <a:gd name="connsiteY38" fmla="*/ 131891 h 450187"/>
              <a:gd name="connsiteX39" fmla="*/ 39567 w 450187"/>
              <a:gd name="connsiteY39" fmla="*/ 26378 h 450187"/>
              <a:gd name="connsiteX40" fmla="*/ 26378 w 450187"/>
              <a:gd name="connsiteY40" fmla="*/ 39567 h 450187"/>
              <a:gd name="connsiteX41" fmla="*/ 26378 w 450187"/>
              <a:gd name="connsiteY41" fmla="*/ 198715 h 450187"/>
              <a:gd name="connsiteX42" fmla="*/ 39567 w 450187"/>
              <a:gd name="connsiteY42" fmla="*/ 211904 h 450187"/>
              <a:gd name="connsiteX43" fmla="*/ 52756 w 450187"/>
              <a:gd name="connsiteY43" fmla="*/ 225094 h 450187"/>
              <a:gd name="connsiteX44" fmla="*/ 52756 w 450187"/>
              <a:gd name="connsiteY44" fmla="*/ 246007 h 450187"/>
              <a:gd name="connsiteX45" fmla="*/ 82998 w 450187"/>
              <a:gd name="connsiteY45" fmla="*/ 215769 h 450187"/>
              <a:gd name="connsiteX46" fmla="*/ 92324 w 450187"/>
              <a:gd name="connsiteY46" fmla="*/ 211904 h 450187"/>
              <a:gd name="connsiteX47" fmla="*/ 106392 w 450187"/>
              <a:gd name="connsiteY47" fmla="*/ 211904 h 450187"/>
              <a:gd name="connsiteX48" fmla="*/ 106392 w 450187"/>
              <a:gd name="connsiteY48" fmla="*/ 145080 h 450187"/>
              <a:gd name="connsiteX49" fmla="*/ 145959 w 450187"/>
              <a:gd name="connsiteY49" fmla="*/ 105513 h 450187"/>
              <a:gd name="connsiteX50" fmla="*/ 264661 w 450187"/>
              <a:gd name="connsiteY50" fmla="*/ 105513 h 450187"/>
              <a:gd name="connsiteX51" fmla="*/ 264661 w 450187"/>
              <a:gd name="connsiteY51" fmla="*/ 39567 h 450187"/>
              <a:gd name="connsiteX52" fmla="*/ 251472 w 450187"/>
              <a:gd name="connsiteY52" fmla="*/ 26378 h 450187"/>
              <a:gd name="connsiteX53" fmla="*/ 39567 w 450187"/>
              <a:gd name="connsiteY53" fmla="*/ 0 h 450187"/>
              <a:gd name="connsiteX54" fmla="*/ 251472 w 450187"/>
              <a:gd name="connsiteY54" fmla="*/ 0 h 450187"/>
              <a:gd name="connsiteX55" fmla="*/ 291039 w 450187"/>
              <a:gd name="connsiteY55" fmla="*/ 39567 h 450187"/>
              <a:gd name="connsiteX56" fmla="*/ 291039 w 450187"/>
              <a:gd name="connsiteY56" fmla="*/ 105513 h 450187"/>
              <a:gd name="connsiteX57" fmla="*/ 410620 w 450187"/>
              <a:gd name="connsiteY57" fmla="*/ 105513 h 450187"/>
              <a:gd name="connsiteX58" fmla="*/ 450187 w 450187"/>
              <a:gd name="connsiteY58" fmla="*/ 145080 h 450187"/>
              <a:gd name="connsiteX59" fmla="*/ 450187 w 450187"/>
              <a:gd name="connsiteY59" fmla="*/ 357864 h 450187"/>
              <a:gd name="connsiteX60" fmla="*/ 423809 w 450187"/>
              <a:gd name="connsiteY60" fmla="*/ 395171 h 450187"/>
              <a:gd name="connsiteX61" fmla="*/ 423809 w 450187"/>
              <a:gd name="connsiteY61" fmla="*/ 436998 h 450187"/>
              <a:gd name="connsiteX62" fmla="*/ 415665 w 450187"/>
              <a:gd name="connsiteY62" fmla="*/ 449184 h 450187"/>
              <a:gd name="connsiteX63" fmla="*/ 401295 w 450187"/>
              <a:gd name="connsiteY63" fmla="*/ 446323 h 450187"/>
              <a:gd name="connsiteX64" fmla="*/ 352399 w 450187"/>
              <a:gd name="connsiteY64" fmla="*/ 397431 h 450187"/>
              <a:gd name="connsiteX65" fmla="*/ 145959 w 450187"/>
              <a:gd name="connsiteY65" fmla="*/ 397431 h 450187"/>
              <a:gd name="connsiteX66" fmla="*/ 106392 w 450187"/>
              <a:gd name="connsiteY66" fmla="*/ 357864 h 450187"/>
              <a:gd name="connsiteX67" fmla="*/ 106392 w 450187"/>
              <a:gd name="connsiteY67" fmla="*/ 238283 h 450187"/>
              <a:gd name="connsiteX68" fmla="*/ 97788 w 450187"/>
              <a:gd name="connsiteY68" fmla="*/ 238283 h 450187"/>
              <a:gd name="connsiteX69" fmla="*/ 48892 w 450187"/>
              <a:gd name="connsiteY69" fmla="*/ 287174 h 450187"/>
              <a:gd name="connsiteX70" fmla="*/ 34522 w 450187"/>
              <a:gd name="connsiteY70" fmla="*/ 290036 h 450187"/>
              <a:gd name="connsiteX71" fmla="*/ 26378 w 450187"/>
              <a:gd name="connsiteY71" fmla="*/ 277850 h 450187"/>
              <a:gd name="connsiteX72" fmla="*/ 26378 w 450187"/>
              <a:gd name="connsiteY72" fmla="*/ 236023 h 450187"/>
              <a:gd name="connsiteX73" fmla="*/ 0 w 450187"/>
              <a:gd name="connsiteY73" fmla="*/ 198715 h 450187"/>
              <a:gd name="connsiteX74" fmla="*/ 0 w 450187"/>
              <a:gd name="connsiteY74" fmla="*/ 39567 h 450187"/>
              <a:gd name="connsiteX75" fmla="*/ 39567 w 450187"/>
              <a:gd name="connsiteY75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50187" h="450187">
                <a:moveTo>
                  <a:pt x="225093" y="159148"/>
                </a:moveTo>
                <a:cubicBezTo>
                  <a:pt x="232378" y="159148"/>
                  <a:pt x="238282" y="165052"/>
                  <a:pt x="238282" y="172337"/>
                </a:cubicBezTo>
                <a:lnTo>
                  <a:pt x="238282" y="260666"/>
                </a:lnTo>
                <a:lnTo>
                  <a:pt x="266876" y="217778"/>
                </a:lnTo>
                <a:cubicBezTo>
                  <a:pt x="271478" y="210874"/>
                  <a:pt x="281280" y="209871"/>
                  <a:pt x="287174" y="215768"/>
                </a:cubicBezTo>
                <a:lnTo>
                  <a:pt x="302177" y="230771"/>
                </a:lnTo>
                <a:lnTo>
                  <a:pt x="346011" y="165021"/>
                </a:lnTo>
                <a:cubicBezTo>
                  <a:pt x="350049" y="158959"/>
                  <a:pt x="358241" y="157324"/>
                  <a:pt x="364299" y="161364"/>
                </a:cubicBezTo>
                <a:cubicBezTo>
                  <a:pt x="370362" y="165402"/>
                  <a:pt x="372000" y="173591"/>
                  <a:pt x="367957" y="179652"/>
                </a:cubicBezTo>
                <a:lnTo>
                  <a:pt x="315201" y="258787"/>
                </a:lnTo>
                <a:cubicBezTo>
                  <a:pt x="310588" y="265705"/>
                  <a:pt x="300783" y="266680"/>
                  <a:pt x="294903" y="260796"/>
                </a:cubicBezTo>
                <a:lnTo>
                  <a:pt x="279900" y="245794"/>
                </a:lnTo>
                <a:lnTo>
                  <a:pt x="249737" y="291039"/>
                </a:lnTo>
                <a:lnTo>
                  <a:pt x="356984" y="291039"/>
                </a:lnTo>
                <a:cubicBezTo>
                  <a:pt x="364269" y="291039"/>
                  <a:pt x="370173" y="296943"/>
                  <a:pt x="370173" y="304228"/>
                </a:cubicBezTo>
                <a:cubicBezTo>
                  <a:pt x="370173" y="311512"/>
                  <a:pt x="364269" y="317417"/>
                  <a:pt x="356984" y="317417"/>
                </a:cubicBezTo>
                <a:lnTo>
                  <a:pt x="238282" y="317417"/>
                </a:lnTo>
                <a:lnTo>
                  <a:pt x="238282" y="330606"/>
                </a:lnTo>
                <a:cubicBezTo>
                  <a:pt x="238282" y="337890"/>
                  <a:pt x="232378" y="343795"/>
                  <a:pt x="225093" y="343795"/>
                </a:cubicBezTo>
                <a:cubicBezTo>
                  <a:pt x="217808" y="343795"/>
                  <a:pt x="211904" y="337890"/>
                  <a:pt x="211904" y="330606"/>
                </a:cubicBezTo>
                <a:lnTo>
                  <a:pt x="211904" y="317417"/>
                </a:lnTo>
                <a:lnTo>
                  <a:pt x="198715" y="317417"/>
                </a:lnTo>
                <a:cubicBezTo>
                  <a:pt x="191430" y="317417"/>
                  <a:pt x="185526" y="311512"/>
                  <a:pt x="185526" y="304228"/>
                </a:cubicBezTo>
                <a:cubicBezTo>
                  <a:pt x="185526" y="296943"/>
                  <a:pt x="191430" y="291039"/>
                  <a:pt x="198715" y="291039"/>
                </a:cubicBezTo>
                <a:lnTo>
                  <a:pt x="211904" y="291039"/>
                </a:lnTo>
                <a:lnTo>
                  <a:pt x="211904" y="172337"/>
                </a:lnTo>
                <a:cubicBezTo>
                  <a:pt x="211904" y="165052"/>
                  <a:pt x="217808" y="159148"/>
                  <a:pt x="225093" y="159148"/>
                </a:cubicBezTo>
                <a:close/>
                <a:moveTo>
                  <a:pt x="145959" y="131891"/>
                </a:moveTo>
                <a:cubicBezTo>
                  <a:pt x="138687" y="131891"/>
                  <a:pt x="132770" y="137808"/>
                  <a:pt x="132770" y="145080"/>
                </a:cubicBezTo>
                <a:lnTo>
                  <a:pt x="132770" y="357864"/>
                </a:lnTo>
                <a:cubicBezTo>
                  <a:pt x="132770" y="365135"/>
                  <a:pt x="138687" y="371053"/>
                  <a:pt x="145959" y="371053"/>
                </a:cubicBezTo>
                <a:lnTo>
                  <a:pt x="357864" y="371053"/>
                </a:lnTo>
                <a:cubicBezTo>
                  <a:pt x="361363" y="371053"/>
                  <a:pt x="364716" y="372444"/>
                  <a:pt x="367188" y="374917"/>
                </a:cubicBezTo>
                <a:lnTo>
                  <a:pt x="397431" y="405155"/>
                </a:lnTo>
                <a:lnTo>
                  <a:pt x="397431" y="384242"/>
                </a:lnTo>
                <a:cubicBezTo>
                  <a:pt x="397431" y="376957"/>
                  <a:pt x="403335" y="371053"/>
                  <a:pt x="410620" y="371053"/>
                </a:cubicBezTo>
                <a:cubicBezTo>
                  <a:pt x="417891" y="371053"/>
                  <a:pt x="423809" y="365135"/>
                  <a:pt x="423809" y="357864"/>
                </a:cubicBezTo>
                <a:lnTo>
                  <a:pt x="423809" y="145080"/>
                </a:lnTo>
                <a:cubicBezTo>
                  <a:pt x="423809" y="137808"/>
                  <a:pt x="417891" y="131891"/>
                  <a:pt x="410620" y="131891"/>
                </a:cubicBezTo>
                <a:close/>
                <a:moveTo>
                  <a:pt x="39567" y="26378"/>
                </a:moveTo>
                <a:cubicBezTo>
                  <a:pt x="32296" y="26378"/>
                  <a:pt x="26378" y="32296"/>
                  <a:pt x="26378" y="39567"/>
                </a:cubicBezTo>
                <a:lnTo>
                  <a:pt x="26378" y="198715"/>
                </a:lnTo>
                <a:cubicBezTo>
                  <a:pt x="26378" y="205987"/>
                  <a:pt x="32296" y="211904"/>
                  <a:pt x="39567" y="211904"/>
                </a:cubicBezTo>
                <a:cubicBezTo>
                  <a:pt x="46852" y="211904"/>
                  <a:pt x="52756" y="217809"/>
                  <a:pt x="52756" y="225094"/>
                </a:cubicBezTo>
                <a:lnTo>
                  <a:pt x="52756" y="246007"/>
                </a:lnTo>
                <a:lnTo>
                  <a:pt x="82998" y="215769"/>
                </a:lnTo>
                <a:cubicBezTo>
                  <a:pt x="85471" y="213295"/>
                  <a:pt x="88827" y="211904"/>
                  <a:pt x="92324" y="211904"/>
                </a:cubicBezTo>
                <a:lnTo>
                  <a:pt x="106392" y="211904"/>
                </a:lnTo>
                <a:lnTo>
                  <a:pt x="106392" y="145080"/>
                </a:lnTo>
                <a:cubicBezTo>
                  <a:pt x="106392" y="123263"/>
                  <a:pt x="124143" y="105513"/>
                  <a:pt x="145959" y="105513"/>
                </a:cubicBezTo>
                <a:lnTo>
                  <a:pt x="264661" y="105513"/>
                </a:lnTo>
                <a:lnTo>
                  <a:pt x="264661" y="39567"/>
                </a:lnTo>
                <a:cubicBezTo>
                  <a:pt x="264661" y="32296"/>
                  <a:pt x="258743" y="26378"/>
                  <a:pt x="251472" y="26378"/>
                </a:cubicBezTo>
                <a:close/>
                <a:moveTo>
                  <a:pt x="39567" y="0"/>
                </a:moveTo>
                <a:lnTo>
                  <a:pt x="251472" y="0"/>
                </a:lnTo>
                <a:cubicBezTo>
                  <a:pt x="273289" y="0"/>
                  <a:pt x="291039" y="17750"/>
                  <a:pt x="291039" y="39567"/>
                </a:cubicBezTo>
                <a:lnTo>
                  <a:pt x="291039" y="105513"/>
                </a:lnTo>
                <a:lnTo>
                  <a:pt x="410620" y="105513"/>
                </a:lnTo>
                <a:cubicBezTo>
                  <a:pt x="432437" y="105513"/>
                  <a:pt x="450187" y="123263"/>
                  <a:pt x="450187" y="145080"/>
                </a:cubicBezTo>
                <a:lnTo>
                  <a:pt x="450187" y="357864"/>
                </a:lnTo>
                <a:cubicBezTo>
                  <a:pt x="450187" y="375058"/>
                  <a:pt x="439162" y="389727"/>
                  <a:pt x="423809" y="395171"/>
                </a:cubicBezTo>
                <a:lnTo>
                  <a:pt x="423809" y="436998"/>
                </a:lnTo>
                <a:cubicBezTo>
                  <a:pt x="423809" y="442332"/>
                  <a:pt x="420594" y="447140"/>
                  <a:pt x="415665" y="449184"/>
                </a:cubicBezTo>
                <a:cubicBezTo>
                  <a:pt x="410744" y="451221"/>
                  <a:pt x="405070" y="450101"/>
                  <a:pt x="401295" y="446323"/>
                </a:cubicBezTo>
                <a:lnTo>
                  <a:pt x="352399" y="397431"/>
                </a:lnTo>
                <a:lnTo>
                  <a:pt x="145959" y="397431"/>
                </a:lnTo>
                <a:cubicBezTo>
                  <a:pt x="124143" y="397431"/>
                  <a:pt x="106392" y="379681"/>
                  <a:pt x="106392" y="357864"/>
                </a:cubicBezTo>
                <a:lnTo>
                  <a:pt x="106392" y="238283"/>
                </a:lnTo>
                <a:lnTo>
                  <a:pt x="97788" y="238283"/>
                </a:lnTo>
                <a:lnTo>
                  <a:pt x="48892" y="287174"/>
                </a:lnTo>
                <a:cubicBezTo>
                  <a:pt x="45121" y="290947"/>
                  <a:pt x="39450" y="292076"/>
                  <a:pt x="34522" y="290036"/>
                </a:cubicBezTo>
                <a:cubicBezTo>
                  <a:pt x="29593" y="287992"/>
                  <a:pt x="26378" y="283183"/>
                  <a:pt x="26378" y="277850"/>
                </a:cubicBezTo>
                <a:lnTo>
                  <a:pt x="26378" y="236023"/>
                </a:lnTo>
                <a:cubicBezTo>
                  <a:pt x="11025" y="230578"/>
                  <a:pt x="0" y="215910"/>
                  <a:pt x="0" y="198715"/>
                </a:cubicBezTo>
                <a:lnTo>
                  <a:pt x="0" y="39567"/>
                </a:lnTo>
                <a:cubicBezTo>
                  <a:pt x="0" y="17750"/>
                  <a:pt x="17750" y="0"/>
                  <a:pt x="39567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0" name="Graphic 146">
            <a:extLst>
              <a:ext uri="{FF2B5EF4-FFF2-40B4-BE49-F238E27FC236}">
                <a16:creationId xmlns:a16="http://schemas.microsoft.com/office/drawing/2014/main" xmlns="" id="{C89841EB-7FAC-43D6-97A2-F4095160DDC3}"/>
              </a:ext>
            </a:extLst>
          </p:cNvPr>
          <p:cNvSpPr/>
          <p:nvPr/>
        </p:nvSpPr>
        <p:spPr>
          <a:xfrm>
            <a:off x="10697548" y="3428999"/>
            <a:ext cx="450187" cy="450187"/>
          </a:xfrm>
          <a:custGeom>
            <a:avLst/>
            <a:gdLst>
              <a:gd name="connsiteX0" fmla="*/ 423150 w 450187"/>
              <a:gd name="connsiteY0" fmla="*/ 26994 h 450187"/>
              <a:gd name="connsiteX1" fmla="*/ 292602 w 450187"/>
              <a:gd name="connsiteY1" fmla="*/ 26994 h 450187"/>
              <a:gd name="connsiteX2" fmla="*/ 26993 w 450187"/>
              <a:gd name="connsiteY2" fmla="*/ 292602 h 450187"/>
              <a:gd name="connsiteX3" fmla="*/ 26997 w 450187"/>
              <a:gd name="connsiteY3" fmla="*/ 423150 h 450187"/>
              <a:gd name="connsiteX4" fmla="*/ 92269 w 450187"/>
              <a:gd name="connsiteY4" fmla="*/ 450188 h 450187"/>
              <a:gd name="connsiteX5" fmla="*/ 157545 w 450187"/>
              <a:gd name="connsiteY5" fmla="*/ 423150 h 450187"/>
              <a:gd name="connsiteX6" fmla="*/ 423150 w 450187"/>
              <a:gd name="connsiteY6" fmla="*/ 157545 h 450187"/>
              <a:gd name="connsiteX7" fmla="*/ 450187 w 450187"/>
              <a:gd name="connsiteY7" fmla="*/ 92270 h 450187"/>
              <a:gd name="connsiteX8" fmla="*/ 423150 w 450187"/>
              <a:gd name="connsiteY8" fmla="*/ 26994 h 450187"/>
              <a:gd name="connsiteX9" fmla="*/ 196425 w 450187"/>
              <a:gd name="connsiteY9" fmla="*/ 160475 h 450187"/>
              <a:gd name="connsiteX10" fmla="*/ 196411 w 450187"/>
              <a:gd name="connsiteY10" fmla="*/ 161419 h 450187"/>
              <a:gd name="connsiteX11" fmla="*/ 201739 w 450187"/>
              <a:gd name="connsiteY11" fmla="*/ 192458 h 450187"/>
              <a:gd name="connsiteX12" fmla="*/ 192458 w 450187"/>
              <a:gd name="connsiteY12" fmla="*/ 201736 h 450187"/>
              <a:gd name="connsiteX13" fmla="*/ 161419 w 450187"/>
              <a:gd name="connsiteY13" fmla="*/ 196412 h 450187"/>
              <a:gd name="connsiteX14" fmla="*/ 160475 w 450187"/>
              <a:gd name="connsiteY14" fmla="*/ 196426 h 450187"/>
              <a:gd name="connsiteX15" fmla="*/ 138895 w 450187"/>
              <a:gd name="connsiteY15" fmla="*/ 404497 h 450187"/>
              <a:gd name="connsiteX16" fmla="*/ 45647 w 450187"/>
              <a:gd name="connsiteY16" fmla="*/ 404497 h 450187"/>
              <a:gd name="connsiteX17" fmla="*/ 45647 w 450187"/>
              <a:gd name="connsiteY17" fmla="*/ 311252 h 450187"/>
              <a:gd name="connsiteX18" fmla="*/ 114797 w 450187"/>
              <a:gd name="connsiteY18" fmla="*/ 242103 h 450187"/>
              <a:gd name="connsiteX19" fmla="*/ 208044 w 450187"/>
              <a:gd name="connsiteY19" fmla="*/ 242103 h 450187"/>
              <a:gd name="connsiteX20" fmla="*/ 216429 w 450187"/>
              <a:gd name="connsiteY20" fmla="*/ 252366 h 450187"/>
              <a:gd name="connsiteX21" fmla="*/ 194835 w 450187"/>
              <a:gd name="connsiteY21" fmla="*/ 273956 h 450187"/>
              <a:gd name="connsiteX22" fmla="*/ 187127 w 450187"/>
              <a:gd name="connsiteY22" fmla="*/ 263016 h 450187"/>
              <a:gd name="connsiteX23" fmla="*/ 131177 w 450187"/>
              <a:gd name="connsiteY23" fmla="*/ 263016 h 450187"/>
              <a:gd name="connsiteX24" fmla="*/ 64297 w 450187"/>
              <a:gd name="connsiteY24" fmla="*/ 329899 h 450187"/>
              <a:gd name="connsiteX25" fmla="*/ 64297 w 450187"/>
              <a:gd name="connsiteY25" fmla="*/ 385850 h 450187"/>
              <a:gd name="connsiteX26" fmla="*/ 120248 w 450187"/>
              <a:gd name="connsiteY26" fmla="*/ 385850 h 450187"/>
              <a:gd name="connsiteX27" fmla="*/ 153599 w 450187"/>
              <a:gd name="connsiteY27" fmla="*/ 352499 h 450187"/>
              <a:gd name="connsiteX28" fmla="*/ 184593 w 450187"/>
              <a:gd name="connsiteY28" fmla="*/ 357823 h 450187"/>
              <a:gd name="connsiteX29" fmla="*/ 185582 w 450187"/>
              <a:gd name="connsiteY29" fmla="*/ 357813 h 450187"/>
              <a:gd name="connsiteX30" fmla="*/ 119317 w 450187"/>
              <a:gd name="connsiteY30" fmla="*/ 330830 h 450187"/>
              <a:gd name="connsiteX31" fmla="*/ 129309 w 450187"/>
              <a:gd name="connsiteY31" fmla="*/ 339482 h 450187"/>
              <a:gd name="connsiteX32" fmla="*/ 101598 w 450187"/>
              <a:gd name="connsiteY32" fmla="*/ 367196 h 450187"/>
              <a:gd name="connsiteX33" fmla="*/ 82951 w 450187"/>
              <a:gd name="connsiteY33" fmla="*/ 367196 h 450187"/>
              <a:gd name="connsiteX34" fmla="*/ 79087 w 450187"/>
              <a:gd name="connsiteY34" fmla="*/ 357871 h 450187"/>
              <a:gd name="connsiteX35" fmla="*/ 82951 w 450187"/>
              <a:gd name="connsiteY35" fmla="*/ 348546 h 450187"/>
              <a:gd name="connsiteX36" fmla="*/ 110668 w 450187"/>
              <a:gd name="connsiteY36" fmla="*/ 320829 h 450187"/>
              <a:gd name="connsiteX37" fmla="*/ 119317 w 450187"/>
              <a:gd name="connsiteY37" fmla="*/ 330830 h 450187"/>
              <a:gd name="connsiteX38" fmla="*/ 231215 w 450187"/>
              <a:gd name="connsiteY38" fmla="*/ 312177 h 450187"/>
              <a:gd name="connsiteX39" fmla="*/ 137967 w 450187"/>
              <a:gd name="connsiteY39" fmla="*/ 312177 h 450187"/>
              <a:gd name="connsiteX40" fmla="*/ 129583 w 450187"/>
              <a:gd name="connsiteY40" fmla="*/ 301914 h 450187"/>
              <a:gd name="connsiteX41" fmla="*/ 148913 w 450187"/>
              <a:gd name="connsiteY41" fmla="*/ 282587 h 450187"/>
              <a:gd name="connsiteX42" fmla="*/ 156621 w 450187"/>
              <a:gd name="connsiteY42" fmla="*/ 293530 h 450187"/>
              <a:gd name="connsiteX43" fmla="*/ 212571 w 450187"/>
              <a:gd name="connsiteY43" fmla="*/ 293526 h 450187"/>
              <a:gd name="connsiteX44" fmla="*/ 289387 w 450187"/>
              <a:gd name="connsiteY44" fmla="*/ 216707 h 450187"/>
              <a:gd name="connsiteX45" fmla="*/ 300976 w 450187"/>
              <a:gd name="connsiteY45" fmla="*/ 188732 h 450187"/>
              <a:gd name="connsiteX46" fmla="*/ 289387 w 450187"/>
              <a:gd name="connsiteY46" fmla="*/ 160756 h 450187"/>
              <a:gd name="connsiteX47" fmla="*/ 279162 w 450187"/>
              <a:gd name="connsiteY47" fmla="*/ 153355 h 450187"/>
              <a:gd name="connsiteX48" fmla="*/ 281670 w 450187"/>
              <a:gd name="connsiteY48" fmla="*/ 149831 h 450187"/>
              <a:gd name="connsiteX49" fmla="*/ 300041 w 450187"/>
              <a:gd name="connsiteY49" fmla="*/ 131455 h 450187"/>
              <a:gd name="connsiteX50" fmla="*/ 310304 w 450187"/>
              <a:gd name="connsiteY50" fmla="*/ 139843 h 450187"/>
              <a:gd name="connsiteX51" fmla="*/ 329614 w 450187"/>
              <a:gd name="connsiteY51" fmla="*/ 186464 h 450187"/>
              <a:gd name="connsiteX52" fmla="*/ 310304 w 450187"/>
              <a:gd name="connsiteY52" fmla="*/ 233087 h 450187"/>
              <a:gd name="connsiteX53" fmla="*/ 328954 w 450187"/>
              <a:gd name="connsiteY53" fmla="*/ 121189 h 450187"/>
              <a:gd name="connsiteX54" fmla="*/ 318956 w 450187"/>
              <a:gd name="connsiteY54" fmla="*/ 112541 h 450187"/>
              <a:gd name="connsiteX55" fmla="*/ 348549 w 450187"/>
              <a:gd name="connsiteY55" fmla="*/ 82948 h 450187"/>
              <a:gd name="connsiteX56" fmla="*/ 367199 w 450187"/>
              <a:gd name="connsiteY56" fmla="*/ 82951 h 450187"/>
              <a:gd name="connsiteX57" fmla="*/ 367196 w 450187"/>
              <a:gd name="connsiteY57" fmla="*/ 101598 h 450187"/>
              <a:gd name="connsiteX58" fmla="*/ 337620 w 450187"/>
              <a:gd name="connsiteY58" fmla="*/ 131174 h 450187"/>
              <a:gd name="connsiteX59" fmla="*/ 328954 w 450187"/>
              <a:gd name="connsiteY59" fmla="*/ 121189 h 450187"/>
              <a:gd name="connsiteX60" fmla="*/ 404500 w 450187"/>
              <a:gd name="connsiteY60" fmla="*/ 138891 h 450187"/>
              <a:gd name="connsiteX61" fmla="*/ 355981 w 450187"/>
              <a:gd name="connsiteY61" fmla="*/ 187410 h 450187"/>
              <a:gd name="connsiteX62" fmla="*/ 355992 w 450187"/>
              <a:gd name="connsiteY62" fmla="*/ 186464 h 450187"/>
              <a:gd name="connsiteX63" fmla="*/ 350668 w 450187"/>
              <a:gd name="connsiteY63" fmla="*/ 155430 h 450187"/>
              <a:gd name="connsiteX64" fmla="*/ 385849 w 450187"/>
              <a:gd name="connsiteY64" fmla="*/ 120248 h 450187"/>
              <a:gd name="connsiteX65" fmla="*/ 385849 w 450187"/>
              <a:gd name="connsiteY65" fmla="*/ 64298 h 450187"/>
              <a:gd name="connsiteX66" fmla="*/ 357875 w 450187"/>
              <a:gd name="connsiteY66" fmla="*/ 52709 h 450187"/>
              <a:gd name="connsiteX67" fmla="*/ 329899 w 450187"/>
              <a:gd name="connsiteY67" fmla="*/ 64298 h 450187"/>
              <a:gd name="connsiteX68" fmla="*/ 263016 w 450187"/>
              <a:gd name="connsiteY68" fmla="*/ 131180 h 450187"/>
              <a:gd name="connsiteX69" fmla="*/ 263016 w 450187"/>
              <a:gd name="connsiteY69" fmla="*/ 187131 h 450187"/>
              <a:gd name="connsiteX70" fmla="*/ 273248 w 450187"/>
              <a:gd name="connsiteY70" fmla="*/ 194533 h 450187"/>
              <a:gd name="connsiteX71" fmla="*/ 270740 w 450187"/>
              <a:gd name="connsiteY71" fmla="*/ 198057 h 450187"/>
              <a:gd name="connsiteX72" fmla="*/ 252365 w 450187"/>
              <a:gd name="connsiteY72" fmla="*/ 216429 h 450187"/>
              <a:gd name="connsiteX73" fmla="*/ 242103 w 450187"/>
              <a:gd name="connsiteY73" fmla="*/ 208044 h 450187"/>
              <a:gd name="connsiteX74" fmla="*/ 242103 w 450187"/>
              <a:gd name="connsiteY74" fmla="*/ 114798 h 450187"/>
              <a:gd name="connsiteX75" fmla="*/ 311252 w 450187"/>
              <a:gd name="connsiteY75" fmla="*/ 45647 h 450187"/>
              <a:gd name="connsiteX76" fmla="*/ 404500 w 450187"/>
              <a:gd name="connsiteY76" fmla="*/ 45647 h 450187"/>
              <a:gd name="connsiteX77" fmla="*/ 423813 w 450187"/>
              <a:gd name="connsiteY77" fmla="*/ 92270 h 450187"/>
              <a:gd name="connsiteX78" fmla="*/ 404500 w 450187"/>
              <a:gd name="connsiteY78" fmla="*/ 138891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450187" h="450187">
                <a:moveTo>
                  <a:pt x="423150" y="26994"/>
                </a:moveTo>
                <a:cubicBezTo>
                  <a:pt x="387155" y="-8998"/>
                  <a:pt x="328590" y="-8998"/>
                  <a:pt x="292602" y="26994"/>
                </a:cubicBezTo>
                <a:lnTo>
                  <a:pt x="26993" y="292602"/>
                </a:lnTo>
                <a:cubicBezTo>
                  <a:pt x="-8998" y="328594"/>
                  <a:pt x="-8998" y="387158"/>
                  <a:pt x="26997" y="423150"/>
                </a:cubicBezTo>
                <a:cubicBezTo>
                  <a:pt x="44431" y="440584"/>
                  <a:pt x="67612" y="450188"/>
                  <a:pt x="92269" y="450188"/>
                </a:cubicBezTo>
                <a:cubicBezTo>
                  <a:pt x="116926" y="450188"/>
                  <a:pt x="140111" y="440584"/>
                  <a:pt x="157545" y="423150"/>
                </a:cubicBezTo>
                <a:lnTo>
                  <a:pt x="423150" y="157545"/>
                </a:lnTo>
                <a:cubicBezTo>
                  <a:pt x="440588" y="140108"/>
                  <a:pt x="450187" y="116926"/>
                  <a:pt x="450187" y="92270"/>
                </a:cubicBezTo>
                <a:cubicBezTo>
                  <a:pt x="450187" y="67612"/>
                  <a:pt x="440588" y="44432"/>
                  <a:pt x="423150" y="26994"/>
                </a:cubicBezTo>
                <a:close/>
                <a:moveTo>
                  <a:pt x="196425" y="160475"/>
                </a:moveTo>
                <a:cubicBezTo>
                  <a:pt x="196422" y="160791"/>
                  <a:pt x="196411" y="161107"/>
                  <a:pt x="196411" y="161419"/>
                </a:cubicBezTo>
                <a:cubicBezTo>
                  <a:pt x="196411" y="172167"/>
                  <a:pt x="198238" y="182628"/>
                  <a:pt x="201739" y="192458"/>
                </a:cubicBezTo>
                <a:lnTo>
                  <a:pt x="192458" y="201736"/>
                </a:lnTo>
                <a:cubicBezTo>
                  <a:pt x="182628" y="198239"/>
                  <a:pt x="172166" y="196412"/>
                  <a:pt x="161419" y="196412"/>
                </a:cubicBezTo>
                <a:cubicBezTo>
                  <a:pt x="161107" y="196412"/>
                  <a:pt x="160790" y="196422"/>
                  <a:pt x="160475" y="196426"/>
                </a:cubicBezTo>
                <a:close/>
                <a:moveTo>
                  <a:pt x="138895" y="404497"/>
                </a:moveTo>
                <a:cubicBezTo>
                  <a:pt x="113124" y="430267"/>
                  <a:pt x="71417" y="430271"/>
                  <a:pt x="45647" y="404497"/>
                </a:cubicBezTo>
                <a:cubicBezTo>
                  <a:pt x="19939" y="378792"/>
                  <a:pt x="19939" y="336961"/>
                  <a:pt x="45647" y="311252"/>
                </a:cubicBezTo>
                <a:lnTo>
                  <a:pt x="114797" y="242103"/>
                </a:lnTo>
                <a:cubicBezTo>
                  <a:pt x="140519" y="216381"/>
                  <a:pt x="182215" y="216278"/>
                  <a:pt x="208044" y="242103"/>
                </a:cubicBezTo>
                <a:cubicBezTo>
                  <a:pt x="211201" y="245256"/>
                  <a:pt x="213997" y="248694"/>
                  <a:pt x="216429" y="252366"/>
                </a:cubicBezTo>
                <a:lnTo>
                  <a:pt x="194835" y="273956"/>
                </a:lnTo>
                <a:cubicBezTo>
                  <a:pt x="192918" y="269934"/>
                  <a:pt x="190328" y="266218"/>
                  <a:pt x="187127" y="263016"/>
                </a:cubicBezTo>
                <a:cubicBezTo>
                  <a:pt x="171668" y="247554"/>
                  <a:pt x="146639" y="247554"/>
                  <a:pt x="131177" y="263016"/>
                </a:cubicBezTo>
                <a:lnTo>
                  <a:pt x="64297" y="329899"/>
                </a:lnTo>
                <a:cubicBezTo>
                  <a:pt x="48834" y="345362"/>
                  <a:pt x="48834" y="370387"/>
                  <a:pt x="64297" y="385850"/>
                </a:cubicBezTo>
                <a:cubicBezTo>
                  <a:pt x="79726" y="401278"/>
                  <a:pt x="104826" y="401271"/>
                  <a:pt x="120248" y="385850"/>
                </a:cubicBezTo>
                <a:lnTo>
                  <a:pt x="153599" y="352499"/>
                </a:lnTo>
                <a:cubicBezTo>
                  <a:pt x="163600" y="356044"/>
                  <a:pt x="174096" y="357823"/>
                  <a:pt x="184593" y="357823"/>
                </a:cubicBezTo>
                <a:cubicBezTo>
                  <a:pt x="184923" y="357823"/>
                  <a:pt x="185252" y="357816"/>
                  <a:pt x="185582" y="357813"/>
                </a:cubicBezTo>
                <a:close/>
                <a:moveTo>
                  <a:pt x="119317" y="330830"/>
                </a:moveTo>
                <a:cubicBezTo>
                  <a:pt x="122484" y="333994"/>
                  <a:pt x="125826" y="336875"/>
                  <a:pt x="129309" y="339482"/>
                </a:cubicBezTo>
                <a:lnTo>
                  <a:pt x="101598" y="367196"/>
                </a:lnTo>
                <a:cubicBezTo>
                  <a:pt x="96456" y="372338"/>
                  <a:pt x="88093" y="372338"/>
                  <a:pt x="82951" y="367196"/>
                </a:cubicBezTo>
                <a:cubicBezTo>
                  <a:pt x="80461" y="364706"/>
                  <a:pt x="79087" y="361396"/>
                  <a:pt x="79087" y="357871"/>
                </a:cubicBezTo>
                <a:cubicBezTo>
                  <a:pt x="79087" y="354351"/>
                  <a:pt x="80457" y="351039"/>
                  <a:pt x="82951" y="348546"/>
                </a:cubicBezTo>
                <a:lnTo>
                  <a:pt x="110668" y="320829"/>
                </a:lnTo>
                <a:cubicBezTo>
                  <a:pt x="113302" y="324346"/>
                  <a:pt x="116178" y="327691"/>
                  <a:pt x="119317" y="330830"/>
                </a:cubicBezTo>
                <a:close/>
                <a:moveTo>
                  <a:pt x="231215" y="312177"/>
                </a:moveTo>
                <a:cubicBezTo>
                  <a:pt x="205506" y="337885"/>
                  <a:pt x="163675" y="337885"/>
                  <a:pt x="137967" y="312177"/>
                </a:cubicBezTo>
                <a:cubicBezTo>
                  <a:pt x="134814" y="309020"/>
                  <a:pt x="132015" y="305586"/>
                  <a:pt x="129583" y="301914"/>
                </a:cubicBezTo>
                <a:lnTo>
                  <a:pt x="148913" y="282587"/>
                </a:lnTo>
                <a:cubicBezTo>
                  <a:pt x="150830" y="286609"/>
                  <a:pt x="153419" y="290328"/>
                  <a:pt x="156621" y="293530"/>
                </a:cubicBezTo>
                <a:cubicBezTo>
                  <a:pt x="172069" y="308979"/>
                  <a:pt x="197177" y="308921"/>
                  <a:pt x="212571" y="293526"/>
                </a:cubicBezTo>
                <a:cubicBezTo>
                  <a:pt x="215813" y="290284"/>
                  <a:pt x="283562" y="222536"/>
                  <a:pt x="289387" y="216707"/>
                </a:cubicBezTo>
                <a:cubicBezTo>
                  <a:pt x="296861" y="209237"/>
                  <a:pt x="300976" y="199300"/>
                  <a:pt x="300976" y="188732"/>
                </a:cubicBezTo>
                <a:cubicBezTo>
                  <a:pt x="300976" y="178163"/>
                  <a:pt x="296861" y="168230"/>
                  <a:pt x="289387" y="160756"/>
                </a:cubicBezTo>
                <a:cubicBezTo>
                  <a:pt x="286348" y="157713"/>
                  <a:pt x="282903" y="155234"/>
                  <a:pt x="279162" y="153355"/>
                </a:cubicBezTo>
                <a:cubicBezTo>
                  <a:pt x="279784" y="152084"/>
                  <a:pt x="280612" y="150886"/>
                  <a:pt x="281670" y="149831"/>
                </a:cubicBezTo>
                <a:lnTo>
                  <a:pt x="300041" y="131455"/>
                </a:lnTo>
                <a:cubicBezTo>
                  <a:pt x="303710" y="133888"/>
                  <a:pt x="307148" y="136686"/>
                  <a:pt x="310304" y="139843"/>
                </a:cubicBezTo>
                <a:cubicBezTo>
                  <a:pt x="322587" y="152125"/>
                  <a:pt x="329614" y="168650"/>
                  <a:pt x="329614" y="186464"/>
                </a:cubicBezTo>
                <a:cubicBezTo>
                  <a:pt x="329614" y="204078"/>
                  <a:pt x="322758" y="220636"/>
                  <a:pt x="310304" y="233087"/>
                </a:cubicBezTo>
                <a:close/>
                <a:moveTo>
                  <a:pt x="328954" y="121189"/>
                </a:moveTo>
                <a:cubicBezTo>
                  <a:pt x="325815" y="118054"/>
                  <a:pt x="322470" y="115175"/>
                  <a:pt x="318956" y="112541"/>
                </a:cubicBezTo>
                <a:lnTo>
                  <a:pt x="348549" y="82948"/>
                </a:lnTo>
                <a:cubicBezTo>
                  <a:pt x="353705" y="77796"/>
                  <a:pt x="362044" y="77796"/>
                  <a:pt x="367199" y="82951"/>
                </a:cubicBezTo>
                <a:cubicBezTo>
                  <a:pt x="372338" y="88090"/>
                  <a:pt x="372338" y="96456"/>
                  <a:pt x="367196" y="101598"/>
                </a:cubicBezTo>
                <a:lnTo>
                  <a:pt x="337620" y="131174"/>
                </a:lnTo>
                <a:cubicBezTo>
                  <a:pt x="334992" y="127677"/>
                  <a:pt x="332104" y="124339"/>
                  <a:pt x="328954" y="121189"/>
                </a:cubicBezTo>
                <a:close/>
                <a:moveTo>
                  <a:pt x="404500" y="138891"/>
                </a:moveTo>
                <a:lnTo>
                  <a:pt x="355981" y="187410"/>
                </a:lnTo>
                <a:cubicBezTo>
                  <a:pt x="355985" y="187093"/>
                  <a:pt x="355992" y="186781"/>
                  <a:pt x="355992" y="186464"/>
                </a:cubicBezTo>
                <a:cubicBezTo>
                  <a:pt x="355992" y="175722"/>
                  <a:pt x="354168" y="165259"/>
                  <a:pt x="350668" y="155430"/>
                </a:cubicBezTo>
                <a:lnTo>
                  <a:pt x="385849" y="120248"/>
                </a:lnTo>
                <a:cubicBezTo>
                  <a:pt x="401274" y="104823"/>
                  <a:pt x="401274" y="79723"/>
                  <a:pt x="385849" y="64298"/>
                </a:cubicBezTo>
                <a:cubicBezTo>
                  <a:pt x="378379" y="56824"/>
                  <a:pt x="368442" y="52709"/>
                  <a:pt x="357875" y="52709"/>
                </a:cubicBezTo>
                <a:cubicBezTo>
                  <a:pt x="358754" y="52709"/>
                  <a:pt x="342738" y="51455"/>
                  <a:pt x="329899" y="64298"/>
                </a:cubicBezTo>
                <a:lnTo>
                  <a:pt x="263016" y="131180"/>
                </a:lnTo>
                <a:cubicBezTo>
                  <a:pt x="247605" y="146592"/>
                  <a:pt x="247595" y="171702"/>
                  <a:pt x="263016" y="187131"/>
                </a:cubicBezTo>
                <a:cubicBezTo>
                  <a:pt x="266059" y="190174"/>
                  <a:pt x="269504" y="192654"/>
                  <a:pt x="273248" y="194533"/>
                </a:cubicBezTo>
                <a:cubicBezTo>
                  <a:pt x="272616" y="195821"/>
                  <a:pt x="271782" y="197013"/>
                  <a:pt x="270740" y="198057"/>
                </a:cubicBezTo>
                <a:lnTo>
                  <a:pt x="252365" y="216429"/>
                </a:lnTo>
                <a:cubicBezTo>
                  <a:pt x="248697" y="213997"/>
                  <a:pt x="245259" y="211201"/>
                  <a:pt x="242103" y="208044"/>
                </a:cubicBezTo>
                <a:cubicBezTo>
                  <a:pt x="216387" y="182329"/>
                  <a:pt x="216281" y="140623"/>
                  <a:pt x="242103" y="114798"/>
                </a:cubicBezTo>
                <a:lnTo>
                  <a:pt x="311252" y="45647"/>
                </a:lnTo>
                <a:cubicBezTo>
                  <a:pt x="336961" y="19939"/>
                  <a:pt x="378791" y="19939"/>
                  <a:pt x="404500" y="45647"/>
                </a:cubicBezTo>
                <a:cubicBezTo>
                  <a:pt x="416954" y="58101"/>
                  <a:pt x="423813" y="74660"/>
                  <a:pt x="423813" y="92270"/>
                </a:cubicBezTo>
                <a:cubicBezTo>
                  <a:pt x="423809" y="109883"/>
                  <a:pt x="416954" y="126437"/>
                  <a:pt x="404500" y="138891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6" name="Freeform: Shape 355">
            <a:extLst>
              <a:ext uri="{FF2B5EF4-FFF2-40B4-BE49-F238E27FC236}">
                <a16:creationId xmlns:a16="http://schemas.microsoft.com/office/drawing/2014/main" xmlns="" id="{4ADCEEC8-8221-4DF1-A2D6-F920334651DC}"/>
              </a:ext>
            </a:extLst>
          </p:cNvPr>
          <p:cNvSpPr/>
          <p:nvPr/>
        </p:nvSpPr>
        <p:spPr>
          <a:xfrm>
            <a:off x="4988008" y="4516982"/>
            <a:ext cx="450187" cy="450187"/>
          </a:xfrm>
          <a:custGeom>
            <a:avLst/>
            <a:gdLst>
              <a:gd name="connsiteX0" fmla="*/ 106391 w 450187"/>
              <a:gd name="connsiteY0" fmla="*/ 317416 h 450187"/>
              <a:gd name="connsiteX1" fmla="*/ 80013 w 450187"/>
              <a:gd name="connsiteY1" fmla="*/ 343794 h 450187"/>
              <a:gd name="connsiteX2" fmla="*/ 106391 w 450187"/>
              <a:gd name="connsiteY2" fmla="*/ 370172 h 450187"/>
              <a:gd name="connsiteX3" fmla="*/ 132769 w 450187"/>
              <a:gd name="connsiteY3" fmla="*/ 343794 h 450187"/>
              <a:gd name="connsiteX4" fmla="*/ 106391 w 450187"/>
              <a:gd name="connsiteY4" fmla="*/ 317416 h 450187"/>
              <a:gd name="connsiteX5" fmla="*/ 106391 w 450187"/>
              <a:gd name="connsiteY5" fmla="*/ 291038 h 450187"/>
              <a:gd name="connsiteX6" fmla="*/ 159148 w 450187"/>
              <a:gd name="connsiteY6" fmla="*/ 343794 h 450187"/>
              <a:gd name="connsiteX7" fmla="*/ 106391 w 450187"/>
              <a:gd name="connsiteY7" fmla="*/ 396551 h 450187"/>
              <a:gd name="connsiteX8" fmla="*/ 53635 w 450187"/>
              <a:gd name="connsiteY8" fmla="*/ 343794 h 450187"/>
              <a:gd name="connsiteX9" fmla="*/ 106391 w 450187"/>
              <a:gd name="connsiteY9" fmla="*/ 291038 h 450187"/>
              <a:gd name="connsiteX10" fmla="*/ 91835 w 450187"/>
              <a:gd name="connsiteY10" fmla="*/ 186189 h 450187"/>
              <a:gd name="connsiteX11" fmla="*/ 80013 w 450187"/>
              <a:gd name="connsiteY11" fmla="*/ 199477 h 450187"/>
              <a:gd name="connsiteX12" fmla="*/ 94191 w 450187"/>
              <a:gd name="connsiteY12" fmla="*/ 212464 h 450187"/>
              <a:gd name="connsiteX13" fmla="*/ 106374 w 450187"/>
              <a:gd name="connsiteY13" fmla="*/ 211907 h 450187"/>
              <a:gd name="connsiteX14" fmla="*/ 129888 w 450187"/>
              <a:gd name="connsiteY14" fmla="*/ 213951 h 450187"/>
              <a:gd name="connsiteX15" fmla="*/ 199649 w 450187"/>
              <a:gd name="connsiteY15" fmla="*/ 250537 h 450187"/>
              <a:gd name="connsiteX16" fmla="*/ 236235 w 450187"/>
              <a:gd name="connsiteY16" fmla="*/ 320298 h 450187"/>
              <a:gd name="connsiteX17" fmla="*/ 237722 w 450187"/>
              <a:gd name="connsiteY17" fmla="*/ 355995 h 450187"/>
              <a:gd name="connsiteX18" fmla="*/ 250709 w 450187"/>
              <a:gd name="connsiteY18" fmla="*/ 370173 h 450187"/>
              <a:gd name="connsiteX19" fmla="*/ 263997 w 450187"/>
              <a:gd name="connsiteY19" fmla="*/ 358351 h 450187"/>
              <a:gd name="connsiteX20" fmla="*/ 260298 w 450187"/>
              <a:gd name="connsiteY20" fmla="*/ 306123 h 450187"/>
              <a:gd name="connsiteX21" fmla="*/ 144059 w 450187"/>
              <a:gd name="connsiteY21" fmla="*/ 189888 h 450187"/>
              <a:gd name="connsiteX22" fmla="*/ 91835 w 450187"/>
              <a:gd name="connsiteY22" fmla="*/ 186189 h 450187"/>
              <a:gd name="connsiteX23" fmla="*/ 89431 w 450187"/>
              <a:gd name="connsiteY23" fmla="*/ 159921 h 450187"/>
              <a:gd name="connsiteX24" fmla="*/ 150005 w 450187"/>
              <a:gd name="connsiteY24" fmla="*/ 164186 h 450187"/>
              <a:gd name="connsiteX25" fmla="*/ 237262 w 450187"/>
              <a:gd name="connsiteY25" fmla="*/ 212924 h 450187"/>
              <a:gd name="connsiteX26" fmla="*/ 286000 w 450187"/>
              <a:gd name="connsiteY26" fmla="*/ 300181 h 450187"/>
              <a:gd name="connsiteX27" fmla="*/ 290265 w 450187"/>
              <a:gd name="connsiteY27" fmla="*/ 360755 h 450187"/>
              <a:gd name="connsiteX28" fmla="*/ 250709 w 450187"/>
              <a:gd name="connsiteY28" fmla="*/ 396551 h 450187"/>
              <a:gd name="connsiteX29" fmla="*/ 211454 w 450187"/>
              <a:gd name="connsiteY29" fmla="*/ 353573 h 450187"/>
              <a:gd name="connsiteX30" fmla="*/ 210245 w 450187"/>
              <a:gd name="connsiteY30" fmla="*/ 324829 h 450187"/>
              <a:gd name="connsiteX31" fmla="*/ 125357 w 450187"/>
              <a:gd name="connsiteY31" fmla="*/ 239941 h 450187"/>
              <a:gd name="connsiteX32" fmla="*/ 96613 w 450187"/>
              <a:gd name="connsiteY32" fmla="*/ 238732 h 450187"/>
              <a:gd name="connsiteX33" fmla="*/ 53635 w 450187"/>
              <a:gd name="connsiteY33" fmla="*/ 199477 h 450187"/>
              <a:gd name="connsiteX34" fmla="*/ 89431 w 450187"/>
              <a:gd name="connsiteY34" fmla="*/ 159921 h 450187"/>
              <a:gd name="connsiteX35" fmla="*/ 92842 w 450187"/>
              <a:gd name="connsiteY35" fmla="*/ 80357 h 450187"/>
              <a:gd name="connsiteX36" fmla="*/ 80013 w 450187"/>
              <a:gd name="connsiteY36" fmla="*/ 93721 h 450187"/>
              <a:gd name="connsiteX37" fmla="*/ 93732 w 450187"/>
              <a:gd name="connsiteY37" fmla="*/ 106725 h 450187"/>
              <a:gd name="connsiteX38" fmla="*/ 106337 w 450187"/>
              <a:gd name="connsiteY38" fmla="*/ 106395 h 450187"/>
              <a:gd name="connsiteX39" fmla="*/ 147947 w 450187"/>
              <a:gd name="connsiteY39" fmla="*/ 109946 h 450187"/>
              <a:gd name="connsiteX40" fmla="*/ 274305 w 450187"/>
              <a:gd name="connsiteY40" fmla="*/ 175881 h 450187"/>
              <a:gd name="connsiteX41" fmla="*/ 340236 w 450187"/>
              <a:gd name="connsiteY41" fmla="*/ 302239 h 450187"/>
              <a:gd name="connsiteX42" fmla="*/ 343461 w 450187"/>
              <a:gd name="connsiteY42" fmla="*/ 356454 h 450187"/>
              <a:gd name="connsiteX43" fmla="*/ 356465 w 450187"/>
              <a:gd name="connsiteY43" fmla="*/ 370173 h 450187"/>
              <a:gd name="connsiteX44" fmla="*/ 369829 w 450187"/>
              <a:gd name="connsiteY44" fmla="*/ 357344 h 450187"/>
              <a:gd name="connsiteX45" fmla="*/ 367679 w 450187"/>
              <a:gd name="connsiteY45" fmla="*/ 307082 h 450187"/>
              <a:gd name="connsiteX46" fmla="*/ 143104 w 450187"/>
              <a:gd name="connsiteY46" fmla="*/ 82507 h 450187"/>
              <a:gd name="connsiteX47" fmla="*/ 92842 w 450187"/>
              <a:gd name="connsiteY47" fmla="*/ 80357 h 450187"/>
              <a:gd name="connsiteX48" fmla="*/ 91502 w 450187"/>
              <a:gd name="connsiteY48" fmla="*/ 54013 h 450187"/>
              <a:gd name="connsiteX49" fmla="*/ 146645 w 450187"/>
              <a:gd name="connsiteY49" fmla="*/ 56366 h 450187"/>
              <a:gd name="connsiteX50" fmla="*/ 311474 w 450187"/>
              <a:gd name="connsiteY50" fmla="*/ 138712 h 450187"/>
              <a:gd name="connsiteX51" fmla="*/ 393821 w 450187"/>
              <a:gd name="connsiteY51" fmla="*/ 303541 h 450187"/>
              <a:gd name="connsiteX52" fmla="*/ 396173 w 450187"/>
              <a:gd name="connsiteY52" fmla="*/ 358684 h 450187"/>
              <a:gd name="connsiteX53" fmla="*/ 356465 w 450187"/>
              <a:gd name="connsiteY53" fmla="*/ 396551 h 450187"/>
              <a:gd name="connsiteX54" fmla="*/ 317121 w 450187"/>
              <a:gd name="connsiteY54" fmla="*/ 355063 h 450187"/>
              <a:gd name="connsiteX55" fmla="*/ 314240 w 450187"/>
              <a:gd name="connsiteY55" fmla="*/ 306687 h 450187"/>
              <a:gd name="connsiteX56" fmla="*/ 143503 w 450187"/>
              <a:gd name="connsiteY56" fmla="*/ 135950 h 450187"/>
              <a:gd name="connsiteX57" fmla="*/ 95123 w 450187"/>
              <a:gd name="connsiteY57" fmla="*/ 133068 h 450187"/>
              <a:gd name="connsiteX58" fmla="*/ 53635 w 450187"/>
              <a:gd name="connsiteY58" fmla="*/ 93721 h 450187"/>
              <a:gd name="connsiteX59" fmla="*/ 91502 w 450187"/>
              <a:gd name="connsiteY59" fmla="*/ 54013 h 450187"/>
              <a:gd name="connsiteX60" fmla="*/ 65945 w 450187"/>
              <a:gd name="connsiteY60" fmla="*/ 26378 h 450187"/>
              <a:gd name="connsiteX61" fmla="*/ 26378 w 450187"/>
              <a:gd name="connsiteY61" fmla="*/ 65945 h 450187"/>
              <a:gd name="connsiteX62" fmla="*/ 26378 w 450187"/>
              <a:gd name="connsiteY62" fmla="*/ 384242 h 450187"/>
              <a:gd name="connsiteX63" fmla="*/ 65945 w 450187"/>
              <a:gd name="connsiteY63" fmla="*/ 423809 h 450187"/>
              <a:gd name="connsiteX64" fmla="*/ 384242 w 450187"/>
              <a:gd name="connsiteY64" fmla="*/ 423809 h 450187"/>
              <a:gd name="connsiteX65" fmla="*/ 423809 w 450187"/>
              <a:gd name="connsiteY65" fmla="*/ 384242 h 450187"/>
              <a:gd name="connsiteX66" fmla="*/ 423809 w 450187"/>
              <a:gd name="connsiteY66" fmla="*/ 65945 h 450187"/>
              <a:gd name="connsiteX67" fmla="*/ 384242 w 450187"/>
              <a:gd name="connsiteY67" fmla="*/ 26378 h 450187"/>
              <a:gd name="connsiteX68" fmla="*/ 65945 w 450187"/>
              <a:gd name="connsiteY68" fmla="*/ 0 h 450187"/>
              <a:gd name="connsiteX69" fmla="*/ 384242 w 450187"/>
              <a:gd name="connsiteY69" fmla="*/ 0 h 450187"/>
              <a:gd name="connsiteX70" fmla="*/ 450187 w 450187"/>
              <a:gd name="connsiteY70" fmla="*/ 65945 h 450187"/>
              <a:gd name="connsiteX71" fmla="*/ 450187 w 450187"/>
              <a:gd name="connsiteY71" fmla="*/ 384242 h 450187"/>
              <a:gd name="connsiteX72" fmla="*/ 384242 w 450187"/>
              <a:gd name="connsiteY72" fmla="*/ 450187 h 450187"/>
              <a:gd name="connsiteX73" fmla="*/ 65945 w 450187"/>
              <a:gd name="connsiteY73" fmla="*/ 450187 h 450187"/>
              <a:gd name="connsiteX74" fmla="*/ 0 w 450187"/>
              <a:gd name="connsiteY74" fmla="*/ 384242 h 450187"/>
              <a:gd name="connsiteX75" fmla="*/ 0 w 450187"/>
              <a:gd name="connsiteY75" fmla="*/ 65945 h 450187"/>
              <a:gd name="connsiteX76" fmla="*/ 65945 w 450187"/>
              <a:gd name="connsiteY76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50187" h="450187">
                <a:moveTo>
                  <a:pt x="106391" y="317416"/>
                </a:moveTo>
                <a:cubicBezTo>
                  <a:pt x="91846" y="317416"/>
                  <a:pt x="80013" y="329249"/>
                  <a:pt x="80013" y="343794"/>
                </a:cubicBezTo>
                <a:cubicBezTo>
                  <a:pt x="80013" y="358340"/>
                  <a:pt x="91846" y="370172"/>
                  <a:pt x="106391" y="370172"/>
                </a:cubicBezTo>
                <a:cubicBezTo>
                  <a:pt x="120937" y="370172"/>
                  <a:pt x="132769" y="358340"/>
                  <a:pt x="132769" y="343794"/>
                </a:cubicBezTo>
                <a:cubicBezTo>
                  <a:pt x="132769" y="329249"/>
                  <a:pt x="120937" y="317416"/>
                  <a:pt x="106391" y="317416"/>
                </a:cubicBezTo>
                <a:close/>
                <a:moveTo>
                  <a:pt x="106391" y="291038"/>
                </a:moveTo>
                <a:cubicBezTo>
                  <a:pt x="135483" y="291038"/>
                  <a:pt x="159148" y="314703"/>
                  <a:pt x="159148" y="343794"/>
                </a:cubicBezTo>
                <a:cubicBezTo>
                  <a:pt x="159148" y="372886"/>
                  <a:pt x="135483" y="396551"/>
                  <a:pt x="106391" y="396551"/>
                </a:cubicBezTo>
                <a:cubicBezTo>
                  <a:pt x="77300" y="396551"/>
                  <a:pt x="53635" y="372886"/>
                  <a:pt x="53635" y="343794"/>
                </a:cubicBezTo>
                <a:cubicBezTo>
                  <a:pt x="53635" y="314703"/>
                  <a:pt x="77300" y="291038"/>
                  <a:pt x="106391" y="291038"/>
                </a:cubicBezTo>
                <a:close/>
                <a:moveTo>
                  <a:pt x="91835" y="186189"/>
                </a:moveTo>
                <a:cubicBezTo>
                  <a:pt x="85206" y="186796"/>
                  <a:pt x="80013" y="192636"/>
                  <a:pt x="80013" y="199477"/>
                </a:cubicBezTo>
                <a:cubicBezTo>
                  <a:pt x="80013" y="207147"/>
                  <a:pt x="86484" y="213171"/>
                  <a:pt x="94191" y="212464"/>
                </a:cubicBezTo>
                <a:cubicBezTo>
                  <a:pt x="98231" y="212093"/>
                  <a:pt x="102297" y="211907"/>
                  <a:pt x="106374" y="211907"/>
                </a:cubicBezTo>
                <a:cubicBezTo>
                  <a:pt x="114195" y="211907"/>
                  <a:pt x="122063" y="212587"/>
                  <a:pt x="129888" y="213951"/>
                </a:cubicBezTo>
                <a:cubicBezTo>
                  <a:pt x="156177" y="218533"/>
                  <a:pt x="180298" y="231186"/>
                  <a:pt x="199649" y="250537"/>
                </a:cubicBezTo>
                <a:cubicBezTo>
                  <a:pt x="219000" y="269888"/>
                  <a:pt x="231653" y="294013"/>
                  <a:pt x="236235" y="320298"/>
                </a:cubicBezTo>
                <a:cubicBezTo>
                  <a:pt x="238306" y="332202"/>
                  <a:pt x="238808" y="344211"/>
                  <a:pt x="237722" y="355995"/>
                </a:cubicBezTo>
                <a:cubicBezTo>
                  <a:pt x="237018" y="363647"/>
                  <a:pt x="242991" y="370173"/>
                  <a:pt x="250709" y="370173"/>
                </a:cubicBezTo>
                <a:cubicBezTo>
                  <a:pt x="257550" y="370173"/>
                  <a:pt x="263390" y="364980"/>
                  <a:pt x="263997" y="358351"/>
                </a:cubicBezTo>
                <a:cubicBezTo>
                  <a:pt x="265574" y="341126"/>
                  <a:pt x="264330" y="323554"/>
                  <a:pt x="260298" y="306123"/>
                </a:cubicBezTo>
                <a:cubicBezTo>
                  <a:pt x="247037" y="248775"/>
                  <a:pt x="201411" y="203149"/>
                  <a:pt x="144059" y="189888"/>
                </a:cubicBezTo>
                <a:cubicBezTo>
                  <a:pt x="126629" y="185856"/>
                  <a:pt x="109060" y="184612"/>
                  <a:pt x="91835" y="186189"/>
                </a:cubicBezTo>
                <a:close/>
                <a:moveTo>
                  <a:pt x="89431" y="159921"/>
                </a:moveTo>
                <a:cubicBezTo>
                  <a:pt x="109455" y="158086"/>
                  <a:pt x="129836" y="159522"/>
                  <a:pt x="150005" y="164186"/>
                </a:cubicBezTo>
                <a:cubicBezTo>
                  <a:pt x="182785" y="171767"/>
                  <a:pt x="212958" y="188621"/>
                  <a:pt x="237262" y="212924"/>
                </a:cubicBezTo>
                <a:cubicBezTo>
                  <a:pt x="261565" y="237228"/>
                  <a:pt x="278419" y="267401"/>
                  <a:pt x="286000" y="300181"/>
                </a:cubicBezTo>
                <a:cubicBezTo>
                  <a:pt x="290664" y="320350"/>
                  <a:pt x="292100" y="340731"/>
                  <a:pt x="290265" y="360755"/>
                </a:cubicBezTo>
                <a:cubicBezTo>
                  <a:pt x="288428" y="380827"/>
                  <a:pt x="271052" y="396551"/>
                  <a:pt x="250709" y="396551"/>
                </a:cubicBezTo>
                <a:cubicBezTo>
                  <a:pt x="227529" y="396551"/>
                  <a:pt x="209324" y="376678"/>
                  <a:pt x="211454" y="353573"/>
                </a:cubicBezTo>
                <a:cubicBezTo>
                  <a:pt x="212326" y="344107"/>
                  <a:pt x="211921" y="334438"/>
                  <a:pt x="210245" y="324829"/>
                </a:cubicBezTo>
                <a:cubicBezTo>
                  <a:pt x="202830" y="282266"/>
                  <a:pt x="167920" y="247356"/>
                  <a:pt x="125357" y="239941"/>
                </a:cubicBezTo>
                <a:cubicBezTo>
                  <a:pt x="115751" y="238265"/>
                  <a:pt x="106079" y="237857"/>
                  <a:pt x="96613" y="238732"/>
                </a:cubicBezTo>
                <a:cubicBezTo>
                  <a:pt x="73532" y="240858"/>
                  <a:pt x="53635" y="222686"/>
                  <a:pt x="53635" y="199477"/>
                </a:cubicBezTo>
                <a:cubicBezTo>
                  <a:pt x="53635" y="179133"/>
                  <a:pt x="69359" y="161758"/>
                  <a:pt x="89431" y="159921"/>
                </a:cubicBezTo>
                <a:close/>
                <a:moveTo>
                  <a:pt x="92842" y="80357"/>
                </a:moveTo>
                <a:cubicBezTo>
                  <a:pt x="85649" y="80724"/>
                  <a:pt x="80013" y="86594"/>
                  <a:pt x="80013" y="93721"/>
                </a:cubicBezTo>
                <a:cubicBezTo>
                  <a:pt x="80013" y="101318"/>
                  <a:pt x="86292" y="107119"/>
                  <a:pt x="93732" y="106725"/>
                </a:cubicBezTo>
                <a:cubicBezTo>
                  <a:pt x="97918" y="106505"/>
                  <a:pt x="102122" y="106395"/>
                  <a:pt x="106337" y="106395"/>
                </a:cubicBezTo>
                <a:cubicBezTo>
                  <a:pt x="120168" y="106395"/>
                  <a:pt x="134112" y="107583"/>
                  <a:pt x="147947" y="109946"/>
                </a:cubicBezTo>
                <a:cubicBezTo>
                  <a:pt x="195627" y="118100"/>
                  <a:pt x="239320" y="140899"/>
                  <a:pt x="274305" y="175881"/>
                </a:cubicBezTo>
                <a:cubicBezTo>
                  <a:pt x="309287" y="210866"/>
                  <a:pt x="332086" y="254559"/>
                  <a:pt x="340236" y="302239"/>
                </a:cubicBezTo>
                <a:cubicBezTo>
                  <a:pt x="343324" y="320288"/>
                  <a:pt x="344406" y="338526"/>
                  <a:pt x="343461" y="356454"/>
                </a:cubicBezTo>
                <a:cubicBezTo>
                  <a:pt x="343063" y="363973"/>
                  <a:pt x="348943" y="370173"/>
                  <a:pt x="356465" y="370173"/>
                </a:cubicBezTo>
                <a:cubicBezTo>
                  <a:pt x="363592" y="370173"/>
                  <a:pt x="369461" y="364537"/>
                  <a:pt x="369829" y="357344"/>
                </a:cubicBezTo>
                <a:cubicBezTo>
                  <a:pt x="370670" y="340744"/>
                  <a:pt x="369949" y="323833"/>
                  <a:pt x="367679" y="307082"/>
                </a:cubicBezTo>
                <a:cubicBezTo>
                  <a:pt x="352151" y="192481"/>
                  <a:pt x="257705" y="98035"/>
                  <a:pt x="143104" y="82507"/>
                </a:cubicBezTo>
                <a:cubicBezTo>
                  <a:pt x="126350" y="80236"/>
                  <a:pt x="109441" y="79515"/>
                  <a:pt x="92842" y="80357"/>
                </a:cubicBezTo>
                <a:close/>
                <a:moveTo>
                  <a:pt x="91502" y="54013"/>
                </a:moveTo>
                <a:cubicBezTo>
                  <a:pt x="109730" y="53089"/>
                  <a:pt x="128281" y="53879"/>
                  <a:pt x="146645" y="56366"/>
                </a:cubicBezTo>
                <a:cubicBezTo>
                  <a:pt x="208174" y="64705"/>
                  <a:pt x="266711" y="93948"/>
                  <a:pt x="311474" y="138712"/>
                </a:cubicBezTo>
                <a:cubicBezTo>
                  <a:pt x="356238" y="183475"/>
                  <a:pt x="385481" y="242012"/>
                  <a:pt x="393821" y="303541"/>
                </a:cubicBezTo>
                <a:cubicBezTo>
                  <a:pt x="396307" y="321905"/>
                  <a:pt x="397097" y="340456"/>
                  <a:pt x="396173" y="358684"/>
                </a:cubicBezTo>
                <a:cubicBezTo>
                  <a:pt x="395095" y="379917"/>
                  <a:pt x="377654" y="396551"/>
                  <a:pt x="356465" y="396551"/>
                </a:cubicBezTo>
                <a:cubicBezTo>
                  <a:pt x="333807" y="396551"/>
                  <a:pt x="315926" y="377691"/>
                  <a:pt x="317121" y="355063"/>
                </a:cubicBezTo>
                <a:cubicBezTo>
                  <a:pt x="317962" y="339086"/>
                  <a:pt x="316994" y="322809"/>
                  <a:pt x="314240" y="306687"/>
                </a:cubicBezTo>
                <a:cubicBezTo>
                  <a:pt x="299563" y="220834"/>
                  <a:pt x="229352" y="150627"/>
                  <a:pt x="143503" y="135950"/>
                </a:cubicBezTo>
                <a:cubicBezTo>
                  <a:pt x="127377" y="133192"/>
                  <a:pt x="111103" y="132223"/>
                  <a:pt x="95123" y="133068"/>
                </a:cubicBezTo>
                <a:cubicBezTo>
                  <a:pt x="72481" y="134263"/>
                  <a:pt x="53635" y="116366"/>
                  <a:pt x="53635" y="93721"/>
                </a:cubicBezTo>
                <a:cubicBezTo>
                  <a:pt x="53635" y="72533"/>
                  <a:pt x="70269" y="55091"/>
                  <a:pt x="91502" y="54013"/>
                </a:cubicBezTo>
                <a:close/>
                <a:moveTo>
                  <a:pt x="65945" y="26378"/>
                </a:moveTo>
                <a:cubicBezTo>
                  <a:pt x="44128" y="26378"/>
                  <a:pt x="26378" y="44128"/>
                  <a:pt x="26378" y="65945"/>
                </a:cubicBezTo>
                <a:lnTo>
                  <a:pt x="26378" y="384242"/>
                </a:lnTo>
                <a:cubicBezTo>
                  <a:pt x="26378" y="406059"/>
                  <a:pt x="44128" y="423809"/>
                  <a:pt x="65945" y="423809"/>
                </a:cubicBezTo>
                <a:lnTo>
                  <a:pt x="384242" y="423809"/>
                </a:lnTo>
                <a:cubicBezTo>
                  <a:pt x="406059" y="423809"/>
                  <a:pt x="423809" y="406059"/>
                  <a:pt x="423809" y="384242"/>
                </a:cubicBezTo>
                <a:lnTo>
                  <a:pt x="423809" y="65945"/>
                </a:lnTo>
                <a:cubicBezTo>
                  <a:pt x="423809" y="44128"/>
                  <a:pt x="406059" y="26378"/>
                  <a:pt x="384242" y="26378"/>
                </a:cubicBezTo>
                <a:close/>
                <a:moveTo>
                  <a:pt x="65945" y="0"/>
                </a:moveTo>
                <a:lnTo>
                  <a:pt x="384242" y="0"/>
                </a:lnTo>
                <a:cubicBezTo>
                  <a:pt x="420604" y="0"/>
                  <a:pt x="450187" y="29583"/>
                  <a:pt x="450187" y="65945"/>
                </a:cubicBezTo>
                <a:lnTo>
                  <a:pt x="450187" y="384242"/>
                </a:lnTo>
                <a:cubicBezTo>
                  <a:pt x="450187" y="420604"/>
                  <a:pt x="420604" y="450187"/>
                  <a:pt x="384242" y="450187"/>
                </a:cubicBezTo>
                <a:lnTo>
                  <a:pt x="65945" y="450187"/>
                </a:lnTo>
                <a:cubicBezTo>
                  <a:pt x="29583" y="450187"/>
                  <a:pt x="0" y="420604"/>
                  <a:pt x="0" y="384242"/>
                </a:cubicBezTo>
                <a:lnTo>
                  <a:pt x="0" y="65945"/>
                </a:lnTo>
                <a:cubicBezTo>
                  <a:pt x="0" y="29583"/>
                  <a:pt x="29583" y="0"/>
                  <a:pt x="65945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5" name="Freeform: Shape 354">
            <a:extLst>
              <a:ext uri="{FF2B5EF4-FFF2-40B4-BE49-F238E27FC236}">
                <a16:creationId xmlns:a16="http://schemas.microsoft.com/office/drawing/2014/main" xmlns="" id="{C6DEAF73-8541-4723-8CE9-051F5C8914DA}"/>
              </a:ext>
            </a:extLst>
          </p:cNvPr>
          <p:cNvSpPr/>
          <p:nvPr/>
        </p:nvSpPr>
        <p:spPr>
          <a:xfrm>
            <a:off x="3938877" y="4516982"/>
            <a:ext cx="450187" cy="369294"/>
          </a:xfrm>
          <a:custGeom>
            <a:avLst/>
            <a:gdLst>
              <a:gd name="connsiteX0" fmla="*/ 93202 w 450187"/>
              <a:gd name="connsiteY0" fmla="*/ 263781 h 369294"/>
              <a:gd name="connsiteX1" fmla="*/ 106391 w 450187"/>
              <a:gd name="connsiteY1" fmla="*/ 276970 h 369294"/>
              <a:gd name="connsiteX2" fmla="*/ 93202 w 450187"/>
              <a:gd name="connsiteY2" fmla="*/ 290159 h 369294"/>
              <a:gd name="connsiteX3" fmla="*/ 80013 w 450187"/>
              <a:gd name="connsiteY3" fmla="*/ 276970 h 369294"/>
              <a:gd name="connsiteX4" fmla="*/ 93202 w 450187"/>
              <a:gd name="connsiteY4" fmla="*/ 263781 h 369294"/>
              <a:gd name="connsiteX5" fmla="*/ 26378 w 450187"/>
              <a:gd name="connsiteY5" fmla="*/ 158269 h 369294"/>
              <a:gd name="connsiteX6" fmla="*/ 26378 w 450187"/>
              <a:gd name="connsiteY6" fmla="*/ 316538 h 369294"/>
              <a:gd name="connsiteX7" fmla="*/ 132770 w 450187"/>
              <a:gd name="connsiteY7" fmla="*/ 316538 h 369294"/>
              <a:gd name="connsiteX8" fmla="*/ 132770 w 450187"/>
              <a:gd name="connsiteY8" fmla="*/ 158269 h 369294"/>
              <a:gd name="connsiteX9" fmla="*/ 290881 w 450187"/>
              <a:gd name="connsiteY9" fmla="*/ 28583 h 369294"/>
              <a:gd name="connsiteX10" fmla="*/ 250513 w 450187"/>
              <a:gd name="connsiteY10" fmla="*/ 128635 h 369294"/>
              <a:gd name="connsiteX11" fmla="*/ 183551 w 450187"/>
              <a:gd name="connsiteY11" fmla="*/ 158094 h 369294"/>
              <a:gd name="connsiteX12" fmla="*/ 159148 w 450187"/>
              <a:gd name="connsiteY12" fmla="*/ 158094 h 369294"/>
              <a:gd name="connsiteX13" fmla="*/ 159148 w 450187"/>
              <a:gd name="connsiteY13" fmla="*/ 316538 h 369294"/>
              <a:gd name="connsiteX14" fmla="*/ 162212 w 450187"/>
              <a:gd name="connsiteY14" fmla="*/ 316538 h 369294"/>
              <a:gd name="connsiteX15" fmla="*/ 211517 w 450187"/>
              <a:gd name="connsiteY15" fmla="*/ 323246 h 369294"/>
              <a:gd name="connsiteX16" fmla="*/ 257664 w 450187"/>
              <a:gd name="connsiteY16" fmla="*/ 336036 h 369294"/>
              <a:gd name="connsiteX17" fmla="*/ 308230 w 450187"/>
              <a:gd name="connsiteY17" fmla="*/ 342916 h 369294"/>
              <a:gd name="connsiteX18" fmla="*/ 357864 w 450187"/>
              <a:gd name="connsiteY18" fmla="*/ 342916 h 369294"/>
              <a:gd name="connsiteX19" fmla="*/ 371053 w 450187"/>
              <a:gd name="connsiteY19" fmla="*/ 329727 h 369294"/>
              <a:gd name="connsiteX20" fmla="*/ 357864 w 450187"/>
              <a:gd name="connsiteY20" fmla="*/ 316538 h 369294"/>
              <a:gd name="connsiteX21" fmla="*/ 344674 w 450187"/>
              <a:gd name="connsiteY21" fmla="*/ 303349 h 369294"/>
              <a:gd name="connsiteX22" fmla="*/ 357864 w 450187"/>
              <a:gd name="connsiteY22" fmla="*/ 290160 h 369294"/>
              <a:gd name="connsiteX23" fmla="*/ 384242 w 450187"/>
              <a:gd name="connsiteY23" fmla="*/ 290160 h 369294"/>
              <a:gd name="connsiteX24" fmla="*/ 397431 w 450187"/>
              <a:gd name="connsiteY24" fmla="*/ 276971 h 369294"/>
              <a:gd name="connsiteX25" fmla="*/ 384242 w 450187"/>
              <a:gd name="connsiteY25" fmla="*/ 263781 h 369294"/>
              <a:gd name="connsiteX26" fmla="*/ 357864 w 450187"/>
              <a:gd name="connsiteY26" fmla="*/ 263781 h 369294"/>
              <a:gd name="connsiteX27" fmla="*/ 344674 w 450187"/>
              <a:gd name="connsiteY27" fmla="*/ 250592 h 369294"/>
              <a:gd name="connsiteX28" fmla="*/ 357864 w 450187"/>
              <a:gd name="connsiteY28" fmla="*/ 237403 h 369294"/>
              <a:gd name="connsiteX29" fmla="*/ 410620 w 450187"/>
              <a:gd name="connsiteY29" fmla="*/ 237403 h 369294"/>
              <a:gd name="connsiteX30" fmla="*/ 423809 w 450187"/>
              <a:gd name="connsiteY30" fmla="*/ 224214 h 369294"/>
              <a:gd name="connsiteX31" fmla="*/ 410620 w 450187"/>
              <a:gd name="connsiteY31" fmla="*/ 211025 h 369294"/>
              <a:gd name="connsiteX32" fmla="*/ 357864 w 450187"/>
              <a:gd name="connsiteY32" fmla="*/ 211025 h 369294"/>
              <a:gd name="connsiteX33" fmla="*/ 344674 w 450187"/>
              <a:gd name="connsiteY33" fmla="*/ 197836 h 369294"/>
              <a:gd name="connsiteX34" fmla="*/ 357864 w 450187"/>
              <a:gd name="connsiteY34" fmla="*/ 184647 h 369294"/>
              <a:gd name="connsiteX35" fmla="*/ 410620 w 450187"/>
              <a:gd name="connsiteY35" fmla="*/ 184647 h 369294"/>
              <a:gd name="connsiteX36" fmla="*/ 423809 w 450187"/>
              <a:gd name="connsiteY36" fmla="*/ 171458 h 369294"/>
              <a:gd name="connsiteX37" fmla="*/ 410620 w 450187"/>
              <a:gd name="connsiteY37" fmla="*/ 158269 h 369294"/>
              <a:gd name="connsiteX38" fmla="*/ 304228 w 450187"/>
              <a:gd name="connsiteY38" fmla="*/ 158269 h 369294"/>
              <a:gd name="connsiteX39" fmla="*/ 291039 w 450187"/>
              <a:gd name="connsiteY39" fmla="*/ 145080 h 369294"/>
              <a:gd name="connsiteX40" fmla="*/ 304228 w 450187"/>
              <a:gd name="connsiteY40" fmla="*/ 131891 h 369294"/>
              <a:gd name="connsiteX41" fmla="*/ 317417 w 450187"/>
              <a:gd name="connsiteY41" fmla="*/ 131891 h 369294"/>
              <a:gd name="connsiteX42" fmla="*/ 317417 w 450187"/>
              <a:gd name="connsiteY42" fmla="*/ 65945 h 369294"/>
              <a:gd name="connsiteX43" fmla="*/ 290881 w 450187"/>
              <a:gd name="connsiteY43" fmla="*/ 28583 h 369294"/>
              <a:gd name="connsiteX44" fmla="*/ 277850 w 450187"/>
              <a:gd name="connsiteY44" fmla="*/ 0 h 369294"/>
              <a:gd name="connsiteX45" fmla="*/ 343795 w 450187"/>
              <a:gd name="connsiteY45" fmla="*/ 65945 h 369294"/>
              <a:gd name="connsiteX46" fmla="*/ 343795 w 450187"/>
              <a:gd name="connsiteY46" fmla="*/ 131891 h 369294"/>
              <a:gd name="connsiteX47" fmla="*/ 410620 w 450187"/>
              <a:gd name="connsiteY47" fmla="*/ 131891 h 369294"/>
              <a:gd name="connsiteX48" fmla="*/ 450187 w 450187"/>
              <a:gd name="connsiteY48" fmla="*/ 171458 h 369294"/>
              <a:gd name="connsiteX49" fmla="*/ 440089 w 450187"/>
              <a:gd name="connsiteY49" fmla="*/ 197836 h 369294"/>
              <a:gd name="connsiteX50" fmla="*/ 450187 w 450187"/>
              <a:gd name="connsiteY50" fmla="*/ 224214 h 369294"/>
              <a:gd name="connsiteX51" fmla="*/ 421027 w 450187"/>
              <a:gd name="connsiteY51" fmla="*/ 262394 h 369294"/>
              <a:gd name="connsiteX52" fmla="*/ 423809 w 450187"/>
              <a:gd name="connsiteY52" fmla="*/ 276971 h 369294"/>
              <a:gd name="connsiteX53" fmla="*/ 394635 w 450187"/>
              <a:gd name="connsiteY53" fmla="*/ 315143 h 369294"/>
              <a:gd name="connsiteX54" fmla="*/ 397431 w 450187"/>
              <a:gd name="connsiteY54" fmla="*/ 329727 h 369294"/>
              <a:gd name="connsiteX55" fmla="*/ 357864 w 450187"/>
              <a:gd name="connsiteY55" fmla="*/ 369294 h 369294"/>
              <a:gd name="connsiteX56" fmla="*/ 308230 w 450187"/>
              <a:gd name="connsiteY56" fmla="*/ 369294 h 369294"/>
              <a:gd name="connsiteX57" fmla="*/ 250616 w 450187"/>
              <a:gd name="connsiteY57" fmla="*/ 361456 h 369294"/>
              <a:gd name="connsiteX58" fmla="*/ 204472 w 450187"/>
              <a:gd name="connsiteY58" fmla="*/ 348665 h 369294"/>
              <a:gd name="connsiteX59" fmla="*/ 162212 w 450187"/>
              <a:gd name="connsiteY59" fmla="*/ 342916 h 369294"/>
              <a:gd name="connsiteX60" fmla="*/ 13189 w 450187"/>
              <a:gd name="connsiteY60" fmla="*/ 342916 h 369294"/>
              <a:gd name="connsiteX61" fmla="*/ 0 w 450187"/>
              <a:gd name="connsiteY61" fmla="*/ 329727 h 369294"/>
              <a:gd name="connsiteX62" fmla="*/ 0 w 450187"/>
              <a:gd name="connsiteY62" fmla="*/ 145080 h 369294"/>
              <a:gd name="connsiteX63" fmla="*/ 13189 w 450187"/>
              <a:gd name="connsiteY63" fmla="*/ 131891 h 369294"/>
              <a:gd name="connsiteX64" fmla="*/ 183551 w 450187"/>
              <a:gd name="connsiteY64" fmla="*/ 131891 h 369294"/>
              <a:gd name="connsiteX65" fmla="*/ 230726 w 450187"/>
              <a:gd name="connsiteY65" fmla="*/ 111187 h 369294"/>
              <a:gd name="connsiteX66" fmla="*/ 264661 w 450187"/>
              <a:gd name="connsiteY66" fmla="*/ 21425 h 369294"/>
              <a:gd name="connsiteX67" fmla="*/ 264661 w 450187"/>
              <a:gd name="connsiteY67" fmla="*/ 13189 h 369294"/>
              <a:gd name="connsiteX68" fmla="*/ 277850 w 450187"/>
              <a:gd name="connsiteY68" fmla="*/ 0 h 36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450187" h="369294">
                <a:moveTo>
                  <a:pt x="93202" y="263781"/>
                </a:moveTo>
                <a:cubicBezTo>
                  <a:pt x="100487" y="263781"/>
                  <a:pt x="106391" y="269685"/>
                  <a:pt x="106391" y="276970"/>
                </a:cubicBezTo>
                <a:cubicBezTo>
                  <a:pt x="106391" y="284255"/>
                  <a:pt x="100487" y="290159"/>
                  <a:pt x="93202" y="290159"/>
                </a:cubicBezTo>
                <a:cubicBezTo>
                  <a:pt x="85917" y="290159"/>
                  <a:pt x="80013" y="284255"/>
                  <a:pt x="80013" y="276970"/>
                </a:cubicBezTo>
                <a:cubicBezTo>
                  <a:pt x="80013" y="269685"/>
                  <a:pt x="85917" y="263781"/>
                  <a:pt x="93202" y="263781"/>
                </a:cubicBezTo>
                <a:close/>
                <a:moveTo>
                  <a:pt x="26378" y="158269"/>
                </a:moveTo>
                <a:lnTo>
                  <a:pt x="26378" y="316538"/>
                </a:lnTo>
                <a:cubicBezTo>
                  <a:pt x="28370" y="316538"/>
                  <a:pt x="129191" y="316538"/>
                  <a:pt x="132770" y="316538"/>
                </a:cubicBezTo>
                <a:lnTo>
                  <a:pt x="132770" y="158269"/>
                </a:lnTo>
                <a:close/>
                <a:moveTo>
                  <a:pt x="290881" y="28583"/>
                </a:moveTo>
                <a:cubicBezTo>
                  <a:pt x="289253" y="65502"/>
                  <a:pt x="275064" y="100790"/>
                  <a:pt x="250513" y="128635"/>
                </a:cubicBezTo>
                <a:cubicBezTo>
                  <a:pt x="233906" y="147467"/>
                  <a:pt x="209501" y="158094"/>
                  <a:pt x="183551" y="158094"/>
                </a:cubicBezTo>
                <a:lnTo>
                  <a:pt x="159148" y="158094"/>
                </a:lnTo>
                <a:lnTo>
                  <a:pt x="159148" y="316538"/>
                </a:lnTo>
                <a:lnTo>
                  <a:pt x="162212" y="316538"/>
                </a:lnTo>
                <a:cubicBezTo>
                  <a:pt x="178874" y="316538"/>
                  <a:pt x="195463" y="318794"/>
                  <a:pt x="211517" y="323246"/>
                </a:cubicBezTo>
                <a:lnTo>
                  <a:pt x="257664" y="336036"/>
                </a:lnTo>
                <a:cubicBezTo>
                  <a:pt x="274130" y="340601"/>
                  <a:pt x="291142" y="342916"/>
                  <a:pt x="308230" y="342916"/>
                </a:cubicBezTo>
                <a:lnTo>
                  <a:pt x="357864" y="342916"/>
                </a:lnTo>
                <a:cubicBezTo>
                  <a:pt x="365135" y="342916"/>
                  <a:pt x="371053" y="336998"/>
                  <a:pt x="371053" y="329727"/>
                </a:cubicBezTo>
                <a:cubicBezTo>
                  <a:pt x="371053" y="322455"/>
                  <a:pt x="365135" y="316538"/>
                  <a:pt x="357864" y="316538"/>
                </a:cubicBezTo>
                <a:cubicBezTo>
                  <a:pt x="350579" y="316538"/>
                  <a:pt x="344674" y="310633"/>
                  <a:pt x="344674" y="303349"/>
                </a:cubicBezTo>
                <a:cubicBezTo>
                  <a:pt x="344674" y="296064"/>
                  <a:pt x="350579" y="290160"/>
                  <a:pt x="357864" y="290160"/>
                </a:cubicBezTo>
                <a:lnTo>
                  <a:pt x="384242" y="290160"/>
                </a:lnTo>
                <a:cubicBezTo>
                  <a:pt x="391513" y="290160"/>
                  <a:pt x="397431" y="284242"/>
                  <a:pt x="397431" y="276971"/>
                </a:cubicBezTo>
                <a:cubicBezTo>
                  <a:pt x="397431" y="269699"/>
                  <a:pt x="391513" y="263781"/>
                  <a:pt x="384242" y="263781"/>
                </a:cubicBezTo>
                <a:lnTo>
                  <a:pt x="357864" y="263781"/>
                </a:lnTo>
                <a:cubicBezTo>
                  <a:pt x="350579" y="263781"/>
                  <a:pt x="344674" y="257877"/>
                  <a:pt x="344674" y="250592"/>
                </a:cubicBezTo>
                <a:cubicBezTo>
                  <a:pt x="344674" y="243308"/>
                  <a:pt x="350579" y="237403"/>
                  <a:pt x="357864" y="237403"/>
                </a:cubicBezTo>
                <a:lnTo>
                  <a:pt x="410620" y="237403"/>
                </a:lnTo>
                <a:cubicBezTo>
                  <a:pt x="417891" y="237403"/>
                  <a:pt x="423809" y="231486"/>
                  <a:pt x="423809" y="224214"/>
                </a:cubicBezTo>
                <a:cubicBezTo>
                  <a:pt x="423809" y="216943"/>
                  <a:pt x="417891" y="211025"/>
                  <a:pt x="410620" y="211025"/>
                </a:cubicBezTo>
                <a:lnTo>
                  <a:pt x="357864" y="211025"/>
                </a:lnTo>
                <a:cubicBezTo>
                  <a:pt x="350579" y="211025"/>
                  <a:pt x="344674" y="205121"/>
                  <a:pt x="344674" y="197836"/>
                </a:cubicBezTo>
                <a:cubicBezTo>
                  <a:pt x="344674" y="190551"/>
                  <a:pt x="350579" y="184647"/>
                  <a:pt x="357864" y="184647"/>
                </a:cubicBezTo>
                <a:lnTo>
                  <a:pt x="410620" y="184647"/>
                </a:lnTo>
                <a:cubicBezTo>
                  <a:pt x="417891" y="184647"/>
                  <a:pt x="423809" y="178730"/>
                  <a:pt x="423809" y="171458"/>
                </a:cubicBezTo>
                <a:cubicBezTo>
                  <a:pt x="423809" y="164186"/>
                  <a:pt x="417891" y="158269"/>
                  <a:pt x="410620" y="158269"/>
                </a:cubicBezTo>
                <a:lnTo>
                  <a:pt x="304228" y="158269"/>
                </a:lnTo>
                <a:cubicBezTo>
                  <a:pt x="296943" y="158269"/>
                  <a:pt x="291039" y="152365"/>
                  <a:pt x="291039" y="145080"/>
                </a:cubicBezTo>
                <a:cubicBezTo>
                  <a:pt x="291039" y="137795"/>
                  <a:pt x="296943" y="131891"/>
                  <a:pt x="304228" y="131891"/>
                </a:cubicBezTo>
                <a:lnTo>
                  <a:pt x="317417" y="131891"/>
                </a:lnTo>
                <a:lnTo>
                  <a:pt x="317417" y="65945"/>
                </a:lnTo>
                <a:cubicBezTo>
                  <a:pt x="317417" y="48693"/>
                  <a:pt x="306316" y="33982"/>
                  <a:pt x="290881" y="28583"/>
                </a:cubicBezTo>
                <a:close/>
                <a:moveTo>
                  <a:pt x="277850" y="0"/>
                </a:moveTo>
                <a:cubicBezTo>
                  <a:pt x="314212" y="0"/>
                  <a:pt x="343795" y="29583"/>
                  <a:pt x="343795" y="65945"/>
                </a:cubicBezTo>
                <a:lnTo>
                  <a:pt x="343795" y="131891"/>
                </a:lnTo>
                <a:lnTo>
                  <a:pt x="410620" y="131891"/>
                </a:lnTo>
                <a:cubicBezTo>
                  <a:pt x="432437" y="131891"/>
                  <a:pt x="450187" y="149641"/>
                  <a:pt x="450187" y="171458"/>
                </a:cubicBezTo>
                <a:cubicBezTo>
                  <a:pt x="450187" y="181584"/>
                  <a:pt x="446364" y="190829"/>
                  <a:pt x="440089" y="197836"/>
                </a:cubicBezTo>
                <a:cubicBezTo>
                  <a:pt x="446364" y="204843"/>
                  <a:pt x="450187" y="214089"/>
                  <a:pt x="450187" y="224214"/>
                </a:cubicBezTo>
                <a:cubicBezTo>
                  <a:pt x="450187" y="242432"/>
                  <a:pt x="437812" y="257812"/>
                  <a:pt x="421027" y="262394"/>
                </a:cubicBezTo>
                <a:cubicBezTo>
                  <a:pt x="422823" y="266907"/>
                  <a:pt x="423809" y="271825"/>
                  <a:pt x="423809" y="276971"/>
                </a:cubicBezTo>
                <a:cubicBezTo>
                  <a:pt x="423809" y="295192"/>
                  <a:pt x="411423" y="310568"/>
                  <a:pt x="394635" y="315143"/>
                </a:cubicBezTo>
                <a:cubicBezTo>
                  <a:pt x="396431" y="319660"/>
                  <a:pt x="397431" y="324579"/>
                  <a:pt x="397431" y="329727"/>
                </a:cubicBezTo>
                <a:cubicBezTo>
                  <a:pt x="397431" y="351544"/>
                  <a:pt x="379681" y="369294"/>
                  <a:pt x="357864" y="369294"/>
                </a:cubicBezTo>
                <a:lnTo>
                  <a:pt x="308230" y="369294"/>
                </a:lnTo>
                <a:cubicBezTo>
                  <a:pt x="288762" y="369294"/>
                  <a:pt x="269376" y="366660"/>
                  <a:pt x="250616" y="361456"/>
                </a:cubicBezTo>
                <a:lnTo>
                  <a:pt x="204472" y="348665"/>
                </a:lnTo>
                <a:cubicBezTo>
                  <a:pt x="190710" y="344849"/>
                  <a:pt x="176490" y="342916"/>
                  <a:pt x="162212" y="342916"/>
                </a:cubicBezTo>
                <a:lnTo>
                  <a:pt x="13189" y="342916"/>
                </a:lnTo>
                <a:cubicBezTo>
                  <a:pt x="5904" y="342916"/>
                  <a:pt x="0" y="337012"/>
                  <a:pt x="0" y="329727"/>
                </a:cubicBezTo>
                <a:lnTo>
                  <a:pt x="0" y="145080"/>
                </a:lnTo>
                <a:cubicBezTo>
                  <a:pt x="0" y="137795"/>
                  <a:pt x="5904" y="131891"/>
                  <a:pt x="13189" y="131891"/>
                </a:cubicBezTo>
                <a:cubicBezTo>
                  <a:pt x="138221" y="131891"/>
                  <a:pt x="177602" y="131891"/>
                  <a:pt x="183551" y="131891"/>
                </a:cubicBezTo>
                <a:cubicBezTo>
                  <a:pt x="201930" y="131891"/>
                  <a:pt x="219128" y="124345"/>
                  <a:pt x="230726" y="111187"/>
                </a:cubicBezTo>
                <a:cubicBezTo>
                  <a:pt x="252612" y="86371"/>
                  <a:pt x="264661" y="54494"/>
                  <a:pt x="264661" y="21425"/>
                </a:cubicBezTo>
                <a:lnTo>
                  <a:pt x="264661" y="13189"/>
                </a:lnTo>
                <a:cubicBezTo>
                  <a:pt x="264661" y="5904"/>
                  <a:pt x="270565" y="0"/>
                  <a:pt x="277850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9" name="Graphic 154">
            <a:extLst>
              <a:ext uri="{FF2B5EF4-FFF2-40B4-BE49-F238E27FC236}">
                <a16:creationId xmlns:a16="http://schemas.microsoft.com/office/drawing/2014/main" xmlns="" id="{8A78A9EF-0FF2-4028-AE82-D77658959E08}"/>
              </a:ext>
            </a:extLst>
          </p:cNvPr>
          <p:cNvSpPr/>
          <p:nvPr/>
        </p:nvSpPr>
        <p:spPr>
          <a:xfrm>
            <a:off x="1822002" y="4516982"/>
            <a:ext cx="395672" cy="450187"/>
          </a:xfrm>
          <a:custGeom>
            <a:avLst/>
            <a:gdLst>
              <a:gd name="connsiteX0" fmla="*/ 356105 w 395672"/>
              <a:gd name="connsiteY0" fmla="*/ 318296 h 450187"/>
              <a:gd name="connsiteX1" fmla="*/ 318805 w 395672"/>
              <a:gd name="connsiteY1" fmla="*/ 344674 h 450187"/>
              <a:gd name="connsiteX2" fmla="*/ 290160 w 395672"/>
              <a:gd name="connsiteY2" fmla="*/ 344674 h 450187"/>
              <a:gd name="connsiteX3" fmla="*/ 290160 w 395672"/>
              <a:gd name="connsiteY3" fmla="*/ 237403 h 450187"/>
              <a:gd name="connsiteX4" fmla="*/ 316538 w 395672"/>
              <a:gd name="connsiteY4" fmla="*/ 237403 h 450187"/>
              <a:gd name="connsiteX5" fmla="*/ 395672 w 395672"/>
              <a:gd name="connsiteY5" fmla="*/ 158269 h 450187"/>
              <a:gd name="connsiteX6" fmla="*/ 320494 w 395672"/>
              <a:gd name="connsiteY6" fmla="*/ 79231 h 450187"/>
              <a:gd name="connsiteX7" fmla="*/ 237403 w 395672"/>
              <a:gd name="connsiteY7" fmla="*/ 26378 h 450187"/>
              <a:gd name="connsiteX8" fmla="*/ 228508 w 395672"/>
              <a:gd name="connsiteY8" fmla="*/ 26931 h 450187"/>
              <a:gd name="connsiteX9" fmla="*/ 158269 w 395672"/>
              <a:gd name="connsiteY9" fmla="*/ 0 h 450187"/>
              <a:gd name="connsiteX10" fmla="*/ 55665 w 395672"/>
              <a:gd name="connsiteY10" fmla="*/ 82796 h 450187"/>
              <a:gd name="connsiteX11" fmla="*/ 0 w 395672"/>
              <a:gd name="connsiteY11" fmla="*/ 158269 h 450187"/>
              <a:gd name="connsiteX12" fmla="*/ 79134 w 395672"/>
              <a:gd name="connsiteY12" fmla="*/ 237403 h 450187"/>
              <a:gd name="connsiteX13" fmla="*/ 105513 w 395672"/>
              <a:gd name="connsiteY13" fmla="*/ 237403 h 450187"/>
              <a:gd name="connsiteX14" fmla="*/ 105513 w 395672"/>
              <a:gd name="connsiteY14" fmla="*/ 344674 h 450187"/>
              <a:gd name="connsiteX15" fmla="*/ 76868 w 395672"/>
              <a:gd name="connsiteY15" fmla="*/ 344674 h 450187"/>
              <a:gd name="connsiteX16" fmla="*/ 39567 w 395672"/>
              <a:gd name="connsiteY16" fmla="*/ 318296 h 450187"/>
              <a:gd name="connsiteX17" fmla="*/ 0 w 395672"/>
              <a:gd name="connsiteY17" fmla="*/ 357864 h 450187"/>
              <a:gd name="connsiteX18" fmla="*/ 39567 w 395672"/>
              <a:gd name="connsiteY18" fmla="*/ 397431 h 450187"/>
              <a:gd name="connsiteX19" fmla="*/ 76868 w 395672"/>
              <a:gd name="connsiteY19" fmla="*/ 371053 h 450187"/>
              <a:gd name="connsiteX20" fmla="*/ 118702 w 395672"/>
              <a:gd name="connsiteY20" fmla="*/ 371053 h 450187"/>
              <a:gd name="connsiteX21" fmla="*/ 131891 w 395672"/>
              <a:gd name="connsiteY21" fmla="*/ 357864 h 450187"/>
              <a:gd name="connsiteX22" fmla="*/ 131891 w 395672"/>
              <a:gd name="connsiteY22" fmla="*/ 237403 h 450187"/>
              <a:gd name="connsiteX23" fmla="*/ 184647 w 395672"/>
              <a:gd name="connsiteY23" fmla="*/ 237403 h 450187"/>
              <a:gd name="connsiteX24" fmla="*/ 184647 w 395672"/>
              <a:gd name="connsiteY24" fmla="*/ 373319 h 450187"/>
              <a:gd name="connsiteX25" fmla="*/ 158269 w 395672"/>
              <a:gd name="connsiteY25" fmla="*/ 410620 h 450187"/>
              <a:gd name="connsiteX26" fmla="*/ 197836 w 395672"/>
              <a:gd name="connsiteY26" fmla="*/ 450187 h 450187"/>
              <a:gd name="connsiteX27" fmla="*/ 237403 w 395672"/>
              <a:gd name="connsiteY27" fmla="*/ 410620 h 450187"/>
              <a:gd name="connsiteX28" fmla="*/ 211025 w 395672"/>
              <a:gd name="connsiteY28" fmla="*/ 373319 h 450187"/>
              <a:gd name="connsiteX29" fmla="*/ 211025 w 395672"/>
              <a:gd name="connsiteY29" fmla="*/ 237403 h 450187"/>
              <a:gd name="connsiteX30" fmla="*/ 263781 w 395672"/>
              <a:gd name="connsiteY30" fmla="*/ 237403 h 450187"/>
              <a:gd name="connsiteX31" fmla="*/ 263781 w 395672"/>
              <a:gd name="connsiteY31" fmla="*/ 357864 h 450187"/>
              <a:gd name="connsiteX32" fmla="*/ 276971 w 395672"/>
              <a:gd name="connsiteY32" fmla="*/ 371053 h 450187"/>
              <a:gd name="connsiteX33" fmla="*/ 318805 w 395672"/>
              <a:gd name="connsiteY33" fmla="*/ 371053 h 450187"/>
              <a:gd name="connsiteX34" fmla="*/ 356105 w 395672"/>
              <a:gd name="connsiteY34" fmla="*/ 397431 h 450187"/>
              <a:gd name="connsiteX35" fmla="*/ 395672 w 395672"/>
              <a:gd name="connsiteY35" fmla="*/ 357864 h 450187"/>
              <a:gd name="connsiteX36" fmla="*/ 356105 w 395672"/>
              <a:gd name="connsiteY36" fmla="*/ 318296 h 450187"/>
              <a:gd name="connsiteX37" fmla="*/ 39567 w 395672"/>
              <a:gd name="connsiteY37" fmla="*/ 371053 h 450187"/>
              <a:gd name="connsiteX38" fmla="*/ 26378 w 395672"/>
              <a:gd name="connsiteY38" fmla="*/ 357864 h 450187"/>
              <a:gd name="connsiteX39" fmla="*/ 39567 w 395672"/>
              <a:gd name="connsiteY39" fmla="*/ 344674 h 450187"/>
              <a:gd name="connsiteX40" fmla="*/ 52756 w 395672"/>
              <a:gd name="connsiteY40" fmla="*/ 357864 h 450187"/>
              <a:gd name="connsiteX41" fmla="*/ 39567 w 395672"/>
              <a:gd name="connsiteY41" fmla="*/ 371053 h 450187"/>
              <a:gd name="connsiteX42" fmla="*/ 197836 w 395672"/>
              <a:gd name="connsiteY42" fmla="*/ 423809 h 450187"/>
              <a:gd name="connsiteX43" fmla="*/ 184647 w 395672"/>
              <a:gd name="connsiteY43" fmla="*/ 410620 h 450187"/>
              <a:gd name="connsiteX44" fmla="*/ 197836 w 395672"/>
              <a:gd name="connsiteY44" fmla="*/ 397431 h 450187"/>
              <a:gd name="connsiteX45" fmla="*/ 211025 w 395672"/>
              <a:gd name="connsiteY45" fmla="*/ 410620 h 450187"/>
              <a:gd name="connsiteX46" fmla="*/ 197836 w 395672"/>
              <a:gd name="connsiteY46" fmla="*/ 423809 h 450187"/>
              <a:gd name="connsiteX47" fmla="*/ 26378 w 395672"/>
              <a:gd name="connsiteY47" fmla="*/ 158269 h 450187"/>
              <a:gd name="connsiteX48" fmla="*/ 69545 w 395672"/>
              <a:gd name="connsiteY48" fmla="*/ 106502 h 450187"/>
              <a:gd name="connsiteX49" fmla="*/ 70981 w 395672"/>
              <a:gd name="connsiteY49" fmla="*/ 106145 h 450187"/>
              <a:gd name="connsiteX50" fmla="*/ 99667 w 395672"/>
              <a:gd name="connsiteY50" fmla="*/ 109651 h 450187"/>
              <a:gd name="connsiteX51" fmla="*/ 116950 w 395672"/>
              <a:gd name="connsiteY51" fmla="*/ 102641 h 450187"/>
              <a:gd name="connsiteX52" fmla="*/ 109940 w 395672"/>
              <a:gd name="connsiteY52" fmla="*/ 85358 h 450187"/>
              <a:gd name="connsiteX53" fmla="*/ 84070 w 395672"/>
              <a:gd name="connsiteY53" fmla="*/ 79279 h 450187"/>
              <a:gd name="connsiteX54" fmla="*/ 158269 w 395672"/>
              <a:gd name="connsiteY54" fmla="*/ 26378 h 450187"/>
              <a:gd name="connsiteX55" fmla="*/ 214645 w 395672"/>
              <a:gd name="connsiteY55" fmla="*/ 50156 h 450187"/>
              <a:gd name="connsiteX56" fmla="*/ 226285 w 395672"/>
              <a:gd name="connsiteY56" fmla="*/ 53917 h 450187"/>
              <a:gd name="connsiteX57" fmla="*/ 237403 w 395672"/>
              <a:gd name="connsiteY57" fmla="*/ 52756 h 450187"/>
              <a:gd name="connsiteX58" fmla="*/ 292396 w 395672"/>
              <a:gd name="connsiteY58" fmla="*/ 82899 h 450187"/>
              <a:gd name="connsiteX59" fmla="*/ 285732 w 395672"/>
              <a:gd name="connsiteY59" fmla="*/ 85358 h 450187"/>
              <a:gd name="connsiteX60" fmla="*/ 278722 w 395672"/>
              <a:gd name="connsiteY60" fmla="*/ 102641 h 450187"/>
              <a:gd name="connsiteX61" fmla="*/ 296005 w 395672"/>
              <a:gd name="connsiteY61" fmla="*/ 109651 h 450187"/>
              <a:gd name="connsiteX62" fmla="*/ 369294 w 395672"/>
              <a:gd name="connsiteY62" fmla="*/ 158269 h 450187"/>
              <a:gd name="connsiteX63" fmla="*/ 316538 w 395672"/>
              <a:gd name="connsiteY63" fmla="*/ 211025 h 450187"/>
              <a:gd name="connsiteX64" fmla="*/ 79134 w 395672"/>
              <a:gd name="connsiteY64" fmla="*/ 211025 h 450187"/>
              <a:gd name="connsiteX65" fmla="*/ 26378 w 395672"/>
              <a:gd name="connsiteY65" fmla="*/ 158269 h 450187"/>
              <a:gd name="connsiteX66" fmla="*/ 356105 w 395672"/>
              <a:gd name="connsiteY66" fmla="*/ 371053 h 450187"/>
              <a:gd name="connsiteX67" fmla="*/ 342916 w 395672"/>
              <a:gd name="connsiteY67" fmla="*/ 357864 h 450187"/>
              <a:gd name="connsiteX68" fmla="*/ 356105 w 395672"/>
              <a:gd name="connsiteY68" fmla="*/ 344674 h 450187"/>
              <a:gd name="connsiteX69" fmla="*/ 369294 w 395672"/>
              <a:gd name="connsiteY69" fmla="*/ 357864 h 450187"/>
              <a:gd name="connsiteX70" fmla="*/ 356105 w 395672"/>
              <a:gd name="connsiteY70" fmla="*/ 371053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395672" h="450187">
                <a:moveTo>
                  <a:pt x="356105" y="318296"/>
                </a:moveTo>
                <a:cubicBezTo>
                  <a:pt x="338911" y="318296"/>
                  <a:pt x="324252" y="329325"/>
                  <a:pt x="318805" y="344674"/>
                </a:cubicBezTo>
                <a:lnTo>
                  <a:pt x="290160" y="344674"/>
                </a:lnTo>
                <a:lnTo>
                  <a:pt x="290160" y="237403"/>
                </a:lnTo>
                <a:lnTo>
                  <a:pt x="316538" y="237403"/>
                </a:lnTo>
                <a:cubicBezTo>
                  <a:pt x="360172" y="237403"/>
                  <a:pt x="395672" y="201903"/>
                  <a:pt x="395672" y="158269"/>
                </a:cubicBezTo>
                <a:cubicBezTo>
                  <a:pt x="395672" y="115133"/>
                  <a:pt x="361267" y="81113"/>
                  <a:pt x="320494" y="79231"/>
                </a:cubicBezTo>
                <a:cubicBezTo>
                  <a:pt x="305327" y="47254"/>
                  <a:pt x="273069" y="26378"/>
                  <a:pt x="237403" y="26378"/>
                </a:cubicBezTo>
                <a:cubicBezTo>
                  <a:pt x="234278" y="26378"/>
                  <a:pt x="231290" y="26605"/>
                  <a:pt x="228508" y="26931"/>
                </a:cubicBezTo>
                <a:cubicBezTo>
                  <a:pt x="209108" y="9514"/>
                  <a:pt x="184417" y="0"/>
                  <a:pt x="158269" y="0"/>
                </a:cubicBezTo>
                <a:cubicBezTo>
                  <a:pt x="108820" y="0"/>
                  <a:pt x="66217" y="35003"/>
                  <a:pt x="55665" y="82796"/>
                </a:cubicBezTo>
                <a:cubicBezTo>
                  <a:pt x="22916" y="92918"/>
                  <a:pt x="0" y="123307"/>
                  <a:pt x="0" y="158269"/>
                </a:cubicBezTo>
                <a:cubicBezTo>
                  <a:pt x="0" y="201903"/>
                  <a:pt x="35501" y="237403"/>
                  <a:pt x="79134" y="237403"/>
                </a:cubicBezTo>
                <a:lnTo>
                  <a:pt x="105513" y="237403"/>
                </a:lnTo>
                <a:lnTo>
                  <a:pt x="105513" y="344674"/>
                </a:lnTo>
                <a:lnTo>
                  <a:pt x="76868" y="344674"/>
                </a:lnTo>
                <a:cubicBezTo>
                  <a:pt x="71420" y="329325"/>
                  <a:pt x="56761" y="318296"/>
                  <a:pt x="39567" y="318296"/>
                </a:cubicBezTo>
                <a:cubicBezTo>
                  <a:pt x="17750" y="318296"/>
                  <a:pt x="0" y="336047"/>
                  <a:pt x="0" y="357864"/>
                </a:cubicBezTo>
                <a:cubicBezTo>
                  <a:pt x="0" y="379681"/>
                  <a:pt x="17750" y="397431"/>
                  <a:pt x="39567" y="397431"/>
                </a:cubicBezTo>
                <a:cubicBezTo>
                  <a:pt x="56761" y="397431"/>
                  <a:pt x="71420" y="386402"/>
                  <a:pt x="76868" y="371053"/>
                </a:cubicBezTo>
                <a:lnTo>
                  <a:pt x="118702" y="371053"/>
                </a:lnTo>
                <a:cubicBezTo>
                  <a:pt x="125986" y="371053"/>
                  <a:pt x="131891" y="365148"/>
                  <a:pt x="131891" y="357864"/>
                </a:cubicBezTo>
                <a:lnTo>
                  <a:pt x="131891" y="237403"/>
                </a:lnTo>
                <a:lnTo>
                  <a:pt x="184647" y="237403"/>
                </a:lnTo>
                <a:lnTo>
                  <a:pt x="184647" y="373319"/>
                </a:lnTo>
                <a:cubicBezTo>
                  <a:pt x="169294" y="378766"/>
                  <a:pt x="158269" y="393426"/>
                  <a:pt x="158269" y="410620"/>
                </a:cubicBezTo>
                <a:cubicBezTo>
                  <a:pt x="158269" y="432437"/>
                  <a:pt x="176020" y="450187"/>
                  <a:pt x="197836" y="450187"/>
                </a:cubicBezTo>
                <a:cubicBezTo>
                  <a:pt x="219653" y="450187"/>
                  <a:pt x="237403" y="432437"/>
                  <a:pt x="237403" y="410620"/>
                </a:cubicBezTo>
                <a:cubicBezTo>
                  <a:pt x="237403" y="393426"/>
                  <a:pt x="226378" y="378766"/>
                  <a:pt x="211025" y="373319"/>
                </a:cubicBezTo>
                <a:lnTo>
                  <a:pt x="211025" y="237403"/>
                </a:lnTo>
                <a:lnTo>
                  <a:pt x="263781" y="237403"/>
                </a:lnTo>
                <a:lnTo>
                  <a:pt x="263781" y="357864"/>
                </a:lnTo>
                <a:cubicBezTo>
                  <a:pt x="263781" y="365148"/>
                  <a:pt x="269686" y="371053"/>
                  <a:pt x="276971" y="371053"/>
                </a:cubicBezTo>
                <a:lnTo>
                  <a:pt x="318805" y="371053"/>
                </a:lnTo>
                <a:cubicBezTo>
                  <a:pt x="324252" y="386402"/>
                  <a:pt x="338911" y="397431"/>
                  <a:pt x="356105" y="397431"/>
                </a:cubicBezTo>
                <a:cubicBezTo>
                  <a:pt x="377922" y="397431"/>
                  <a:pt x="395672" y="379681"/>
                  <a:pt x="395672" y="357864"/>
                </a:cubicBezTo>
                <a:cubicBezTo>
                  <a:pt x="395672" y="336047"/>
                  <a:pt x="377922" y="318296"/>
                  <a:pt x="356105" y="318296"/>
                </a:cubicBezTo>
                <a:close/>
                <a:moveTo>
                  <a:pt x="39567" y="371053"/>
                </a:moveTo>
                <a:cubicBezTo>
                  <a:pt x="32296" y="371053"/>
                  <a:pt x="26378" y="365135"/>
                  <a:pt x="26378" y="357864"/>
                </a:cubicBezTo>
                <a:cubicBezTo>
                  <a:pt x="26378" y="350592"/>
                  <a:pt x="32296" y="344674"/>
                  <a:pt x="39567" y="344674"/>
                </a:cubicBezTo>
                <a:cubicBezTo>
                  <a:pt x="46838" y="344674"/>
                  <a:pt x="52756" y="350592"/>
                  <a:pt x="52756" y="357864"/>
                </a:cubicBezTo>
                <a:cubicBezTo>
                  <a:pt x="52756" y="365135"/>
                  <a:pt x="46838" y="371053"/>
                  <a:pt x="39567" y="371053"/>
                </a:cubicBezTo>
                <a:close/>
                <a:moveTo>
                  <a:pt x="197836" y="423809"/>
                </a:moveTo>
                <a:cubicBezTo>
                  <a:pt x="190565" y="423809"/>
                  <a:pt x="184647" y="417891"/>
                  <a:pt x="184647" y="410620"/>
                </a:cubicBezTo>
                <a:cubicBezTo>
                  <a:pt x="184647" y="403348"/>
                  <a:pt x="190565" y="397431"/>
                  <a:pt x="197836" y="397431"/>
                </a:cubicBezTo>
                <a:cubicBezTo>
                  <a:pt x="205108" y="397431"/>
                  <a:pt x="211025" y="403348"/>
                  <a:pt x="211025" y="410620"/>
                </a:cubicBezTo>
                <a:cubicBezTo>
                  <a:pt x="211025" y="417891"/>
                  <a:pt x="205108" y="423809"/>
                  <a:pt x="197836" y="423809"/>
                </a:cubicBezTo>
                <a:close/>
                <a:moveTo>
                  <a:pt x="26378" y="158269"/>
                </a:moveTo>
                <a:cubicBezTo>
                  <a:pt x="26378" y="132876"/>
                  <a:pt x="44534" y="111104"/>
                  <a:pt x="69545" y="106502"/>
                </a:cubicBezTo>
                <a:cubicBezTo>
                  <a:pt x="70036" y="106412"/>
                  <a:pt x="70510" y="106285"/>
                  <a:pt x="70981" y="106145"/>
                </a:cubicBezTo>
                <a:cubicBezTo>
                  <a:pt x="80725" y="104623"/>
                  <a:pt x="90610" y="105822"/>
                  <a:pt x="99667" y="109651"/>
                </a:cubicBezTo>
                <a:cubicBezTo>
                  <a:pt x="106372" y="112492"/>
                  <a:pt x="114113" y="109352"/>
                  <a:pt x="116950" y="102641"/>
                </a:cubicBezTo>
                <a:cubicBezTo>
                  <a:pt x="119787" y="95933"/>
                  <a:pt x="116648" y="88195"/>
                  <a:pt x="109940" y="85358"/>
                </a:cubicBezTo>
                <a:cubicBezTo>
                  <a:pt x="101662" y="81858"/>
                  <a:pt x="92928" y="79825"/>
                  <a:pt x="84070" y="79279"/>
                </a:cubicBezTo>
                <a:cubicBezTo>
                  <a:pt x="94999" y="48233"/>
                  <a:pt x="124496" y="26378"/>
                  <a:pt x="158269" y="26378"/>
                </a:cubicBezTo>
                <a:cubicBezTo>
                  <a:pt x="179567" y="26378"/>
                  <a:pt x="199591" y="34824"/>
                  <a:pt x="214645" y="50156"/>
                </a:cubicBezTo>
                <a:cubicBezTo>
                  <a:pt x="217675" y="53241"/>
                  <a:pt x="222023" y="54645"/>
                  <a:pt x="226285" y="53917"/>
                </a:cubicBezTo>
                <a:cubicBezTo>
                  <a:pt x="229631" y="53344"/>
                  <a:pt x="233571" y="52756"/>
                  <a:pt x="237403" y="52756"/>
                </a:cubicBezTo>
                <a:cubicBezTo>
                  <a:pt x="259863" y="52756"/>
                  <a:pt x="280433" y="64413"/>
                  <a:pt x="292396" y="82899"/>
                </a:cubicBezTo>
                <a:cubicBezTo>
                  <a:pt x="290149" y="83620"/>
                  <a:pt x="287920" y="84431"/>
                  <a:pt x="285732" y="85358"/>
                </a:cubicBezTo>
                <a:cubicBezTo>
                  <a:pt x="279025" y="88195"/>
                  <a:pt x="275886" y="95933"/>
                  <a:pt x="278722" y="102641"/>
                </a:cubicBezTo>
                <a:cubicBezTo>
                  <a:pt x="281563" y="109356"/>
                  <a:pt x="289304" y="112489"/>
                  <a:pt x="296005" y="109651"/>
                </a:cubicBezTo>
                <a:cubicBezTo>
                  <a:pt x="330516" y="95061"/>
                  <a:pt x="369294" y="120502"/>
                  <a:pt x="369294" y="158269"/>
                </a:cubicBezTo>
                <a:cubicBezTo>
                  <a:pt x="369294" y="187360"/>
                  <a:pt x="345629" y="211025"/>
                  <a:pt x="316538" y="211025"/>
                </a:cubicBezTo>
                <a:lnTo>
                  <a:pt x="79134" y="211025"/>
                </a:lnTo>
                <a:cubicBezTo>
                  <a:pt x="50043" y="211025"/>
                  <a:pt x="26378" y="187360"/>
                  <a:pt x="26378" y="158269"/>
                </a:cubicBezTo>
                <a:close/>
                <a:moveTo>
                  <a:pt x="356105" y="371053"/>
                </a:moveTo>
                <a:cubicBezTo>
                  <a:pt x="348833" y="371053"/>
                  <a:pt x="342916" y="365135"/>
                  <a:pt x="342916" y="357864"/>
                </a:cubicBezTo>
                <a:cubicBezTo>
                  <a:pt x="342916" y="350592"/>
                  <a:pt x="348833" y="344674"/>
                  <a:pt x="356105" y="344674"/>
                </a:cubicBezTo>
                <a:cubicBezTo>
                  <a:pt x="363377" y="344674"/>
                  <a:pt x="369294" y="350592"/>
                  <a:pt x="369294" y="357864"/>
                </a:cubicBezTo>
                <a:cubicBezTo>
                  <a:pt x="369294" y="365135"/>
                  <a:pt x="363377" y="371053"/>
                  <a:pt x="356105" y="371053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0" name="Graphic 157">
            <a:extLst>
              <a:ext uri="{FF2B5EF4-FFF2-40B4-BE49-F238E27FC236}">
                <a16:creationId xmlns:a16="http://schemas.microsoft.com/office/drawing/2014/main" xmlns="" id="{4D4401F7-B3CE-4414-AAE4-0EFD1DF5629C}"/>
              </a:ext>
            </a:extLst>
          </p:cNvPr>
          <p:cNvSpPr/>
          <p:nvPr/>
        </p:nvSpPr>
        <p:spPr>
          <a:xfrm>
            <a:off x="2925121" y="4516982"/>
            <a:ext cx="450186" cy="450186"/>
          </a:xfrm>
          <a:custGeom>
            <a:avLst/>
            <a:gdLst>
              <a:gd name="connsiteX0" fmla="*/ 436998 w 450186"/>
              <a:gd name="connsiteY0" fmla="*/ 396551 h 450186"/>
              <a:gd name="connsiteX1" fmla="*/ 422930 w 450186"/>
              <a:gd name="connsiteY1" fmla="*/ 396551 h 450186"/>
              <a:gd name="connsiteX2" fmla="*/ 422930 w 450186"/>
              <a:gd name="connsiteY2" fmla="*/ 93203 h 450186"/>
              <a:gd name="connsiteX3" fmla="*/ 414786 w 450186"/>
              <a:gd name="connsiteY3" fmla="*/ 81017 h 450186"/>
              <a:gd name="connsiteX4" fmla="*/ 400416 w 450186"/>
              <a:gd name="connsiteY4" fmla="*/ 83878 h 450186"/>
              <a:gd name="connsiteX5" fmla="*/ 172337 w 450186"/>
              <a:gd name="connsiteY5" fmla="*/ 311952 h 450186"/>
              <a:gd name="connsiteX6" fmla="*/ 102527 w 450186"/>
              <a:gd name="connsiteY6" fmla="*/ 242147 h 450186"/>
              <a:gd name="connsiteX7" fmla="*/ 88154 w 450186"/>
              <a:gd name="connsiteY7" fmla="*/ 239286 h 450186"/>
              <a:gd name="connsiteX8" fmla="*/ 80014 w 450186"/>
              <a:gd name="connsiteY8" fmla="*/ 251472 h 450186"/>
              <a:gd name="connsiteX9" fmla="*/ 80014 w 450186"/>
              <a:gd name="connsiteY9" fmla="*/ 396551 h 450186"/>
              <a:gd name="connsiteX10" fmla="*/ 53636 w 450186"/>
              <a:gd name="connsiteY10" fmla="*/ 396551 h 450186"/>
              <a:gd name="connsiteX11" fmla="*/ 53636 w 450186"/>
              <a:gd name="connsiteY11" fmla="*/ 13189 h 450186"/>
              <a:gd name="connsiteX12" fmla="*/ 40446 w 450186"/>
              <a:gd name="connsiteY12" fmla="*/ 0 h 450186"/>
              <a:gd name="connsiteX13" fmla="*/ 27257 w 450186"/>
              <a:gd name="connsiteY13" fmla="*/ 13189 h 450186"/>
              <a:gd name="connsiteX14" fmla="*/ 27257 w 450186"/>
              <a:gd name="connsiteY14" fmla="*/ 27257 h 450186"/>
              <a:gd name="connsiteX15" fmla="*/ 13189 w 450186"/>
              <a:gd name="connsiteY15" fmla="*/ 27257 h 450186"/>
              <a:gd name="connsiteX16" fmla="*/ 0 w 450186"/>
              <a:gd name="connsiteY16" fmla="*/ 40446 h 450186"/>
              <a:gd name="connsiteX17" fmla="*/ 13189 w 450186"/>
              <a:gd name="connsiteY17" fmla="*/ 53636 h 450186"/>
              <a:gd name="connsiteX18" fmla="*/ 27257 w 450186"/>
              <a:gd name="connsiteY18" fmla="*/ 53636 h 450186"/>
              <a:gd name="connsiteX19" fmla="*/ 27257 w 450186"/>
              <a:gd name="connsiteY19" fmla="*/ 80014 h 450186"/>
              <a:gd name="connsiteX20" fmla="*/ 13189 w 450186"/>
              <a:gd name="connsiteY20" fmla="*/ 80014 h 450186"/>
              <a:gd name="connsiteX21" fmla="*/ 0 w 450186"/>
              <a:gd name="connsiteY21" fmla="*/ 93203 h 450186"/>
              <a:gd name="connsiteX22" fmla="*/ 13189 w 450186"/>
              <a:gd name="connsiteY22" fmla="*/ 106392 h 450186"/>
              <a:gd name="connsiteX23" fmla="*/ 27257 w 450186"/>
              <a:gd name="connsiteY23" fmla="*/ 106392 h 450186"/>
              <a:gd name="connsiteX24" fmla="*/ 27257 w 450186"/>
              <a:gd name="connsiteY24" fmla="*/ 132770 h 450186"/>
              <a:gd name="connsiteX25" fmla="*/ 13189 w 450186"/>
              <a:gd name="connsiteY25" fmla="*/ 132770 h 450186"/>
              <a:gd name="connsiteX26" fmla="*/ 0 w 450186"/>
              <a:gd name="connsiteY26" fmla="*/ 145959 h 450186"/>
              <a:gd name="connsiteX27" fmla="*/ 13189 w 450186"/>
              <a:gd name="connsiteY27" fmla="*/ 159148 h 450186"/>
              <a:gd name="connsiteX28" fmla="*/ 27257 w 450186"/>
              <a:gd name="connsiteY28" fmla="*/ 159148 h 450186"/>
              <a:gd name="connsiteX29" fmla="*/ 27257 w 450186"/>
              <a:gd name="connsiteY29" fmla="*/ 185526 h 450186"/>
              <a:gd name="connsiteX30" fmla="*/ 13189 w 450186"/>
              <a:gd name="connsiteY30" fmla="*/ 185526 h 450186"/>
              <a:gd name="connsiteX31" fmla="*/ 0 w 450186"/>
              <a:gd name="connsiteY31" fmla="*/ 198715 h 450186"/>
              <a:gd name="connsiteX32" fmla="*/ 13189 w 450186"/>
              <a:gd name="connsiteY32" fmla="*/ 211904 h 450186"/>
              <a:gd name="connsiteX33" fmla="*/ 27257 w 450186"/>
              <a:gd name="connsiteY33" fmla="*/ 211904 h 450186"/>
              <a:gd name="connsiteX34" fmla="*/ 27257 w 450186"/>
              <a:gd name="connsiteY34" fmla="*/ 238283 h 450186"/>
              <a:gd name="connsiteX35" fmla="*/ 13189 w 450186"/>
              <a:gd name="connsiteY35" fmla="*/ 238283 h 450186"/>
              <a:gd name="connsiteX36" fmla="*/ 0 w 450186"/>
              <a:gd name="connsiteY36" fmla="*/ 251472 h 450186"/>
              <a:gd name="connsiteX37" fmla="*/ 13189 w 450186"/>
              <a:gd name="connsiteY37" fmla="*/ 264661 h 450186"/>
              <a:gd name="connsiteX38" fmla="*/ 27257 w 450186"/>
              <a:gd name="connsiteY38" fmla="*/ 264661 h 450186"/>
              <a:gd name="connsiteX39" fmla="*/ 27257 w 450186"/>
              <a:gd name="connsiteY39" fmla="*/ 291039 h 450186"/>
              <a:gd name="connsiteX40" fmla="*/ 13189 w 450186"/>
              <a:gd name="connsiteY40" fmla="*/ 291039 h 450186"/>
              <a:gd name="connsiteX41" fmla="*/ 0 w 450186"/>
              <a:gd name="connsiteY41" fmla="*/ 304228 h 450186"/>
              <a:gd name="connsiteX42" fmla="*/ 13189 w 450186"/>
              <a:gd name="connsiteY42" fmla="*/ 317417 h 450186"/>
              <a:gd name="connsiteX43" fmla="*/ 27257 w 450186"/>
              <a:gd name="connsiteY43" fmla="*/ 317417 h 450186"/>
              <a:gd name="connsiteX44" fmla="*/ 27257 w 450186"/>
              <a:gd name="connsiteY44" fmla="*/ 343795 h 450186"/>
              <a:gd name="connsiteX45" fmla="*/ 13189 w 450186"/>
              <a:gd name="connsiteY45" fmla="*/ 343795 h 450186"/>
              <a:gd name="connsiteX46" fmla="*/ 0 w 450186"/>
              <a:gd name="connsiteY46" fmla="*/ 356984 h 450186"/>
              <a:gd name="connsiteX47" fmla="*/ 13189 w 450186"/>
              <a:gd name="connsiteY47" fmla="*/ 370173 h 450186"/>
              <a:gd name="connsiteX48" fmla="*/ 27257 w 450186"/>
              <a:gd name="connsiteY48" fmla="*/ 370173 h 450186"/>
              <a:gd name="connsiteX49" fmla="*/ 27257 w 450186"/>
              <a:gd name="connsiteY49" fmla="*/ 396551 h 450186"/>
              <a:gd name="connsiteX50" fmla="*/ 13189 w 450186"/>
              <a:gd name="connsiteY50" fmla="*/ 396551 h 450186"/>
              <a:gd name="connsiteX51" fmla="*/ 0 w 450186"/>
              <a:gd name="connsiteY51" fmla="*/ 409741 h 450186"/>
              <a:gd name="connsiteX52" fmla="*/ 13189 w 450186"/>
              <a:gd name="connsiteY52" fmla="*/ 422930 h 450186"/>
              <a:gd name="connsiteX53" fmla="*/ 27257 w 450186"/>
              <a:gd name="connsiteY53" fmla="*/ 422930 h 450186"/>
              <a:gd name="connsiteX54" fmla="*/ 27257 w 450186"/>
              <a:gd name="connsiteY54" fmla="*/ 436998 h 450186"/>
              <a:gd name="connsiteX55" fmla="*/ 40446 w 450186"/>
              <a:gd name="connsiteY55" fmla="*/ 450187 h 450186"/>
              <a:gd name="connsiteX56" fmla="*/ 53636 w 450186"/>
              <a:gd name="connsiteY56" fmla="*/ 436998 h 450186"/>
              <a:gd name="connsiteX57" fmla="*/ 53636 w 450186"/>
              <a:gd name="connsiteY57" fmla="*/ 422930 h 450186"/>
              <a:gd name="connsiteX58" fmla="*/ 80014 w 450186"/>
              <a:gd name="connsiteY58" fmla="*/ 422930 h 450186"/>
              <a:gd name="connsiteX59" fmla="*/ 80014 w 450186"/>
              <a:gd name="connsiteY59" fmla="*/ 436998 h 450186"/>
              <a:gd name="connsiteX60" fmla="*/ 93203 w 450186"/>
              <a:gd name="connsiteY60" fmla="*/ 450187 h 450186"/>
              <a:gd name="connsiteX61" fmla="*/ 106392 w 450186"/>
              <a:gd name="connsiteY61" fmla="*/ 436998 h 450186"/>
              <a:gd name="connsiteX62" fmla="*/ 106392 w 450186"/>
              <a:gd name="connsiteY62" fmla="*/ 422930 h 450186"/>
              <a:gd name="connsiteX63" fmla="*/ 132770 w 450186"/>
              <a:gd name="connsiteY63" fmla="*/ 422930 h 450186"/>
              <a:gd name="connsiteX64" fmla="*/ 132770 w 450186"/>
              <a:gd name="connsiteY64" fmla="*/ 436998 h 450186"/>
              <a:gd name="connsiteX65" fmla="*/ 145959 w 450186"/>
              <a:gd name="connsiteY65" fmla="*/ 450187 h 450186"/>
              <a:gd name="connsiteX66" fmla="*/ 159148 w 450186"/>
              <a:gd name="connsiteY66" fmla="*/ 436998 h 450186"/>
              <a:gd name="connsiteX67" fmla="*/ 159148 w 450186"/>
              <a:gd name="connsiteY67" fmla="*/ 422930 h 450186"/>
              <a:gd name="connsiteX68" fmla="*/ 185526 w 450186"/>
              <a:gd name="connsiteY68" fmla="*/ 422930 h 450186"/>
              <a:gd name="connsiteX69" fmla="*/ 185526 w 450186"/>
              <a:gd name="connsiteY69" fmla="*/ 436998 h 450186"/>
              <a:gd name="connsiteX70" fmla="*/ 198715 w 450186"/>
              <a:gd name="connsiteY70" fmla="*/ 450187 h 450186"/>
              <a:gd name="connsiteX71" fmla="*/ 211904 w 450186"/>
              <a:gd name="connsiteY71" fmla="*/ 436998 h 450186"/>
              <a:gd name="connsiteX72" fmla="*/ 211904 w 450186"/>
              <a:gd name="connsiteY72" fmla="*/ 422930 h 450186"/>
              <a:gd name="connsiteX73" fmla="*/ 238283 w 450186"/>
              <a:gd name="connsiteY73" fmla="*/ 422930 h 450186"/>
              <a:gd name="connsiteX74" fmla="*/ 238283 w 450186"/>
              <a:gd name="connsiteY74" fmla="*/ 436998 h 450186"/>
              <a:gd name="connsiteX75" fmla="*/ 251472 w 450186"/>
              <a:gd name="connsiteY75" fmla="*/ 450187 h 450186"/>
              <a:gd name="connsiteX76" fmla="*/ 264661 w 450186"/>
              <a:gd name="connsiteY76" fmla="*/ 436998 h 450186"/>
              <a:gd name="connsiteX77" fmla="*/ 264661 w 450186"/>
              <a:gd name="connsiteY77" fmla="*/ 422930 h 450186"/>
              <a:gd name="connsiteX78" fmla="*/ 291039 w 450186"/>
              <a:gd name="connsiteY78" fmla="*/ 422930 h 450186"/>
              <a:gd name="connsiteX79" fmla="*/ 291039 w 450186"/>
              <a:gd name="connsiteY79" fmla="*/ 436998 h 450186"/>
              <a:gd name="connsiteX80" fmla="*/ 304228 w 450186"/>
              <a:gd name="connsiteY80" fmla="*/ 450187 h 450186"/>
              <a:gd name="connsiteX81" fmla="*/ 317417 w 450186"/>
              <a:gd name="connsiteY81" fmla="*/ 436998 h 450186"/>
              <a:gd name="connsiteX82" fmla="*/ 317417 w 450186"/>
              <a:gd name="connsiteY82" fmla="*/ 422930 h 450186"/>
              <a:gd name="connsiteX83" fmla="*/ 343795 w 450186"/>
              <a:gd name="connsiteY83" fmla="*/ 422930 h 450186"/>
              <a:gd name="connsiteX84" fmla="*/ 343795 w 450186"/>
              <a:gd name="connsiteY84" fmla="*/ 436998 h 450186"/>
              <a:gd name="connsiteX85" fmla="*/ 356984 w 450186"/>
              <a:gd name="connsiteY85" fmla="*/ 450187 h 450186"/>
              <a:gd name="connsiteX86" fmla="*/ 370173 w 450186"/>
              <a:gd name="connsiteY86" fmla="*/ 436998 h 450186"/>
              <a:gd name="connsiteX87" fmla="*/ 370173 w 450186"/>
              <a:gd name="connsiteY87" fmla="*/ 422930 h 450186"/>
              <a:gd name="connsiteX88" fmla="*/ 396551 w 450186"/>
              <a:gd name="connsiteY88" fmla="*/ 422930 h 450186"/>
              <a:gd name="connsiteX89" fmla="*/ 396551 w 450186"/>
              <a:gd name="connsiteY89" fmla="*/ 436998 h 450186"/>
              <a:gd name="connsiteX90" fmla="*/ 409741 w 450186"/>
              <a:gd name="connsiteY90" fmla="*/ 450187 h 450186"/>
              <a:gd name="connsiteX91" fmla="*/ 422930 w 450186"/>
              <a:gd name="connsiteY91" fmla="*/ 436998 h 450186"/>
              <a:gd name="connsiteX92" fmla="*/ 422930 w 450186"/>
              <a:gd name="connsiteY92" fmla="*/ 422930 h 450186"/>
              <a:gd name="connsiteX93" fmla="*/ 436998 w 450186"/>
              <a:gd name="connsiteY93" fmla="*/ 422930 h 450186"/>
              <a:gd name="connsiteX94" fmla="*/ 450187 w 450186"/>
              <a:gd name="connsiteY94" fmla="*/ 409741 h 450186"/>
              <a:gd name="connsiteX95" fmla="*/ 436998 w 450186"/>
              <a:gd name="connsiteY95" fmla="*/ 396551 h 450186"/>
              <a:gd name="connsiteX96" fmla="*/ 396551 w 450186"/>
              <a:gd name="connsiteY96" fmla="*/ 396551 h 450186"/>
              <a:gd name="connsiteX97" fmla="*/ 340525 w 450186"/>
              <a:gd name="connsiteY97" fmla="*/ 396551 h 450186"/>
              <a:gd name="connsiteX98" fmla="*/ 340525 w 450186"/>
              <a:gd name="connsiteY98" fmla="*/ 181072 h 450186"/>
              <a:gd name="connsiteX99" fmla="*/ 396551 w 450186"/>
              <a:gd name="connsiteY99" fmla="*/ 125046 h 450186"/>
              <a:gd name="connsiteX100" fmla="*/ 265169 w 450186"/>
              <a:gd name="connsiteY100" fmla="*/ 396551 h 450186"/>
              <a:gd name="connsiteX101" fmla="*/ 265169 w 450186"/>
              <a:gd name="connsiteY101" fmla="*/ 256428 h 450186"/>
              <a:gd name="connsiteX102" fmla="*/ 314147 w 450186"/>
              <a:gd name="connsiteY102" fmla="*/ 207450 h 450186"/>
              <a:gd name="connsiteX103" fmla="*/ 314147 w 450186"/>
              <a:gd name="connsiteY103" fmla="*/ 396551 h 450186"/>
              <a:gd name="connsiteX104" fmla="*/ 185526 w 450186"/>
              <a:gd name="connsiteY104" fmla="*/ 396551 h 450186"/>
              <a:gd name="connsiteX105" fmla="*/ 185526 w 450186"/>
              <a:gd name="connsiteY105" fmla="*/ 336067 h 450186"/>
              <a:gd name="connsiteX106" fmla="*/ 238791 w 450186"/>
              <a:gd name="connsiteY106" fmla="*/ 282803 h 450186"/>
              <a:gd name="connsiteX107" fmla="*/ 238791 w 450186"/>
              <a:gd name="connsiteY107" fmla="*/ 396551 h 450186"/>
              <a:gd name="connsiteX108" fmla="*/ 159148 w 450186"/>
              <a:gd name="connsiteY108" fmla="*/ 336067 h 450186"/>
              <a:gd name="connsiteX109" fmla="*/ 159148 w 450186"/>
              <a:gd name="connsiteY109" fmla="*/ 396551 h 450186"/>
              <a:gd name="connsiteX110" fmla="*/ 106392 w 450186"/>
              <a:gd name="connsiteY110" fmla="*/ 396551 h 450186"/>
              <a:gd name="connsiteX111" fmla="*/ 106392 w 450186"/>
              <a:gd name="connsiteY111" fmla="*/ 283314 h 45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50186" h="450186">
                <a:moveTo>
                  <a:pt x="436998" y="396551"/>
                </a:moveTo>
                <a:lnTo>
                  <a:pt x="422930" y="396551"/>
                </a:lnTo>
                <a:lnTo>
                  <a:pt x="422930" y="93203"/>
                </a:lnTo>
                <a:cubicBezTo>
                  <a:pt x="422930" y="87869"/>
                  <a:pt x="419718" y="83060"/>
                  <a:pt x="414786" y="81017"/>
                </a:cubicBezTo>
                <a:cubicBezTo>
                  <a:pt x="409861" y="78976"/>
                  <a:pt x="404187" y="80106"/>
                  <a:pt x="400416" y="83878"/>
                </a:cubicBezTo>
                <a:cubicBezTo>
                  <a:pt x="395456" y="88837"/>
                  <a:pt x="177297" y="306993"/>
                  <a:pt x="172337" y="311952"/>
                </a:cubicBezTo>
                <a:lnTo>
                  <a:pt x="102527" y="242147"/>
                </a:lnTo>
                <a:cubicBezTo>
                  <a:pt x="98754" y="238372"/>
                  <a:pt x="93082" y="237245"/>
                  <a:pt x="88154" y="239286"/>
                </a:cubicBezTo>
                <a:cubicBezTo>
                  <a:pt x="83225" y="241329"/>
                  <a:pt x="80014" y="246138"/>
                  <a:pt x="80014" y="251472"/>
                </a:cubicBezTo>
                <a:lnTo>
                  <a:pt x="80014" y="396551"/>
                </a:lnTo>
                <a:lnTo>
                  <a:pt x="53636" y="396551"/>
                </a:lnTo>
                <a:lnTo>
                  <a:pt x="53636" y="13189"/>
                </a:lnTo>
                <a:cubicBezTo>
                  <a:pt x="53636" y="5904"/>
                  <a:pt x="47731" y="0"/>
                  <a:pt x="40446" y="0"/>
                </a:cubicBezTo>
                <a:cubicBezTo>
                  <a:pt x="33162" y="0"/>
                  <a:pt x="27257" y="5904"/>
                  <a:pt x="27257" y="13189"/>
                </a:cubicBezTo>
                <a:lnTo>
                  <a:pt x="27257" y="27257"/>
                </a:lnTo>
                <a:lnTo>
                  <a:pt x="13189" y="27257"/>
                </a:lnTo>
                <a:cubicBezTo>
                  <a:pt x="5904" y="27257"/>
                  <a:pt x="0" y="33162"/>
                  <a:pt x="0" y="40446"/>
                </a:cubicBezTo>
                <a:cubicBezTo>
                  <a:pt x="0" y="47731"/>
                  <a:pt x="5904" y="53636"/>
                  <a:pt x="13189" y="53636"/>
                </a:cubicBezTo>
                <a:lnTo>
                  <a:pt x="27257" y="53636"/>
                </a:lnTo>
                <a:lnTo>
                  <a:pt x="27257" y="80014"/>
                </a:lnTo>
                <a:lnTo>
                  <a:pt x="13189" y="80014"/>
                </a:lnTo>
                <a:cubicBezTo>
                  <a:pt x="5904" y="80014"/>
                  <a:pt x="0" y="85918"/>
                  <a:pt x="0" y="93203"/>
                </a:cubicBezTo>
                <a:cubicBezTo>
                  <a:pt x="0" y="100488"/>
                  <a:pt x="5904" y="106392"/>
                  <a:pt x="13189" y="106392"/>
                </a:cubicBezTo>
                <a:lnTo>
                  <a:pt x="27257" y="106392"/>
                </a:lnTo>
                <a:lnTo>
                  <a:pt x="27257" y="132770"/>
                </a:lnTo>
                <a:lnTo>
                  <a:pt x="13189" y="132770"/>
                </a:lnTo>
                <a:cubicBezTo>
                  <a:pt x="5904" y="132770"/>
                  <a:pt x="0" y="138674"/>
                  <a:pt x="0" y="145959"/>
                </a:cubicBezTo>
                <a:cubicBezTo>
                  <a:pt x="0" y="153244"/>
                  <a:pt x="5904" y="159148"/>
                  <a:pt x="13189" y="159148"/>
                </a:cubicBezTo>
                <a:lnTo>
                  <a:pt x="27257" y="159148"/>
                </a:lnTo>
                <a:lnTo>
                  <a:pt x="27257" y="185526"/>
                </a:lnTo>
                <a:lnTo>
                  <a:pt x="13189" y="185526"/>
                </a:lnTo>
                <a:cubicBezTo>
                  <a:pt x="5904" y="185526"/>
                  <a:pt x="0" y="191431"/>
                  <a:pt x="0" y="198715"/>
                </a:cubicBezTo>
                <a:cubicBezTo>
                  <a:pt x="0" y="206000"/>
                  <a:pt x="5904" y="211904"/>
                  <a:pt x="13189" y="211904"/>
                </a:cubicBezTo>
                <a:lnTo>
                  <a:pt x="27257" y="211904"/>
                </a:lnTo>
                <a:lnTo>
                  <a:pt x="27257" y="238283"/>
                </a:lnTo>
                <a:lnTo>
                  <a:pt x="13189" y="238283"/>
                </a:lnTo>
                <a:cubicBezTo>
                  <a:pt x="5904" y="238283"/>
                  <a:pt x="0" y="244187"/>
                  <a:pt x="0" y="251472"/>
                </a:cubicBezTo>
                <a:cubicBezTo>
                  <a:pt x="0" y="258756"/>
                  <a:pt x="5904" y="264661"/>
                  <a:pt x="13189" y="264661"/>
                </a:cubicBezTo>
                <a:lnTo>
                  <a:pt x="27257" y="264661"/>
                </a:lnTo>
                <a:lnTo>
                  <a:pt x="27257" y="291039"/>
                </a:lnTo>
                <a:lnTo>
                  <a:pt x="13189" y="291039"/>
                </a:lnTo>
                <a:cubicBezTo>
                  <a:pt x="5904" y="291039"/>
                  <a:pt x="0" y="296943"/>
                  <a:pt x="0" y="304228"/>
                </a:cubicBezTo>
                <a:cubicBezTo>
                  <a:pt x="0" y="311513"/>
                  <a:pt x="5904" y="317417"/>
                  <a:pt x="13189" y="317417"/>
                </a:cubicBezTo>
                <a:lnTo>
                  <a:pt x="27257" y="317417"/>
                </a:lnTo>
                <a:lnTo>
                  <a:pt x="27257" y="343795"/>
                </a:lnTo>
                <a:lnTo>
                  <a:pt x="13189" y="343795"/>
                </a:lnTo>
                <a:cubicBezTo>
                  <a:pt x="5904" y="343795"/>
                  <a:pt x="0" y="349699"/>
                  <a:pt x="0" y="356984"/>
                </a:cubicBezTo>
                <a:cubicBezTo>
                  <a:pt x="0" y="364269"/>
                  <a:pt x="5904" y="370173"/>
                  <a:pt x="13189" y="370173"/>
                </a:cubicBezTo>
                <a:lnTo>
                  <a:pt x="27257" y="370173"/>
                </a:lnTo>
                <a:lnTo>
                  <a:pt x="27257" y="396551"/>
                </a:lnTo>
                <a:lnTo>
                  <a:pt x="13189" y="396551"/>
                </a:lnTo>
                <a:cubicBezTo>
                  <a:pt x="5904" y="396551"/>
                  <a:pt x="0" y="402456"/>
                  <a:pt x="0" y="409741"/>
                </a:cubicBezTo>
                <a:cubicBezTo>
                  <a:pt x="0" y="417025"/>
                  <a:pt x="5904" y="422930"/>
                  <a:pt x="13189" y="422930"/>
                </a:cubicBezTo>
                <a:lnTo>
                  <a:pt x="27257" y="422930"/>
                </a:lnTo>
                <a:lnTo>
                  <a:pt x="27257" y="436998"/>
                </a:lnTo>
                <a:cubicBezTo>
                  <a:pt x="27257" y="444283"/>
                  <a:pt x="33162" y="450187"/>
                  <a:pt x="40446" y="450187"/>
                </a:cubicBezTo>
                <a:cubicBezTo>
                  <a:pt x="47731" y="450187"/>
                  <a:pt x="53636" y="444283"/>
                  <a:pt x="53636" y="436998"/>
                </a:cubicBezTo>
                <a:lnTo>
                  <a:pt x="53636" y="422930"/>
                </a:lnTo>
                <a:lnTo>
                  <a:pt x="80014" y="422930"/>
                </a:lnTo>
                <a:lnTo>
                  <a:pt x="80014" y="436998"/>
                </a:lnTo>
                <a:cubicBezTo>
                  <a:pt x="80014" y="444283"/>
                  <a:pt x="85918" y="450187"/>
                  <a:pt x="93203" y="450187"/>
                </a:cubicBezTo>
                <a:cubicBezTo>
                  <a:pt x="100488" y="450187"/>
                  <a:pt x="106392" y="444283"/>
                  <a:pt x="106392" y="436998"/>
                </a:cubicBezTo>
                <a:lnTo>
                  <a:pt x="106392" y="422930"/>
                </a:lnTo>
                <a:lnTo>
                  <a:pt x="132770" y="422930"/>
                </a:lnTo>
                <a:lnTo>
                  <a:pt x="132770" y="436998"/>
                </a:lnTo>
                <a:cubicBezTo>
                  <a:pt x="132770" y="444283"/>
                  <a:pt x="138674" y="450187"/>
                  <a:pt x="145959" y="450187"/>
                </a:cubicBezTo>
                <a:cubicBezTo>
                  <a:pt x="153244" y="450187"/>
                  <a:pt x="159148" y="444283"/>
                  <a:pt x="159148" y="436998"/>
                </a:cubicBezTo>
                <a:lnTo>
                  <a:pt x="159148" y="422930"/>
                </a:lnTo>
                <a:lnTo>
                  <a:pt x="185526" y="422930"/>
                </a:lnTo>
                <a:lnTo>
                  <a:pt x="185526" y="436998"/>
                </a:lnTo>
                <a:cubicBezTo>
                  <a:pt x="185526" y="444283"/>
                  <a:pt x="191431" y="450187"/>
                  <a:pt x="198715" y="450187"/>
                </a:cubicBezTo>
                <a:cubicBezTo>
                  <a:pt x="206000" y="450187"/>
                  <a:pt x="211904" y="444283"/>
                  <a:pt x="211904" y="436998"/>
                </a:cubicBezTo>
                <a:lnTo>
                  <a:pt x="211904" y="422930"/>
                </a:lnTo>
                <a:lnTo>
                  <a:pt x="238283" y="422930"/>
                </a:lnTo>
                <a:lnTo>
                  <a:pt x="238283" y="436998"/>
                </a:lnTo>
                <a:cubicBezTo>
                  <a:pt x="238283" y="444283"/>
                  <a:pt x="244187" y="450187"/>
                  <a:pt x="251472" y="450187"/>
                </a:cubicBezTo>
                <a:cubicBezTo>
                  <a:pt x="258756" y="450187"/>
                  <a:pt x="264661" y="444283"/>
                  <a:pt x="264661" y="436998"/>
                </a:cubicBezTo>
                <a:lnTo>
                  <a:pt x="264661" y="422930"/>
                </a:lnTo>
                <a:lnTo>
                  <a:pt x="291039" y="422930"/>
                </a:lnTo>
                <a:lnTo>
                  <a:pt x="291039" y="436998"/>
                </a:lnTo>
                <a:cubicBezTo>
                  <a:pt x="291039" y="444283"/>
                  <a:pt x="296943" y="450187"/>
                  <a:pt x="304228" y="450187"/>
                </a:cubicBezTo>
                <a:cubicBezTo>
                  <a:pt x="311513" y="450187"/>
                  <a:pt x="317417" y="444283"/>
                  <a:pt x="317417" y="436998"/>
                </a:cubicBezTo>
                <a:lnTo>
                  <a:pt x="317417" y="422930"/>
                </a:lnTo>
                <a:lnTo>
                  <a:pt x="343795" y="422930"/>
                </a:lnTo>
                <a:lnTo>
                  <a:pt x="343795" y="436998"/>
                </a:lnTo>
                <a:cubicBezTo>
                  <a:pt x="343795" y="444283"/>
                  <a:pt x="349699" y="450187"/>
                  <a:pt x="356984" y="450187"/>
                </a:cubicBezTo>
                <a:cubicBezTo>
                  <a:pt x="364269" y="450187"/>
                  <a:pt x="370173" y="444283"/>
                  <a:pt x="370173" y="436998"/>
                </a:cubicBezTo>
                <a:lnTo>
                  <a:pt x="370173" y="422930"/>
                </a:lnTo>
                <a:lnTo>
                  <a:pt x="396551" y="422930"/>
                </a:lnTo>
                <a:lnTo>
                  <a:pt x="396551" y="436998"/>
                </a:lnTo>
                <a:cubicBezTo>
                  <a:pt x="396551" y="444283"/>
                  <a:pt x="402456" y="450187"/>
                  <a:pt x="409741" y="450187"/>
                </a:cubicBezTo>
                <a:cubicBezTo>
                  <a:pt x="417025" y="450187"/>
                  <a:pt x="422930" y="444283"/>
                  <a:pt x="422930" y="436998"/>
                </a:cubicBezTo>
                <a:lnTo>
                  <a:pt x="422930" y="422930"/>
                </a:lnTo>
                <a:lnTo>
                  <a:pt x="436998" y="422930"/>
                </a:lnTo>
                <a:cubicBezTo>
                  <a:pt x="444283" y="422930"/>
                  <a:pt x="450187" y="417025"/>
                  <a:pt x="450187" y="409741"/>
                </a:cubicBezTo>
                <a:cubicBezTo>
                  <a:pt x="450187" y="402456"/>
                  <a:pt x="444283" y="396551"/>
                  <a:pt x="436998" y="396551"/>
                </a:cubicBezTo>
                <a:close/>
                <a:moveTo>
                  <a:pt x="396551" y="396551"/>
                </a:moveTo>
                <a:lnTo>
                  <a:pt x="340525" y="396551"/>
                </a:lnTo>
                <a:lnTo>
                  <a:pt x="340525" y="181072"/>
                </a:lnTo>
                <a:lnTo>
                  <a:pt x="396551" y="125046"/>
                </a:lnTo>
                <a:close/>
                <a:moveTo>
                  <a:pt x="265169" y="396551"/>
                </a:moveTo>
                <a:lnTo>
                  <a:pt x="265169" y="256428"/>
                </a:lnTo>
                <a:lnTo>
                  <a:pt x="314147" y="207450"/>
                </a:lnTo>
                <a:lnTo>
                  <a:pt x="314147" y="396551"/>
                </a:lnTo>
                <a:close/>
                <a:moveTo>
                  <a:pt x="185526" y="396551"/>
                </a:moveTo>
                <a:lnTo>
                  <a:pt x="185526" y="336067"/>
                </a:lnTo>
                <a:lnTo>
                  <a:pt x="238791" y="282803"/>
                </a:lnTo>
                <a:lnTo>
                  <a:pt x="238791" y="396551"/>
                </a:lnTo>
                <a:close/>
                <a:moveTo>
                  <a:pt x="159148" y="336067"/>
                </a:moveTo>
                <a:lnTo>
                  <a:pt x="159148" y="396551"/>
                </a:lnTo>
                <a:lnTo>
                  <a:pt x="106392" y="396551"/>
                </a:lnTo>
                <a:lnTo>
                  <a:pt x="106392" y="283314"/>
                </a:ln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7" name="Freeform: Shape 356">
            <a:extLst>
              <a:ext uri="{FF2B5EF4-FFF2-40B4-BE49-F238E27FC236}">
                <a16:creationId xmlns:a16="http://schemas.microsoft.com/office/drawing/2014/main" xmlns="" id="{A1A9F02E-54E1-4550-A192-6AFE4B281EEB}"/>
              </a:ext>
            </a:extLst>
          </p:cNvPr>
          <p:cNvSpPr/>
          <p:nvPr/>
        </p:nvSpPr>
        <p:spPr>
          <a:xfrm>
            <a:off x="5998919" y="4516982"/>
            <a:ext cx="450187" cy="450187"/>
          </a:xfrm>
          <a:custGeom>
            <a:avLst/>
            <a:gdLst>
              <a:gd name="connsiteX0" fmla="*/ 344674 w 450187"/>
              <a:gd name="connsiteY0" fmla="*/ 397430 h 450187"/>
              <a:gd name="connsiteX1" fmla="*/ 344674 w 450187"/>
              <a:gd name="connsiteY1" fmla="*/ 423808 h 450187"/>
              <a:gd name="connsiteX2" fmla="*/ 423809 w 450187"/>
              <a:gd name="connsiteY2" fmla="*/ 423808 h 450187"/>
              <a:gd name="connsiteX3" fmla="*/ 423809 w 450187"/>
              <a:gd name="connsiteY3" fmla="*/ 397430 h 450187"/>
              <a:gd name="connsiteX4" fmla="*/ 185526 w 450187"/>
              <a:gd name="connsiteY4" fmla="*/ 397430 h 450187"/>
              <a:gd name="connsiteX5" fmla="*/ 185526 w 450187"/>
              <a:gd name="connsiteY5" fmla="*/ 423808 h 450187"/>
              <a:gd name="connsiteX6" fmla="*/ 264661 w 450187"/>
              <a:gd name="connsiteY6" fmla="*/ 423808 h 450187"/>
              <a:gd name="connsiteX7" fmla="*/ 264661 w 450187"/>
              <a:gd name="connsiteY7" fmla="*/ 397430 h 450187"/>
              <a:gd name="connsiteX8" fmla="*/ 26378 w 450187"/>
              <a:gd name="connsiteY8" fmla="*/ 397430 h 450187"/>
              <a:gd name="connsiteX9" fmla="*/ 26378 w 450187"/>
              <a:gd name="connsiteY9" fmla="*/ 423809 h 450187"/>
              <a:gd name="connsiteX10" fmla="*/ 105513 w 450187"/>
              <a:gd name="connsiteY10" fmla="*/ 423809 h 450187"/>
              <a:gd name="connsiteX11" fmla="*/ 105513 w 450187"/>
              <a:gd name="connsiteY11" fmla="*/ 397430 h 450187"/>
              <a:gd name="connsiteX12" fmla="*/ 344674 w 450187"/>
              <a:gd name="connsiteY12" fmla="*/ 344674 h 450187"/>
              <a:gd name="connsiteX13" fmla="*/ 344674 w 450187"/>
              <a:gd name="connsiteY13" fmla="*/ 371052 h 450187"/>
              <a:gd name="connsiteX14" fmla="*/ 423809 w 450187"/>
              <a:gd name="connsiteY14" fmla="*/ 371052 h 450187"/>
              <a:gd name="connsiteX15" fmla="*/ 423809 w 450187"/>
              <a:gd name="connsiteY15" fmla="*/ 344674 h 450187"/>
              <a:gd name="connsiteX16" fmla="*/ 26378 w 450187"/>
              <a:gd name="connsiteY16" fmla="*/ 344674 h 450187"/>
              <a:gd name="connsiteX17" fmla="*/ 26378 w 450187"/>
              <a:gd name="connsiteY17" fmla="*/ 371052 h 450187"/>
              <a:gd name="connsiteX18" fmla="*/ 105513 w 450187"/>
              <a:gd name="connsiteY18" fmla="*/ 371052 h 450187"/>
              <a:gd name="connsiteX19" fmla="*/ 105513 w 450187"/>
              <a:gd name="connsiteY19" fmla="*/ 344674 h 450187"/>
              <a:gd name="connsiteX20" fmla="*/ 185526 w 450187"/>
              <a:gd name="connsiteY20" fmla="*/ 344673 h 450187"/>
              <a:gd name="connsiteX21" fmla="*/ 185526 w 450187"/>
              <a:gd name="connsiteY21" fmla="*/ 371052 h 450187"/>
              <a:gd name="connsiteX22" fmla="*/ 264661 w 450187"/>
              <a:gd name="connsiteY22" fmla="*/ 371052 h 450187"/>
              <a:gd name="connsiteX23" fmla="*/ 264661 w 450187"/>
              <a:gd name="connsiteY23" fmla="*/ 344673 h 450187"/>
              <a:gd name="connsiteX24" fmla="*/ 13189 w 450187"/>
              <a:gd name="connsiteY24" fmla="*/ 318296 h 450187"/>
              <a:gd name="connsiteX25" fmla="*/ 118702 w 450187"/>
              <a:gd name="connsiteY25" fmla="*/ 318296 h 450187"/>
              <a:gd name="connsiteX26" fmla="*/ 131891 w 450187"/>
              <a:gd name="connsiteY26" fmla="*/ 331485 h 450187"/>
              <a:gd name="connsiteX27" fmla="*/ 131891 w 450187"/>
              <a:gd name="connsiteY27" fmla="*/ 436998 h 450187"/>
              <a:gd name="connsiteX28" fmla="*/ 118702 w 450187"/>
              <a:gd name="connsiteY28" fmla="*/ 450187 h 450187"/>
              <a:gd name="connsiteX29" fmla="*/ 13189 w 450187"/>
              <a:gd name="connsiteY29" fmla="*/ 450187 h 450187"/>
              <a:gd name="connsiteX30" fmla="*/ 0 w 450187"/>
              <a:gd name="connsiteY30" fmla="*/ 436998 h 450187"/>
              <a:gd name="connsiteX31" fmla="*/ 0 w 450187"/>
              <a:gd name="connsiteY31" fmla="*/ 331485 h 450187"/>
              <a:gd name="connsiteX32" fmla="*/ 13189 w 450187"/>
              <a:gd name="connsiteY32" fmla="*/ 318296 h 450187"/>
              <a:gd name="connsiteX33" fmla="*/ 344674 w 450187"/>
              <a:gd name="connsiteY33" fmla="*/ 291918 h 450187"/>
              <a:gd name="connsiteX34" fmla="*/ 344674 w 450187"/>
              <a:gd name="connsiteY34" fmla="*/ 318296 h 450187"/>
              <a:gd name="connsiteX35" fmla="*/ 423809 w 450187"/>
              <a:gd name="connsiteY35" fmla="*/ 318296 h 450187"/>
              <a:gd name="connsiteX36" fmla="*/ 423809 w 450187"/>
              <a:gd name="connsiteY36" fmla="*/ 291918 h 450187"/>
              <a:gd name="connsiteX37" fmla="*/ 185526 w 450187"/>
              <a:gd name="connsiteY37" fmla="*/ 291917 h 450187"/>
              <a:gd name="connsiteX38" fmla="*/ 185526 w 450187"/>
              <a:gd name="connsiteY38" fmla="*/ 318295 h 450187"/>
              <a:gd name="connsiteX39" fmla="*/ 264661 w 450187"/>
              <a:gd name="connsiteY39" fmla="*/ 318295 h 450187"/>
              <a:gd name="connsiteX40" fmla="*/ 264661 w 450187"/>
              <a:gd name="connsiteY40" fmla="*/ 291917 h 450187"/>
              <a:gd name="connsiteX41" fmla="*/ 172337 w 450187"/>
              <a:gd name="connsiteY41" fmla="*/ 265539 h 450187"/>
              <a:gd name="connsiteX42" fmla="*/ 277850 w 450187"/>
              <a:gd name="connsiteY42" fmla="*/ 265539 h 450187"/>
              <a:gd name="connsiteX43" fmla="*/ 291039 w 450187"/>
              <a:gd name="connsiteY43" fmla="*/ 278728 h 450187"/>
              <a:gd name="connsiteX44" fmla="*/ 291039 w 450187"/>
              <a:gd name="connsiteY44" fmla="*/ 436997 h 450187"/>
              <a:gd name="connsiteX45" fmla="*/ 277850 w 450187"/>
              <a:gd name="connsiteY45" fmla="*/ 450186 h 450187"/>
              <a:gd name="connsiteX46" fmla="*/ 172337 w 450187"/>
              <a:gd name="connsiteY46" fmla="*/ 450186 h 450187"/>
              <a:gd name="connsiteX47" fmla="*/ 159148 w 450187"/>
              <a:gd name="connsiteY47" fmla="*/ 436997 h 450187"/>
              <a:gd name="connsiteX48" fmla="*/ 159148 w 450187"/>
              <a:gd name="connsiteY48" fmla="*/ 278728 h 450187"/>
              <a:gd name="connsiteX49" fmla="*/ 172337 w 450187"/>
              <a:gd name="connsiteY49" fmla="*/ 265539 h 450187"/>
              <a:gd name="connsiteX50" fmla="*/ 344674 w 450187"/>
              <a:gd name="connsiteY50" fmla="*/ 239161 h 450187"/>
              <a:gd name="connsiteX51" fmla="*/ 344674 w 450187"/>
              <a:gd name="connsiteY51" fmla="*/ 265540 h 450187"/>
              <a:gd name="connsiteX52" fmla="*/ 423809 w 450187"/>
              <a:gd name="connsiteY52" fmla="*/ 265540 h 450187"/>
              <a:gd name="connsiteX53" fmla="*/ 423809 w 450187"/>
              <a:gd name="connsiteY53" fmla="*/ 239161 h 450187"/>
              <a:gd name="connsiteX54" fmla="*/ 344674 w 450187"/>
              <a:gd name="connsiteY54" fmla="*/ 186405 h 450187"/>
              <a:gd name="connsiteX55" fmla="*/ 344674 w 450187"/>
              <a:gd name="connsiteY55" fmla="*/ 212783 h 450187"/>
              <a:gd name="connsiteX56" fmla="*/ 423809 w 450187"/>
              <a:gd name="connsiteY56" fmla="*/ 212783 h 450187"/>
              <a:gd name="connsiteX57" fmla="*/ 423809 w 450187"/>
              <a:gd name="connsiteY57" fmla="*/ 186405 h 450187"/>
              <a:gd name="connsiteX58" fmla="*/ 331485 w 450187"/>
              <a:gd name="connsiteY58" fmla="*/ 160027 h 450187"/>
              <a:gd name="connsiteX59" fmla="*/ 436998 w 450187"/>
              <a:gd name="connsiteY59" fmla="*/ 160027 h 450187"/>
              <a:gd name="connsiteX60" fmla="*/ 450187 w 450187"/>
              <a:gd name="connsiteY60" fmla="*/ 173216 h 450187"/>
              <a:gd name="connsiteX61" fmla="*/ 450187 w 450187"/>
              <a:gd name="connsiteY61" fmla="*/ 436998 h 450187"/>
              <a:gd name="connsiteX62" fmla="*/ 436998 w 450187"/>
              <a:gd name="connsiteY62" fmla="*/ 450187 h 450187"/>
              <a:gd name="connsiteX63" fmla="*/ 331485 w 450187"/>
              <a:gd name="connsiteY63" fmla="*/ 450187 h 450187"/>
              <a:gd name="connsiteX64" fmla="*/ 318296 w 450187"/>
              <a:gd name="connsiteY64" fmla="*/ 436998 h 450187"/>
              <a:gd name="connsiteX65" fmla="*/ 318296 w 450187"/>
              <a:gd name="connsiteY65" fmla="*/ 173216 h 450187"/>
              <a:gd name="connsiteX66" fmla="*/ 331485 w 450187"/>
              <a:gd name="connsiteY66" fmla="*/ 160027 h 450187"/>
              <a:gd name="connsiteX67" fmla="*/ 330606 w 450187"/>
              <a:gd name="connsiteY67" fmla="*/ 0 h 450187"/>
              <a:gd name="connsiteX68" fmla="*/ 383362 w 450187"/>
              <a:gd name="connsiteY68" fmla="*/ 0 h 450187"/>
              <a:gd name="connsiteX69" fmla="*/ 383736 w 450187"/>
              <a:gd name="connsiteY69" fmla="*/ 17 h 450187"/>
              <a:gd name="connsiteX70" fmla="*/ 396551 w 450187"/>
              <a:gd name="connsiteY70" fmla="*/ 13172 h 450187"/>
              <a:gd name="connsiteX71" fmla="*/ 396551 w 450187"/>
              <a:gd name="connsiteY71" fmla="*/ 13189 h 450187"/>
              <a:gd name="connsiteX72" fmla="*/ 396551 w 450187"/>
              <a:gd name="connsiteY72" fmla="*/ 65945 h 450187"/>
              <a:gd name="connsiteX73" fmla="*/ 383362 w 450187"/>
              <a:gd name="connsiteY73" fmla="*/ 79134 h 450187"/>
              <a:gd name="connsiteX74" fmla="*/ 370173 w 450187"/>
              <a:gd name="connsiteY74" fmla="*/ 65945 h 450187"/>
              <a:gd name="connsiteX75" fmla="*/ 370173 w 450187"/>
              <a:gd name="connsiteY75" fmla="*/ 45155 h 450187"/>
              <a:gd name="connsiteX76" fmla="*/ 234446 w 450187"/>
              <a:gd name="connsiteY76" fmla="*/ 181638 h 450187"/>
              <a:gd name="connsiteX77" fmla="*/ 215768 w 450187"/>
              <a:gd name="connsiteY77" fmla="*/ 181662 h 450187"/>
              <a:gd name="connsiteX78" fmla="*/ 172337 w 450187"/>
              <a:gd name="connsiteY78" fmla="*/ 138235 h 450187"/>
              <a:gd name="connsiteX79" fmla="*/ 76149 w 450187"/>
              <a:gd name="connsiteY79" fmla="*/ 234418 h 450187"/>
              <a:gd name="connsiteX80" fmla="*/ 66824 w 450187"/>
              <a:gd name="connsiteY80" fmla="*/ 238283 h 450187"/>
              <a:gd name="connsiteX81" fmla="*/ 57499 w 450187"/>
              <a:gd name="connsiteY81" fmla="*/ 234418 h 450187"/>
              <a:gd name="connsiteX82" fmla="*/ 57499 w 450187"/>
              <a:gd name="connsiteY82" fmla="*/ 215769 h 450187"/>
              <a:gd name="connsiteX83" fmla="*/ 163012 w 450187"/>
              <a:gd name="connsiteY83" fmla="*/ 110256 h 450187"/>
              <a:gd name="connsiteX84" fmla="*/ 181661 w 450187"/>
              <a:gd name="connsiteY84" fmla="*/ 110256 h 450187"/>
              <a:gd name="connsiteX85" fmla="*/ 225069 w 450187"/>
              <a:gd name="connsiteY85" fmla="*/ 153660 h 450187"/>
              <a:gd name="connsiteX86" fmla="*/ 351646 w 450187"/>
              <a:gd name="connsiteY86" fmla="*/ 26378 h 450187"/>
              <a:gd name="connsiteX87" fmla="*/ 330606 w 450187"/>
              <a:gd name="connsiteY87" fmla="*/ 26378 h 450187"/>
              <a:gd name="connsiteX88" fmla="*/ 317416 w 450187"/>
              <a:gd name="connsiteY88" fmla="*/ 13189 h 450187"/>
              <a:gd name="connsiteX89" fmla="*/ 330606 w 450187"/>
              <a:gd name="connsiteY89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50187" h="450187">
                <a:moveTo>
                  <a:pt x="344674" y="397430"/>
                </a:moveTo>
                <a:lnTo>
                  <a:pt x="344674" y="423808"/>
                </a:lnTo>
                <a:lnTo>
                  <a:pt x="423809" y="423808"/>
                </a:lnTo>
                <a:lnTo>
                  <a:pt x="423809" y="397430"/>
                </a:lnTo>
                <a:close/>
                <a:moveTo>
                  <a:pt x="185526" y="397430"/>
                </a:moveTo>
                <a:lnTo>
                  <a:pt x="185526" y="423808"/>
                </a:lnTo>
                <a:lnTo>
                  <a:pt x="264661" y="423808"/>
                </a:lnTo>
                <a:lnTo>
                  <a:pt x="264661" y="397430"/>
                </a:lnTo>
                <a:close/>
                <a:moveTo>
                  <a:pt x="26378" y="397430"/>
                </a:moveTo>
                <a:lnTo>
                  <a:pt x="26378" y="423809"/>
                </a:lnTo>
                <a:lnTo>
                  <a:pt x="105513" y="423809"/>
                </a:lnTo>
                <a:lnTo>
                  <a:pt x="105513" y="397430"/>
                </a:lnTo>
                <a:close/>
                <a:moveTo>
                  <a:pt x="344674" y="344674"/>
                </a:moveTo>
                <a:lnTo>
                  <a:pt x="344674" y="371052"/>
                </a:lnTo>
                <a:lnTo>
                  <a:pt x="423809" y="371052"/>
                </a:lnTo>
                <a:lnTo>
                  <a:pt x="423809" y="344674"/>
                </a:lnTo>
                <a:close/>
                <a:moveTo>
                  <a:pt x="26378" y="344674"/>
                </a:moveTo>
                <a:lnTo>
                  <a:pt x="26378" y="371052"/>
                </a:lnTo>
                <a:lnTo>
                  <a:pt x="105513" y="371052"/>
                </a:lnTo>
                <a:lnTo>
                  <a:pt x="105513" y="344674"/>
                </a:lnTo>
                <a:close/>
                <a:moveTo>
                  <a:pt x="185526" y="344673"/>
                </a:moveTo>
                <a:lnTo>
                  <a:pt x="185526" y="371052"/>
                </a:lnTo>
                <a:lnTo>
                  <a:pt x="264661" y="371052"/>
                </a:lnTo>
                <a:lnTo>
                  <a:pt x="264661" y="344673"/>
                </a:lnTo>
                <a:close/>
                <a:moveTo>
                  <a:pt x="13189" y="318296"/>
                </a:moveTo>
                <a:lnTo>
                  <a:pt x="118702" y="318296"/>
                </a:lnTo>
                <a:cubicBezTo>
                  <a:pt x="125986" y="318296"/>
                  <a:pt x="131891" y="324200"/>
                  <a:pt x="131891" y="331485"/>
                </a:cubicBezTo>
                <a:cubicBezTo>
                  <a:pt x="131891" y="336112"/>
                  <a:pt x="131891" y="432361"/>
                  <a:pt x="131891" y="436998"/>
                </a:cubicBezTo>
                <a:cubicBezTo>
                  <a:pt x="131891" y="444282"/>
                  <a:pt x="125986" y="450187"/>
                  <a:pt x="118702" y="450187"/>
                </a:cubicBezTo>
                <a:lnTo>
                  <a:pt x="13189" y="450187"/>
                </a:lnTo>
                <a:cubicBezTo>
                  <a:pt x="5904" y="450187"/>
                  <a:pt x="0" y="444282"/>
                  <a:pt x="0" y="436998"/>
                </a:cubicBezTo>
                <a:lnTo>
                  <a:pt x="0" y="331485"/>
                </a:lnTo>
                <a:cubicBezTo>
                  <a:pt x="0" y="324200"/>
                  <a:pt x="5904" y="318296"/>
                  <a:pt x="13189" y="318296"/>
                </a:cubicBezTo>
                <a:close/>
                <a:moveTo>
                  <a:pt x="344674" y="291918"/>
                </a:moveTo>
                <a:lnTo>
                  <a:pt x="344674" y="318296"/>
                </a:lnTo>
                <a:lnTo>
                  <a:pt x="423809" y="318296"/>
                </a:lnTo>
                <a:lnTo>
                  <a:pt x="423809" y="291918"/>
                </a:lnTo>
                <a:close/>
                <a:moveTo>
                  <a:pt x="185526" y="291917"/>
                </a:moveTo>
                <a:lnTo>
                  <a:pt x="185526" y="318295"/>
                </a:lnTo>
                <a:lnTo>
                  <a:pt x="264661" y="318295"/>
                </a:lnTo>
                <a:lnTo>
                  <a:pt x="264661" y="291917"/>
                </a:lnTo>
                <a:close/>
                <a:moveTo>
                  <a:pt x="172337" y="265539"/>
                </a:moveTo>
                <a:lnTo>
                  <a:pt x="277850" y="265539"/>
                </a:lnTo>
                <a:cubicBezTo>
                  <a:pt x="285134" y="265539"/>
                  <a:pt x="291039" y="271443"/>
                  <a:pt x="291039" y="278728"/>
                </a:cubicBezTo>
                <a:cubicBezTo>
                  <a:pt x="291039" y="286885"/>
                  <a:pt x="291039" y="431766"/>
                  <a:pt x="291039" y="436997"/>
                </a:cubicBezTo>
                <a:cubicBezTo>
                  <a:pt x="291039" y="444282"/>
                  <a:pt x="285134" y="450186"/>
                  <a:pt x="277850" y="450186"/>
                </a:cubicBezTo>
                <a:lnTo>
                  <a:pt x="172337" y="450186"/>
                </a:lnTo>
                <a:cubicBezTo>
                  <a:pt x="165052" y="450186"/>
                  <a:pt x="159148" y="444282"/>
                  <a:pt x="159148" y="436997"/>
                </a:cubicBezTo>
                <a:lnTo>
                  <a:pt x="159148" y="278728"/>
                </a:lnTo>
                <a:cubicBezTo>
                  <a:pt x="159148" y="271443"/>
                  <a:pt x="165052" y="265539"/>
                  <a:pt x="172337" y="265539"/>
                </a:cubicBezTo>
                <a:close/>
                <a:moveTo>
                  <a:pt x="344674" y="239161"/>
                </a:moveTo>
                <a:lnTo>
                  <a:pt x="344674" y="265540"/>
                </a:lnTo>
                <a:lnTo>
                  <a:pt x="423809" y="265540"/>
                </a:lnTo>
                <a:lnTo>
                  <a:pt x="423809" y="239161"/>
                </a:lnTo>
                <a:close/>
                <a:moveTo>
                  <a:pt x="344674" y="186405"/>
                </a:moveTo>
                <a:lnTo>
                  <a:pt x="344674" y="212783"/>
                </a:lnTo>
                <a:lnTo>
                  <a:pt x="423809" y="212783"/>
                </a:lnTo>
                <a:lnTo>
                  <a:pt x="423809" y="186405"/>
                </a:lnTo>
                <a:close/>
                <a:moveTo>
                  <a:pt x="331485" y="160027"/>
                </a:moveTo>
                <a:lnTo>
                  <a:pt x="436998" y="160027"/>
                </a:lnTo>
                <a:cubicBezTo>
                  <a:pt x="444282" y="160027"/>
                  <a:pt x="450187" y="165931"/>
                  <a:pt x="450187" y="173216"/>
                </a:cubicBezTo>
                <a:cubicBezTo>
                  <a:pt x="450187" y="177843"/>
                  <a:pt x="450187" y="431767"/>
                  <a:pt x="450187" y="436998"/>
                </a:cubicBezTo>
                <a:cubicBezTo>
                  <a:pt x="450187" y="444282"/>
                  <a:pt x="444282" y="450187"/>
                  <a:pt x="436998" y="450187"/>
                </a:cubicBezTo>
                <a:lnTo>
                  <a:pt x="331485" y="450187"/>
                </a:lnTo>
                <a:cubicBezTo>
                  <a:pt x="324200" y="450187"/>
                  <a:pt x="318296" y="444282"/>
                  <a:pt x="318296" y="436998"/>
                </a:cubicBezTo>
                <a:lnTo>
                  <a:pt x="318296" y="173216"/>
                </a:lnTo>
                <a:cubicBezTo>
                  <a:pt x="318296" y="165931"/>
                  <a:pt x="324200" y="160027"/>
                  <a:pt x="331485" y="160027"/>
                </a:cubicBezTo>
                <a:close/>
                <a:moveTo>
                  <a:pt x="330606" y="0"/>
                </a:moveTo>
                <a:lnTo>
                  <a:pt x="383362" y="0"/>
                </a:lnTo>
                <a:cubicBezTo>
                  <a:pt x="383489" y="0"/>
                  <a:pt x="383609" y="17"/>
                  <a:pt x="383736" y="17"/>
                </a:cubicBezTo>
                <a:cubicBezTo>
                  <a:pt x="391055" y="227"/>
                  <a:pt x="396540" y="6234"/>
                  <a:pt x="396551" y="13172"/>
                </a:cubicBezTo>
                <a:cubicBezTo>
                  <a:pt x="396551" y="13175"/>
                  <a:pt x="396551" y="13182"/>
                  <a:pt x="396551" y="13189"/>
                </a:cubicBezTo>
                <a:lnTo>
                  <a:pt x="396551" y="65945"/>
                </a:lnTo>
                <a:cubicBezTo>
                  <a:pt x="396551" y="73230"/>
                  <a:pt x="390647" y="79134"/>
                  <a:pt x="383362" y="79134"/>
                </a:cubicBezTo>
                <a:cubicBezTo>
                  <a:pt x="376077" y="79134"/>
                  <a:pt x="370173" y="73230"/>
                  <a:pt x="370173" y="65945"/>
                </a:cubicBezTo>
                <a:lnTo>
                  <a:pt x="370173" y="45155"/>
                </a:lnTo>
                <a:lnTo>
                  <a:pt x="234446" y="181638"/>
                </a:lnTo>
                <a:cubicBezTo>
                  <a:pt x="229300" y="186811"/>
                  <a:pt x="220930" y="186825"/>
                  <a:pt x="215768" y="181662"/>
                </a:cubicBezTo>
                <a:lnTo>
                  <a:pt x="172337" y="138235"/>
                </a:lnTo>
                <a:lnTo>
                  <a:pt x="76149" y="234418"/>
                </a:lnTo>
                <a:cubicBezTo>
                  <a:pt x="73577" y="236994"/>
                  <a:pt x="70200" y="238283"/>
                  <a:pt x="66824" y="238283"/>
                </a:cubicBezTo>
                <a:cubicBezTo>
                  <a:pt x="63448" y="238283"/>
                  <a:pt x="60072" y="236994"/>
                  <a:pt x="57499" y="234418"/>
                </a:cubicBezTo>
                <a:cubicBezTo>
                  <a:pt x="52347" y="229267"/>
                  <a:pt x="52347" y="220917"/>
                  <a:pt x="57499" y="215769"/>
                </a:cubicBezTo>
                <a:lnTo>
                  <a:pt x="163012" y="110256"/>
                </a:lnTo>
                <a:cubicBezTo>
                  <a:pt x="168164" y="105104"/>
                  <a:pt x="176513" y="105104"/>
                  <a:pt x="181661" y="110256"/>
                </a:cubicBezTo>
                <a:lnTo>
                  <a:pt x="225069" y="153660"/>
                </a:lnTo>
                <a:lnTo>
                  <a:pt x="351646" y="26378"/>
                </a:lnTo>
                <a:lnTo>
                  <a:pt x="330606" y="26378"/>
                </a:lnTo>
                <a:cubicBezTo>
                  <a:pt x="323321" y="26378"/>
                  <a:pt x="317416" y="20474"/>
                  <a:pt x="317416" y="13189"/>
                </a:cubicBezTo>
                <a:cubicBezTo>
                  <a:pt x="317416" y="5904"/>
                  <a:pt x="323321" y="0"/>
                  <a:pt x="330606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6" name="Graphic 162">
            <a:extLst>
              <a:ext uri="{FF2B5EF4-FFF2-40B4-BE49-F238E27FC236}">
                <a16:creationId xmlns:a16="http://schemas.microsoft.com/office/drawing/2014/main" xmlns="" id="{07F2F38D-225F-4358-B604-554F9ACA372F}"/>
              </a:ext>
            </a:extLst>
          </p:cNvPr>
          <p:cNvSpPr/>
          <p:nvPr/>
        </p:nvSpPr>
        <p:spPr>
          <a:xfrm>
            <a:off x="8325679" y="4516982"/>
            <a:ext cx="450187" cy="395672"/>
          </a:xfrm>
          <a:custGeom>
            <a:avLst/>
            <a:gdLst>
              <a:gd name="connsiteX0" fmla="*/ 416143 w 450187"/>
              <a:gd name="connsiteY0" fmla="*/ 150603 h 395672"/>
              <a:gd name="connsiteX1" fmla="*/ 397431 w 450187"/>
              <a:gd name="connsiteY1" fmla="*/ 144366 h 395672"/>
              <a:gd name="connsiteX2" fmla="*/ 397431 w 450187"/>
              <a:gd name="connsiteY2" fmla="*/ 13189 h 395672"/>
              <a:gd name="connsiteX3" fmla="*/ 384242 w 450187"/>
              <a:gd name="connsiteY3" fmla="*/ 0 h 395672"/>
              <a:gd name="connsiteX4" fmla="*/ 371053 w 450187"/>
              <a:gd name="connsiteY4" fmla="*/ 13189 h 395672"/>
              <a:gd name="connsiteX5" fmla="*/ 371053 w 450187"/>
              <a:gd name="connsiteY5" fmla="*/ 56122 h 395672"/>
              <a:gd name="connsiteX6" fmla="*/ 117651 w 450187"/>
              <a:gd name="connsiteY6" fmla="*/ 131891 h 395672"/>
              <a:gd name="connsiteX7" fmla="*/ 39567 w 450187"/>
              <a:gd name="connsiteY7" fmla="*/ 131891 h 395672"/>
              <a:gd name="connsiteX8" fmla="*/ 0 w 450187"/>
              <a:gd name="connsiteY8" fmla="*/ 171458 h 395672"/>
              <a:gd name="connsiteX9" fmla="*/ 0 w 450187"/>
              <a:gd name="connsiteY9" fmla="*/ 224214 h 395672"/>
              <a:gd name="connsiteX10" fmla="*/ 39567 w 450187"/>
              <a:gd name="connsiteY10" fmla="*/ 263781 h 395672"/>
              <a:gd name="connsiteX11" fmla="*/ 106392 w 450187"/>
              <a:gd name="connsiteY11" fmla="*/ 263781 h 395672"/>
              <a:gd name="connsiteX12" fmla="*/ 106392 w 450187"/>
              <a:gd name="connsiteY12" fmla="*/ 295308 h 395672"/>
              <a:gd name="connsiteX13" fmla="*/ 164146 w 450187"/>
              <a:gd name="connsiteY13" fmla="*/ 369276 h 395672"/>
              <a:gd name="connsiteX14" fmla="*/ 188586 w 450187"/>
              <a:gd name="connsiteY14" fmla="*/ 373034 h 395672"/>
              <a:gd name="connsiteX15" fmla="*/ 235339 w 450187"/>
              <a:gd name="connsiteY15" fmla="*/ 356851 h 395672"/>
              <a:gd name="connsiteX16" fmla="*/ 263912 w 450187"/>
              <a:gd name="connsiteY16" fmla="*/ 307515 h 395672"/>
              <a:gd name="connsiteX17" fmla="*/ 371053 w 450187"/>
              <a:gd name="connsiteY17" fmla="*/ 339550 h 395672"/>
              <a:gd name="connsiteX18" fmla="*/ 371053 w 450187"/>
              <a:gd name="connsiteY18" fmla="*/ 382483 h 395672"/>
              <a:gd name="connsiteX19" fmla="*/ 384242 w 450187"/>
              <a:gd name="connsiteY19" fmla="*/ 395672 h 395672"/>
              <a:gd name="connsiteX20" fmla="*/ 397431 w 450187"/>
              <a:gd name="connsiteY20" fmla="*/ 382483 h 395672"/>
              <a:gd name="connsiteX21" fmla="*/ 397431 w 450187"/>
              <a:gd name="connsiteY21" fmla="*/ 251307 h 395672"/>
              <a:gd name="connsiteX22" fmla="*/ 416143 w 450187"/>
              <a:gd name="connsiteY22" fmla="*/ 245070 h 395672"/>
              <a:gd name="connsiteX23" fmla="*/ 450187 w 450187"/>
              <a:gd name="connsiteY23" fmla="*/ 197836 h 395672"/>
              <a:gd name="connsiteX24" fmla="*/ 416143 w 450187"/>
              <a:gd name="connsiteY24" fmla="*/ 150603 h 395672"/>
              <a:gd name="connsiteX25" fmla="*/ 26378 w 450187"/>
              <a:gd name="connsiteY25" fmla="*/ 224214 h 395672"/>
              <a:gd name="connsiteX26" fmla="*/ 26378 w 450187"/>
              <a:gd name="connsiteY26" fmla="*/ 171458 h 395672"/>
              <a:gd name="connsiteX27" fmla="*/ 39567 w 450187"/>
              <a:gd name="connsiteY27" fmla="*/ 158269 h 395672"/>
              <a:gd name="connsiteX28" fmla="*/ 106392 w 450187"/>
              <a:gd name="connsiteY28" fmla="*/ 158269 h 395672"/>
              <a:gd name="connsiteX29" fmla="*/ 106392 w 450187"/>
              <a:gd name="connsiteY29" fmla="*/ 237403 h 395672"/>
              <a:gd name="connsiteX30" fmla="*/ 39567 w 450187"/>
              <a:gd name="connsiteY30" fmla="*/ 237403 h 395672"/>
              <a:gd name="connsiteX31" fmla="*/ 26378 w 450187"/>
              <a:gd name="connsiteY31" fmla="*/ 224214 h 395672"/>
              <a:gd name="connsiteX32" fmla="*/ 219104 w 450187"/>
              <a:gd name="connsiteY32" fmla="*/ 336060 h 395672"/>
              <a:gd name="connsiteX33" fmla="*/ 176321 w 450187"/>
              <a:gd name="connsiteY33" fmla="*/ 345132 h 395672"/>
              <a:gd name="connsiteX34" fmla="*/ 170544 w 450187"/>
              <a:gd name="connsiteY34" fmla="*/ 343689 h 395672"/>
              <a:gd name="connsiteX35" fmla="*/ 132770 w 450187"/>
              <a:gd name="connsiteY35" fmla="*/ 295308 h 395672"/>
              <a:gd name="connsiteX36" fmla="*/ 132770 w 450187"/>
              <a:gd name="connsiteY36" fmla="*/ 268302 h 395672"/>
              <a:gd name="connsiteX37" fmla="*/ 238187 w 450187"/>
              <a:gd name="connsiteY37" fmla="*/ 299821 h 395672"/>
              <a:gd name="connsiteX38" fmla="*/ 219104 w 450187"/>
              <a:gd name="connsiteY38" fmla="*/ 336060 h 395672"/>
              <a:gd name="connsiteX39" fmla="*/ 132770 w 450187"/>
              <a:gd name="connsiteY39" fmla="*/ 240769 h 395672"/>
              <a:gd name="connsiteX40" fmla="*/ 132770 w 450187"/>
              <a:gd name="connsiteY40" fmla="*/ 154903 h 395672"/>
              <a:gd name="connsiteX41" fmla="*/ 371053 w 450187"/>
              <a:gd name="connsiteY41" fmla="*/ 83654 h 395672"/>
              <a:gd name="connsiteX42" fmla="*/ 371053 w 450187"/>
              <a:gd name="connsiteY42" fmla="*/ 312017 h 395672"/>
              <a:gd name="connsiteX43" fmla="*/ 407803 w 450187"/>
              <a:gd name="connsiteY43" fmla="*/ 220045 h 395672"/>
              <a:gd name="connsiteX44" fmla="*/ 397431 w 450187"/>
              <a:gd name="connsiteY44" fmla="*/ 223500 h 395672"/>
              <a:gd name="connsiteX45" fmla="*/ 397431 w 450187"/>
              <a:gd name="connsiteY45" fmla="*/ 172173 h 395672"/>
              <a:gd name="connsiteX46" fmla="*/ 407803 w 450187"/>
              <a:gd name="connsiteY46" fmla="*/ 175627 h 395672"/>
              <a:gd name="connsiteX47" fmla="*/ 423809 w 450187"/>
              <a:gd name="connsiteY47" fmla="*/ 197836 h 395672"/>
              <a:gd name="connsiteX48" fmla="*/ 407803 w 450187"/>
              <a:gd name="connsiteY48" fmla="*/ 220045 h 39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450187" h="395672">
                <a:moveTo>
                  <a:pt x="416143" y="150603"/>
                </a:moveTo>
                <a:lnTo>
                  <a:pt x="397431" y="144366"/>
                </a:lnTo>
                <a:lnTo>
                  <a:pt x="397431" y="13189"/>
                </a:lnTo>
                <a:cubicBezTo>
                  <a:pt x="397431" y="5904"/>
                  <a:pt x="391526" y="0"/>
                  <a:pt x="384242" y="0"/>
                </a:cubicBezTo>
                <a:cubicBezTo>
                  <a:pt x="376957" y="0"/>
                  <a:pt x="371053" y="5904"/>
                  <a:pt x="371053" y="13189"/>
                </a:cubicBezTo>
                <a:lnTo>
                  <a:pt x="371053" y="56122"/>
                </a:lnTo>
                <a:lnTo>
                  <a:pt x="117651" y="131891"/>
                </a:lnTo>
                <a:lnTo>
                  <a:pt x="39567" y="131891"/>
                </a:lnTo>
                <a:cubicBezTo>
                  <a:pt x="17750" y="131891"/>
                  <a:pt x="0" y="149641"/>
                  <a:pt x="0" y="171458"/>
                </a:cubicBezTo>
                <a:lnTo>
                  <a:pt x="0" y="224214"/>
                </a:lnTo>
                <a:cubicBezTo>
                  <a:pt x="0" y="246032"/>
                  <a:pt x="17750" y="263781"/>
                  <a:pt x="39567" y="263781"/>
                </a:cubicBezTo>
                <a:lnTo>
                  <a:pt x="106392" y="263781"/>
                </a:lnTo>
                <a:lnTo>
                  <a:pt x="106392" y="295308"/>
                </a:lnTo>
                <a:cubicBezTo>
                  <a:pt x="106392" y="330359"/>
                  <a:pt x="130143" y="360777"/>
                  <a:pt x="164146" y="369276"/>
                </a:cubicBezTo>
                <a:cubicBezTo>
                  <a:pt x="171148" y="371029"/>
                  <a:pt x="178032" y="373034"/>
                  <a:pt x="188586" y="373034"/>
                </a:cubicBezTo>
                <a:cubicBezTo>
                  <a:pt x="205358" y="373034"/>
                  <a:pt x="221738" y="367470"/>
                  <a:pt x="235339" y="356851"/>
                </a:cubicBezTo>
                <a:cubicBezTo>
                  <a:pt x="251108" y="344537"/>
                  <a:pt x="261185" y="326959"/>
                  <a:pt x="263912" y="307515"/>
                </a:cubicBezTo>
                <a:lnTo>
                  <a:pt x="371053" y="339550"/>
                </a:lnTo>
                <a:lnTo>
                  <a:pt x="371053" y="382483"/>
                </a:lnTo>
                <a:cubicBezTo>
                  <a:pt x="371053" y="389768"/>
                  <a:pt x="376957" y="395672"/>
                  <a:pt x="384242" y="395672"/>
                </a:cubicBezTo>
                <a:cubicBezTo>
                  <a:pt x="391526" y="395672"/>
                  <a:pt x="397431" y="389768"/>
                  <a:pt x="397431" y="382483"/>
                </a:cubicBezTo>
                <a:lnTo>
                  <a:pt x="397431" y="251307"/>
                </a:lnTo>
                <a:lnTo>
                  <a:pt x="416143" y="245070"/>
                </a:lnTo>
                <a:cubicBezTo>
                  <a:pt x="436506" y="238279"/>
                  <a:pt x="450187" y="219299"/>
                  <a:pt x="450187" y="197836"/>
                </a:cubicBezTo>
                <a:cubicBezTo>
                  <a:pt x="450187" y="176373"/>
                  <a:pt x="436506" y="157393"/>
                  <a:pt x="416143" y="150603"/>
                </a:cubicBezTo>
                <a:close/>
                <a:moveTo>
                  <a:pt x="26378" y="224214"/>
                </a:moveTo>
                <a:lnTo>
                  <a:pt x="26378" y="171458"/>
                </a:lnTo>
                <a:cubicBezTo>
                  <a:pt x="26378" y="164186"/>
                  <a:pt x="32296" y="158269"/>
                  <a:pt x="39567" y="158269"/>
                </a:cubicBezTo>
                <a:lnTo>
                  <a:pt x="106392" y="158269"/>
                </a:lnTo>
                <a:lnTo>
                  <a:pt x="106392" y="237403"/>
                </a:lnTo>
                <a:lnTo>
                  <a:pt x="39567" y="237403"/>
                </a:lnTo>
                <a:cubicBezTo>
                  <a:pt x="32296" y="237403"/>
                  <a:pt x="26378" y="231486"/>
                  <a:pt x="26378" y="224214"/>
                </a:cubicBezTo>
                <a:close/>
                <a:moveTo>
                  <a:pt x="219104" y="336060"/>
                </a:moveTo>
                <a:cubicBezTo>
                  <a:pt x="206917" y="345574"/>
                  <a:pt x="191321" y="348882"/>
                  <a:pt x="176321" y="345132"/>
                </a:cubicBezTo>
                <a:lnTo>
                  <a:pt x="170544" y="343689"/>
                </a:lnTo>
                <a:cubicBezTo>
                  <a:pt x="148301" y="338128"/>
                  <a:pt x="132770" y="318235"/>
                  <a:pt x="132770" y="295308"/>
                </a:cubicBezTo>
                <a:lnTo>
                  <a:pt x="132770" y="268302"/>
                </a:lnTo>
                <a:lnTo>
                  <a:pt x="238187" y="299821"/>
                </a:lnTo>
                <a:cubicBezTo>
                  <a:pt x="237324" y="314100"/>
                  <a:pt x="230483" y="327175"/>
                  <a:pt x="219104" y="336060"/>
                </a:cubicBezTo>
                <a:close/>
                <a:moveTo>
                  <a:pt x="132770" y="240769"/>
                </a:moveTo>
                <a:lnTo>
                  <a:pt x="132770" y="154903"/>
                </a:lnTo>
                <a:lnTo>
                  <a:pt x="371053" y="83654"/>
                </a:lnTo>
                <a:lnTo>
                  <a:pt x="371053" y="312017"/>
                </a:lnTo>
                <a:close/>
                <a:moveTo>
                  <a:pt x="407803" y="220045"/>
                </a:moveTo>
                <a:lnTo>
                  <a:pt x="397431" y="223500"/>
                </a:lnTo>
                <a:lnTo>
                  <a:pt x="397431" y="172173"/>
                </a:lnTo>
                <a:lnTo>
                  <a:pt x="407803" y="175627"/>
                </a:lnTo>
                <a:cubicBezTo>
                  <a:pt x="417376" y="178818"/>
                  <a:pt x="423809" y="187745"/>
                  <a:pt x="423809" y="197836"/>
                </a:cubicBezTo>
                <a:cubicBezTo>
                  <a:pt x="423809" y="207927"/>
                  <a:pt x="417376" y="216854"/>
                  <a:pt x="407803" y="220045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8" name="Freeform: Shape 357">
            <a:extLst>
              <a:ext uri="{FF2B5EF4-FFF2-40B4-BE49-F238E27FC236}">
                <a16:creationId xmlns:a16="http://schemas.microsoft.com/office/drawing/2014/main" xmlns="" id="{0D7FA56B-BD4B-436E-8154-899B28D409F7}"/>
              </a:ext>
            </a:extLst>
          </p:cNvPr>
          <p:cNvSpPr/>
          <p:nvPr/>
        </p:nvSpPr>
        <p:spPr>
          <a:xfrm>
            <a:off x="7223201" y="4516982"/>
            <a:ext cx="450187" cy="450187"/>
          </a:xfrm>
          <a:custGeom>
            <a:avLst/>
            <a:gdLst>
              <a:gd name="connsiteX0" fmla="*/ 132770 w 450187"/>
              <a:gd name="connsiteY0" fmla="*/ 370173 h 450187"/>
              <a:gd name="connsiteX1" fmla="*/ 132770 w 450187"/>
              <a:gd name="connsiteY1" fmla="*/ 423809 h 450187"/>
              <a:gd name="connsiteX2" fmla="*/ 317417 w 450187"/>
              <a:gd name="connsiteY2" fmla="*/ 423809 h 450187"/>
              <a:gd name="connsiteX3" fmla="*/ 317417 w 450187"/>
              <a:gd name="connsiteY3" fmla="*/ 370173 h 450187"/>
              <a:gd name="connsiteX4" fmla="*/ 225093 w 450187"/>
              <a:gd name="connsiteY4" fmla="*/ 95181 h 450187"/>
              <a:gd name="connsiteX5" fmla="*/ 220559 w 450187"/>
              <a:gd name="connsiteY5" fmla="*/ 104149 h 450187"/>
              <a:gd name="connsiteX6" fmla="*/ 210643 w 450187"/>
              <a:gd name="connsiteY6" fmla="*/ 111255 h 450187"/>
              <a:gd name="connsiteX7" fmla="*/ 201167 w 450187"/>
              <a:gd name="connsiteY7" fmla="*/ 112602 h 450187"/>
              <a:gd name="connsiteX8" fmla="*/ 207806 w 450187"/>
              <a:gd name="connsiteY8" fmla="*/ 118918 h 450187"/>
              <a:gd name="connsiteX9" fmla="*/ 211704 w 450187"/>
              <a:gd name="connsiteY9" fmla="*/ 130757 h 450187"/>
              <a:gd name="connsiteX10" fmla="*/ 210066 w 450187"/>
              <a:gd name="connsiteY10" fmla="*/ 140072 h 450187"/>
              <a:gd name="connsiteX11" fmla="*/ 219068 w 450187"/>
              <a:gd name="connsiteY11" fmla="*/ 135452 h 450187"/>
              <a:gd name="connsiteX12" fmla="*/ 231114 w 450187"/>
              <a:gd name="connsiteY12" fmla="*/ 135452 h 450187"/>
              <a:gd name="connsiteX13" fmla="*/ 240116 w 450187"/>
              <a:gd name="connsiteY13" fmla="*/ 140072 h 450187"/>
              <a:gd name="connsiteX14" fmla="*/ 238481 w 450187"/>
              <a:gd name="connsiteY14" fmla="*/ 130757 h 450187"/>
              <a:gd name="connsiteX15" fmla="*/ 242379 w 450187"/>
              <a:gd name="connsiteY15" fmla="*/ 118918 h 450187"/>
              <a:gd name="connsiteX16" fmla="*/ 249019 w 450187"/>
              <a:gd name="connsiteY16" fmla="*/ 112598 h 450187"/>
              <a:gd name="connsiteX17" fmla="*/ 239543 w 450187"/>
              <a:gd name="connsiteY17" fmla="*/ 111255 h 450187"/>
              <a:gd name="connsiteX18" fmla="*/ 229623 w 450187"/>
              <a:gd name="connsiteY18" fmla="*/ 104145 h 450187"/>
              <a:gd name="connsiteX19" fmla="*/ 225093 w 450187"/>
              <a:gd name="connsiteY19" fmla="*/ 52756 h 450187"/>
              <a:gd name="connsiteX20" fmla="*/ 236863 w 450187"/>
              <a:gd name="connsiteY20" fmla="*/ 59996 h 450187"/>
              <a:gd name="connsiteX21" fmla="*/ 250062 w 450187"/>
              <a:gd name="connsiteY21" fmla="*/ 86107 h 450187"/>
              <a:gd name="connsiteX22" fmla="*/ 279700 w 450187"/>
              <a:gd name="connsiteY22" fmla="*/ 90311 h 450187"/>
              <a:gd name="connsiteX23" fmla="*/ 290409 w 450187"/>
              <a:gd name="connsiteY23" fmla="*/ 99347 h 450187"/>
              <a:gd name="connsiteX24" fmla="*/ 286941 w 450187"/>
              <a:gd name="connsiteY24" fmla="*/ 112921 h 450187"/>
              <a:gd name="connsiteX25" fmla="*/ 265683 w 450187"/>
              <a:gd name="connsiteY25" fmla="*/ 133155 h 450187"/>
              <a:gd name="connsiteX26" fmla="*/ 270687 w 450187"/>
              <a:gd name="connsiteY26" fmla="*/ 161638 h 450187"/>
              <a:gd name="connsiteX27" fmla="*/ 265522 w 450187"/>
              <a:gd name="connsiteY27" fmla="*/ 174539 h 450187"/>
              <a:gd name="connsiteX28" fmla="*/ 251673 w 450187"/>
              <a:gd name="connsiteY28" fmla="*/ 175654 h 450187"/>
              <a:gd name="connsiteX29" fmla="*/ 225093 w 450187"/>
              <a:gd name="connsiteY29" fmla="*/ 162009 h 450187"/>
              <a:gd name="connsiteX30" fmla="*/ 198509 w 450187"/>
              <a:gd name="connsiteY30" fmla="*/ 175654 h 450187"/>
              <a:gd name="connsiteX31" fmla="*/ 184660 w 450187"/>
              <a:gd name="connsiteY31" fmla="*/ 174539 h 450187"/>
              <a:gd name="connsiteX32" fmla="*/ 179498 w 450187"/>
              <a:gd name="connsiteY32" fmla="*/ 161638 h 450187"/>
              <a:gd name="connsiteX33" fmla="*/ 184502 w 450187"/>
              <a:gd name="connsiteY33" fmla="*/ 133155 h 450187"/>
              <a:gd name="connsiteX34" fmla="*/ 163241 w 450187"/>
              <a:gd name="connsiteY34" fmla="*/ 112921 h 450187"/>
              <a:gd name="connsiteX35" fmla="*/ 159776 w 450187"/>
              <a:gd name="connsiteY35" fmla="*/ 99347 h 450187"/>
              <a:gd name="connsiteX36" fmla="*/ 170482 w 450187"/>
              <a:gd name="connsiteY36" fmla="*/ 90311 h 450187"/>
              <a:gd name="connsiteX37" fmla="*/ 200123 w 450187"/>
              <a:gd name="connsiteY37" fmla="*/ 86107 h 450187"/>
              <a:gd name="connsiteX38" fmla="*/ 213322 w 450187"/>
              <a:gd name="connsiteY38" fmla="*/ 59996 h 450187"/>
              <a:gd name="connsiteX39" fmla="*/ 225093 w 450187"/>
              <a:gd name="connsiteY39" fmla="*/ 52756 h 450187"/>
              <a:gd name="connsiteX40" fmla="*/ 368789 w 450187"/>
              <a:gd name="connsiteY40" fmla="*/ 26378 h 450187"/>
              <a:gd name="connsiteX41" fmla="*/ 355366 w 450187"/>
              <a:gd name="connsiteY41" fmla="*/ 147182 h 450187"/>
              <a:gd name="connsiteX42" fmla="*/ 351217 w 450187"/>
              <a:gd name="connsiteY42" fmla="*/ 168253 h 450187"/>
              <a:gd name="connsiteX43" fmla="*/ 398056 w 450187"/>
              <a:gd name="connsiteY43" fmla="*/ 133076 h 450187"/>
              <a:gd name="connsiteX44" fmla="*/ 423809 w 450187"/>
              <a:gd name="connsiteY44" fmla="*/ 59663 h 450187"/>
              <a:gd name="connsiteX45" fmla="*/ 423809 w 450187"/>
              <a:gd name="connsiteY45" fmla="*/ 39567 h 450187"/>
              <a:gd name="connsiteX46" fmla="*/ 410620 w 450187"/>
              <a:gd name="connsiteY46" fmla="*/ 26378 h 450187"/>
              <a:gd name="connsiteX47" fmla="*/ 107938 w 450187"/>
              <a:gd name="connsiteY47" fmla="*/ 26378 h 450187"/>
              <a:gd name="connsiteX48" fmla="*/ 121037 w 450187"/>
              <a:gd name="connsiteY48" fmla="*/ 144269 h 450187"/>
              <a:gd name="connsiteX49" fmla="*/ 201672 w 450187"/>
              <a:gd name="connsiteY49" fmla="*/ 234429 h 450187"/>
              <a:gd name="connsiteX50" fmla="*/ 211904 w 450187"/>
              <a:gd name="connsiteY50" fmla="*/ 247281 h 450187"/>
              <a:gd name="connsiteX51" fmla="*/ 211904 w 450187"/>
              <a:gd name="connsiteY51" fmla="*/ 277850 h 450187"/>
              <a:gd name="connsiteX52" fmla="*/ 172337 w 450187"/>
              <a:gd name="connsiteY52" fmla="*/ 317417 h 450187"/>
              <a:gd name="connsiteX53" fmla="*/ 159148 w 450187"/>
              <a:gd name="connsiteY53" fmla="*/ 330606 h 450187"/>
              <a:gd name="connsiteX54" fmla="*/ 159148 w 450187"/>
              <a:gd name="connsiteY54" fmla="*/ 343795 h 450187"/>
              <a:gd name="connsiteX55" fmla="*/ 291039 w 450187"/>
              <a:gd name="connsiteY55" fmla="*/ 343795 h 450187"/>
              <a:gd name="connsiteX56" fmla="*/ 291039 w 450187"/>
              <a:gd name="connsiteY56" fmla="*/ 330606 h 450187"/>
              <a:gd name="connsiteX57" fmla="*/ 277850 w 450187"/>
              <a:gd name="connsiteY57" fmla="*/ 317417 h 450187"/>
              <a:gd name="connsiteX58" fmla="*/ 238283 w 450187"/>
              <a:gd name="connsiteY58" fmla="*/ 277850 h 450187"/>
              <a:gd name="connsiteX59" fmla="*/ 238283 w 450187"/>
              <a:gd name="connsiteY59" fmla="*/ 247281 h 450187"/>
              <a:gd name="connsiteX60" fmla="*/ 248515 w 450187"/>
              <a:gd name="connsiteY60" fmla="*/ 234429 h 450187"/>
              <a:gd name="connsiteX61" fmla="*/ 329150 w 450187"/>
              <a:gd name="connsiteY61" fmla="*/ 144269 h 450187"/>
              <a:gd name="connsiteX62" fmla="*/ 342249 w 450187"/>
              <a:gd name="connsiteY62" fmla="*/ 26378 h 450187"/>
              <a:gd name="connsiteX63" fmla="*/ 39567 w 450187"/>
              <a:gd name="connsiteY63" fmla="*/ 26378 h 450187"/>
              <a:gd name="connsiteX64" fmla="*/ 26378 w 450187"/>
              <a:gd name="connsiteY64" fmla="*/ 39567 h 450187"/>
              <a:gd name="connsiteX65" fmla="*/ 26378 w 450187"/>
              <a:gd name="connsiteY65" fmla="*/ 59663 h 450187"/>
              <a:gd name="connsiteX66" fmla="*/ 52131 w 450187"/>
              <a:gd name="connsiteY66" fmla="*/ 133076 h 450187"/>
              <a:gd name="connsiteX67" fmla="*/ 98853 w 450187"/>
              <a:gd name="connsiteY67" fmla="*/ 167845 h 450187"/>
              <a:gd name="connsiteX68" fmla="*/ 94821 w 450187"/>
              <a:gd name="connsiteY68" fmla="*/ 147182 h 450187"/>
              <a:gd name="connsiteX69" fmla="*/ 81398 w 450187"/>
              <a:gd name="connsiteY69" fmla="*/ 26378 h 450187"/>
              <a:gd name="connsiteX70" fmla="*/ 39567 w 450187"/>
              <a:gd name="connsiteY70" fmla="*/ 0 h 450187"/>
              <a:gd name="connsiteX71" fmla="*/ 410620 w 450187"/>
              <a:gd name="connsiteY71" fmla="*/ 0 h 450187"/>
              <a:gd name="connsiteX72" fmla="*/ 450187 w 450187"/>
              <a:gd name="connsiteY72" fmla="*/ 39567 h 450187"/>
              <a:gd name="connsiteX73" fmla="*/ 450187 w 450187"/>
              <a:gd name="connsiteY73" fmla="*/ 59663 h 450187"/>
              <a:gd name="connsiteX74" fmla="*/ 418654 w 450187"/>
              <a:gd name="connsiteY74" fmla="*/ 149555 h 450187"/>
              <a:gd name="connsiteX75" fmla="*/ 351791 w 450187"/>
              <a:gd name="connsiteY75" fmla="*/ 196177 h 450187"/>
              <a:gd name="connsiteX76" fmla="*/ 351622 w 450187"/>
              <a:gd name="connsiteY76" fmla="*/ 196232 h 450187"/>
              <a:gd name="connsiteX77" fmla="*/ 336881 w 450187"/>
              <a:gd name="connsiteY77" fmla="*/ 200924 h 450187"/>
              <a:gd name="connsiteX78" fmla="*/ 264661 w 450187"/>
              <a:gd name="connsiteY78" fmla="*/ 257345 h 450187"/>
              <a:gd name="connsiteX79" fmla="*/ 264661 w 450187"/>
              <a:gd name="connsiteY79" fmla="*/ 277850 h 450187"/>
              <a:gd name="connsiteX80" fmla="*/ 277850 w 450187"/>
              <a:gd name="connsiteY80" fmla="*/ 291039 h 450187"/>
              <a:gd name="connsiteX81" fmla="*/ 317417 w 450187"/>
              <a:gd name="connsiteY81" fmla="*/ 330606 h 450187"/>
              <a:gd name="connsiteX82" fmla="*/ 317417 w 450187"/>
              <a:gd name="connsiteY82" fmla="*/ 343795 h 450187"/>
              <a:gd name="connsiteX83" fmla="*/ 330606 w 450187"/>
              <a:gd name="connsiteY83" fmla="*/ 343795 h 450187"/>
              <a:gd name="connsiteX84" fmla="*/ 343795 w 450187"/>
              <a:gd name="connsiteY84" fmla="*/ 356984 h 450187"/>
              <a:gd name="connsiteX85" fmla="*/ 343795 w 450187"/>
              <a:gd name="connsiteY85" fmla="*/ 423809 h 450187"/>
              <a:gd name="connsiteX86" fmla="*/ 356984 w 450187"/>
              <a:gd name="connsiteY86" fmla="*/ 423809 h 450187"/>
              <a:gd name="connsiteX87" fmla="*/ 370173 w 450187"/>
              <a:gd name="connsiteY87" fmla="*/ 436998 h 450187"/>
              <a:gd name="connsiteX88" fmla="*/ 356984 w 450187"/>
              <a:gd name="connsiteY88" fmla="*/ 450187 h 450187"/>
              <a:gd name="connsiteX89" fmla="*/ 93203 w 450187"/>
              <a:gd name="connsiteY89" fmla="*/ 450187 h 450187"/>
              <a:gd name="connsiteX90" fmla="*/ 80014 w 450187"/>
              <a:gd name="connsiteY90" fmla="*/ 436998 h 450187"/>
              <a:gd name="connsiteX91" fmla="*/ 93203 w 450187"/>
              <a:gd name="connsiteY91" fmla="*/ 423809 h 450187"/>
              <a:gd name="connsiteX92" fmla="*/ 106392 w 450187"/>
              <a:gd name="connsiteY92" fmla="*/ 423809 h 450187"/>
              <a:gd name="connsiteX93" fmla="*/ 106392 w 450187"/>
              <a:gd name="connsiteY93" fmla="*/ 356984 h 450187"/>
              <a:gd name="connsiteX94" fmla="*/ 119581 w 450187"/>
              <a:gd name="connsiteY94" fmla="*/ 343795 h 450187"/>
              <a:gd name="connsiteX95" fmla="*/ 132770 w 450187"/>
              <a:gd name="connsiteY95" fmla="*/ 343795 h 450187"/>
              <a:gd name="connsiteX96" fmla="*/ 132770 w 450187"/>
              <a:gd name="connsiteY96" fmla="*/ 330606 h 450187"/>
              <a:gd name="connsiteX97" fmla="*/ 172337 w 450187"/>
              <a:gd name="connsiteY97" fmla="*/ 291039 h 450187"/>
              <a:gd name="connsiteX98" fmla="*/ 185526 w 450187"/>
              <a:gd name="connsiteY98" fmla="*/ 277850 h 450187"/>
              <a:gd name="connsiteX99" fmla="*/ 185526 w 450187"/>
              <a:gd name="connsiteY99" fmla="*/ 257345 h 450187"/>
              <a:gd name="connsiteX100" fmla="*/ 113251 w 450187"/>
              <a:gd name="connsiteY100" fmla="*/ 200834 h 450187"/>
              <a:gd name="connsiteX101" fmla="*/ 99272 w 450187"/>
              <a:gd name="connsiteY101" fmla="*/ 196177 h 450187"/>
              <a:gd name="connsiteX102" fmla="*/ 31534 w 450187"/>
              <a:gd name="connsiteY102" fmla="*/ 149555 h 450187"/>
              <a:gd name="connsiteX103" fmla="*/ 0 w 450187"/>
              <a:gd name="connsiteY103" fmla="*/ 59663 h 450187"/>
              <a:gd name="connsiteX104" fmla="*/ 0 w 450187"/>
              <a:gd name="connsiteY104" fmla="*/ 39567 h 450187"/>
              <a:gd name="connsiteX105" fmla="*/ 39567 w 450187"/>
              <a:gd name="connsiteY105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50187" h="450187">
                <a:moveTo>
                  <a:pt x="132770" y="370173"/>
                </a:moveTo>
                <a:lnTo>
                  <a:pt x="132770" y="423809"/>
                </a:lnTo>
                <a:lnTo>
                  <a:pt x="317417" y="423809"/>
                </a:lnTo>
                <a:lnTo>
                  <a:pt x="317417" y="370173"/>
                </a:lnTo>
                <a:close/>
                <a:moveTo>
                  <a:pt x="225093" y="95181"/>
                </a:moveTo>
                <a:lnTo>
                  <a:pt x="220559" y="104149"/>
                </a:lnTo>
                <a:cubicBezTo>
                  <a:pt x="218615" y="107995"/>
                  <a:pt x="214912" y="110651"/>
                  <a:pt x="210643" y="111255"/>
                </a:cubicBezTo>
                <a:lnTo>
                  <a:pt x="201167" y="112602"/>
                </a:lnTo>
                <a:lnTo>
                  <a:pt x="207806" y="118918"/>
                </a:lnTo>
                <a:cubicBezTo>
                  <a:pt x="211004" y="121964"/>
                  <a:pt x="212467" y="126406"/>
                  <a:pt x="211704" y="130757"/>
                </a:cubicBezTo>
                <a:lnTo>
                  <a:pt x="210066" y="140072"/>
                </a:lnTo>
                <a:lnTo>
                  <a:pt x="219068" y="135452"/>
                </a:lnTo>
                <a:cubicBezTo>
                  <a:pt x="222850" y="133512"/>
                  <a:pt x="227336" y="133512"/>
                  <a:pt x="231114" y="135452"/>
                </a:cubicBezTo>
                <a:lnTo>
                  <a:pt x="240116" y="140072"/>
                </a:lnTo>
                <a:lnTo>
                  <a:pt x="238481" y="130757"/>
                </a:lnTo>
                <a:cubicBezTo>
                  <a:pt x="237715" y="126406"/>
                  <a:pt x="239179" y="121964"/>
                  <a:pt x="242379" y="118918"/>
                </a:cubicBezTo>
                <a:lnTo>
                  <a:pt x="249019" y="112598"/>
                </a:lnTo>
                <a:lnTo>
                  <a:pt x="239543" y="111255"/>
                </a:lnTo>
                <a:cubicBezTo>
                  <a:pt x="235273" y="110651"/>
                  <a:pt x="231570" y="107995"/>
                  <a:pt x="229623" y="104145"/>
                </a:cubicBezTo>
                <a:close/>
                <a:moveTo>
                  <a:pt x="225093" y="52756"/>
                </a:moveTo>
                <a:cubicBezTo>
                  <a:pt x="230066" y="52756"/>
                  <a:pt x="234620" y="55555"/>
                  <a:pt x="236863" y="59996"/>
                </a:cubicBezTo>
                <a:lnTo>
                  <a:pt x="250062" y="86107"/>
                </a:lnTo>
                <a:lnTo>
                  <a:pt x="279700" y="90311"/>
                </a:lnTo>
                <a:cubicBezTo>
                  <a:pt x="284708" y="91022"/>
                  <a:pt x="288867" y="94532"/>
                  <a:pt x="290409" y="99347"/>
                </a:cubicBezTo>
                <a:cubicBezTo>
                  <a:pt x="291952" y="104163"/>
                  <a:pt x="290605" y="109435"/>
                  <a:pt x="286941" y="112921"/>
                </a:cubicBezTo>
                <a:lnTo>
                  <a:pt x="265683" y="133155"/>
                </a:lnTo>
                <a:lnTo>
                  <a:pt x="270687" y="161638"/>
                </a:lnTo>
                <a:cubicBezTo>
                  <a:pt x="271553" y="166570"/>
                  <a:pt x="269554" y="171564"/>
                  <a:pt x="265522" y="174539"/>
                </a:cubicBezTo>
                <a:cubicBezTo>
                  <a:pt x="261493" y="177510"/>
                  <a:pt x="256128" y="177942"/>
                  <a:pt x="251673" y="175654"/>
                </a:cubicBezTo>
                <a:lnTo>
                  <a:pt x="225093" y="162009"/>
                </a:lnTo>
                <a:lnTo>
                  <a:pt x="198509" y="175654"/>
                </a:lnTo>
                <a:cubicBezTo>
                  <a:pt x="194064" y="177935"/>
                  <a:pt x="188699" y="177513"/>
                  <a:pt x="184660" y="174539"/>
                </a:cubicBezTo>
                <a:cubicBezTo>
                  <a:pt x="180631" y="171568"/>
                  <a:pt x="178632" y="166570"/>
                  <a:pt x="179498" y="161638"/>
                </a:cubicBezTo>
                <a:lnTo>
                  <a:pt x="184502" y="133155"/>
                </a:lnTo>
                <a:lnTo>
                  <a:pt x="163241" y="112921"/>
                </a:lnTo>
                <a:cubicBezTo>
                  <a:pt x="159580" y="109438"/>
                  <a:pt x="158234" y="104163"/>
                  <a:pt x="159776" y="99347"/>
                </a:cubicBezTo>
                <a:cubicBezTo>
                  <a:pt x="161318" y="94532"/>
                  <a:pt x="165477" y="91022"/>
                  <a:pt x="170482" y="90311"/>
                </a:cubicBezTo>
                <a:lnTo>
                  <a:pt x="200123" y="86107"/>
                </a:lnTo>
                <a:lnTo>
                  <a:pt x="213322" y="59996"/>
                </a:lnTo>
                <a:cubicBezTo>
                  <a:pt x="215565" y="55555"/>
                  <a:pt x="220119" y="52756"/>
                  <a:pt x="225093" y="52756"/>
                </a:cubicBezTo>
                <a:close/>
                <a:moveTo>
                  <a:pt x="368789" y="26378"/>
                </a:moveTo>
                <a:lnTo>
                  <a:pt x="355366" y="147182"/>
                </a:lnTo>
                <a:cubicBezTo>
                  <a:pt x="354563" y="154391"/>
                  <a:pt x="353155" y="161425"/>
                  <a:pt x="351217" y="168253"/>
                </a:cubicBezTo>
                <a:cubicBezTo>
                  <a:pt x="369531" y="160683"/>
                  <a:pt x="385605" y="148642"/>
                  <a:pt x="398056" y="133076"/>
                </a:cubicBezTo>
                <a:cubicBezTo>
                  <a:pt x="414663" y="112316"/>
                  <a:pt x="423809" y="86248"/>
                  <a:pt x="423809" y="59663"/>
                </a:cubicBezTo>
                <a:lnTo>
                  <a:pt x="423809" y="39567"/>
                </a:lnTo>
                <a:cubicBezTo>
                  <a:pt x="423809" y="32296"/>
                  <a:pt x="417891" y="26378"/>
                  <a:pt x="410620" y="26378"/>
                </a:cubicBezTo>
                <a:close/>
                <a:moveTo>
                  <a:pt x="107938" y="26378"/>
                </a:moveTo>
                <a:lnTo>
                  <a:pt x="121037" y="144269"/>
                </a:lnTo>
                <a:cubicBezTo>
                  <a:pt x="125921" y="188222"/>
                  <a:pt x="158324" y="224454"/>
                  <a:pt x="201672" y="234429"/>
                </a:cubicBezTo>
                <a:cubicBezTo>
                  <a:pt x="207663" y="235807"/>
                  <a:pt x="211904" y="241137"/>
                  <a:pt x="211904" y="247281"/>
                </a:cubicBezTo>
                <a:lnTo>
                  <a:pt x="211904" y="277850"/>
                </a:lnTo>
                <a:cubicBezTo>
                  <a:pt x="211904" y="299667"/>
                  <a:pt x="194155" y="317417"/>
                  <a:pt x="172337" y="317417"/>
                </a:cubicBezTo>
                <a:cubicBezTo>
                  <a:pt x="165066" y="317417"/>
                  <a:pt x="159148" y="323335"/>
                  <a:pt x="159148" y="330606"/>
                </a:cubicBezTo>
                <a:lnTo>
                  <a:pt x="159148" y="343795"/>
                </a:lnTo>
                <a:lnTo>
                  <a:pt x="291039" y="343795"/>
                </a:lnTo>
                <a:lnTo>
                  <a:pt x="291039" y="330606"/>
                </a:lnTo>
                <a:cubicBezTo>
                  <a:pt x="291039" y="323335"/>
                  <a:pt x="285121" y="317417"/>
                  <a:pt x="277850" y="317417"/>
                </a:cubicBezTo>
                <a:cubicBezTo>
                  <a:pt x="256033" y="317417"/>
                  <a:pt x="238283" y="299667"/>
                  <a:pt x="238283" y="277850"/>
                </a:cubicBezTo>
                <a:lnTo>
                  <a:pt x="238283" y="247281"/>
                </a:lnTo>
                <a:cubicBezTo>
                  <a:pt x="238283" y="241137"/>
                  <a:pt x="242524" y="235807"/>
                  <a:pt x="248515" y="234429"/>
                </a:cubicBezTo>
                <a:cubicBezTo>
                  <a:pt x="291864" y="224454"/>
                  <a:pt x="324266" y="188222"/>
                  <a:pt x="329150" y="144269"/>
                </a:cubicBezTo>
                <a:lnTo>
                  <a:pt x="342249" y="26378"/>
                </a:lnTo>
                <a:close/>
                <a:moveTo>
                  <a:pt x="39567" y="26378"/>
                </a:moveTo>
                <a:cubicBezTo>
                  <a:pt x="32296" y="26378"/>
                  <a:pt x="26378" y="32296"/>
                  <a:pt x="26378" y="39567"/>
                </a:cubicBezTo>
                <a:lnTo>
                  <a:pt x="26378" y="59663"/>
                </a:lnTo>
                <a:cubicBezTo>
                  <a:pt x="26378" y="86248"/>
                  <a:pt x="35525" y="112316"/>
                  <a:pt x="52131" y="133076"/>
                </a:cubicBezTo>
                <a:cubicBezTo>
                  <a:pt x="64049" y="147972"/>
                  <a:pt x="80409" y="160092"/>
                  <a:pt x="98853" y="167845"/>
                </a:cubicBezTo>
                <a:cubicBezTo>
                  <a:pt x="96977" y="161147"/>
                  <a:pt x="95607" y="154247"/>
                  <a:pt x="94821" y="147182"/>
                </a:cubicBezTo>
                <a:lnTo>
                  <a:pt x="81398" y="26378"/>
                </a:lnTo>
                <a:close/>
                <a:moveTo>
                  <a:pt x="39567" y="0"/>
                </a:moveTo>
                <a:cubicBezTo>
                  <a:pt x="45928" y="0"/>
                  <a:pt x="404235" y="0"/>
                  <a:pt x="410620" y="0"/>
                </a:cubicBezTo>
                <a:cubicBezTo>
                  <a:pt x="432437" y="0"/>
                  <a:pt x="450187" y="17750"/>
                  <a:pt x="450187" y="39567"/>
                </a:cubicBezTo>
                <a:lnTo>
                  <a:pt x="450187" y="59663"/>
                </a:lnTo>
                <a:cubicBezTo>
                  <a:pt x="450187" y="92214"/>
                  <a:pt x="438990" y="124139"/>
                  <a:pt x="418654" y="149555"/>
                </a:cubicBezTo>
                <a:cubicBezTo>
                  <a:pt x="401288" y="171262"/>
                  <a:pt x="378166" y="187384"/>
                  <a:pt x="351791" y="196177"/>
                </a:cubicBezTo>
                <a:cubicBezTo>
                  <a:pt x="351736" y="196194"/>
                  <a:pt x="351678" y="196215"/>
                  <a:pt x="351622" y="196232"/>
                </a:cubicBezTo>
                <a:lnTo>
                  <a:pt x="336881" y="200924"/>
                </a:lnTo>
                <a:cubicBezTo>
                  <a:pt x="320642" y="227337"/>
                  <a:pt x="295201" y="247677"/>
                  <a:pt x="264661" y="257345"/>
                </a:cubicBezTo>
                <a:lnTo>
                  <a:pt x="264661" y="277850"/>
                </a:lnTo>
                <a:cubicBezTo>
                  <a:pt x="264661" y="285121"/>
                  <a:pt x="270578" y="291039"/>
                  <a:pt x="277850" y="291039"/>
                </a:cubicBezTo>
                <a:cubicBezTo>
                  <a:pt x="299667" y="291039"/>
                  <a:pt x="317417" y="308790"/>
                  <a:pt x="317417" y="330606"/>
                </a:cubicBezTo>
                <a:lnTo>
                  <a:pt x="317417" y="343795"/>
                </a:lnTo>
                <a:lnTo>
                  <a:pt x="330606" y="343795"/>
                </a:lnTo>
                <a:cubicBezTo>
                  <a:pt x="337891" y="343795"/>
                  <a:pt x="343795" y="349699"/>
                  <a:pt x="343795" y="356984"/>
                </a:cubicBezTo>
                <a:lnTo>
                  <a:pt x="343795" y="423809"/>
                </a:lnTo>
                <a:lnTo>
                  <a:pt x="356984" y="423809"/>
                </a:lnTo>
                <a:cubicBezTo>
                  <a:pt x="364269" y="423809"/>
                  <a:pt x="370173" y="429713"/>
                  <a:pt x="370173" y="436998"/>
                </a:cubicBezTo>
                <a:cubicBezTo>
                  <a:pt x="370173" y="444283"/>
                  <a:pt x="364269" y="450187"/>
                  <a:pt x="356984" y="450187"/>
                </a:cubicBezTo>
                <a:lnTo>
                  <a:pt x="93203" y="450187"/>
                </a:lnTo>
                <a:cubicBezTo>
                  <a:pt x="85918" y="450187"/>
                  <a:pt x="80014" y="444283"/>
                  <a:pt x="80014" y="436998"/>
                </a:cubicBezTo>
                <a:cubicBezTo>
                  <a:pt x="80014" y="429713"/>
                  <a:pt x="85918" y="423809"/>
                  <a:pt x="93203" y="423809"/>
                </a:cubicBezTo>
                <a:lnTo>
                  <a:pt x="106392" y="423809"/>
                </a:lnTo>
                <a:lnTo>
                  <a:pt x="106392" y="356984"/>
                </a:lnTo>
                <a:cubicBezTo>
                  <a:pt x="106392" y="349699"/>
                  <a:pt x="112296" y="343795"/>
                  <a:pt x="119581" y="343795"/>
                </a:cubicBezTo>
                <a:lnTo>
                  <a:pt x="132770" y="343795"/>
                </a:lnTo>
                <a:lnTo>
                  <a:pt x="132770" y="330606"/>
                </a:lnTo>
                <a:cubicBezTo>
                  <a:pt x="132770" y="308790"/>
                  <a:pt x="150521" y="291039"/>
                  <a:pt x="172337" y="291039"/>
                </a:cubicBezTo>
                <a:cubicBezTo>
                  <a:pt x="179609" y="291039"/>
                  <a:pt x="185526" y="285121"/>
                  <a:pt x="185526" y="277850"/>
                </a:cubicBezTo>
                <a:lnTo>
                  <a:pt x="185526" y="257345"/>
                </a:lnTo>
                <a:cubicBezTo>
                  <a:pt x="154951" y="247666"/>
                  <a:pt x="129487" y="227288"/>
                  <a:pt x="113251" y="200834"/>
                </a:cubicBezTo>
                <a:lnTo>
                  <a:pt x="99272" y="196177"/>
                </a:lnTo>
                <a:cubicBezTo>
                  <a:pt x="72502" y="187254"/>
                  <a:pt x="48446" y="170696"/>
                  <a:pt x="31534" y="149555"/>
                </a:cubicBezTo>
                <a:cubicBezTo>
                  <a:pt x="11197" y="124139"/>
                  <a:pt x="0" y="92214"/>
                  <a:pt x="0" y="59663"/>
                </a:cubicBezTo>
                <a:lnTo>
                  <a:pt x="0" y="39567"/>
                </a:lnTo>
                <a:cubicBezTo>
                  <a:pt x="0" y="17750"/>
                  <a:pt x="17750" y="0"/>
                  <a:pt x="39567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1" name="Freeform: Shape 360">
            <a:extLst>
              <a:ext uri="{FF2B5EF4-FFF2-40B4-BE49-F238E27FC236}">
                <a16:creationId xmlns:a16="http://schemas.microsoft.com/office/drawing/2014/main" xmlns="" id="{4E5FBE8D-1153-4CEC-B815-BF61129DEC00}"/>
              </a:ext>
            </a:extLst>
          </p:cNvPr>
          <p:cNvSpPr/>
          <p:nvPr/>
        </p:nvSpPr>
        <p:spPr>
          <a:xfrm>
            <a:off x="10666898" y="4516982"/>
            <a:ext cx="450187" cy="450187"/>
          </a:xfrm>
          <a:custGeom>
            <a:avLst/>
            <a:gdLst>
              <a:gd name="connsiteX0" fmla="*/ 299330 w 450187"/>
              <a:gd name="connsiteY0" fmla="*/ 397431 h 450187"/>
              <a:gd name="connsiteX1" fmla="*/ 312410 w 450187"/>
              <a:gd name="connsiteY1" fmla="*/ 423809 h 450187"/>
              <a:gd name="connsiteX2" fmla="*/ 423809 w 450187"/>
              <a:gd name="connsiteY2" fmla="*/ 423809 h 450187"/>
              <a:gd name="connsiteX3" fmla="*/ 423809 w 450187"/>
              <a:gd name="connsiteY3" fmla="*/ 397431 h 450187"/>
              <a:gd name="connsiteX4" fmla="*/ 26378 w 450187"/>
              <a:gd name="connsiteY4" fmla="*/ 397431 h 450187"/>
              <a:gd name="connsiteX5" fmla="*/ 26378 w 450187"/>
              <a:gd name="connsiteY5" fmla="*/ 423809 h 450187"/>
              <a:gd name="connsiteX6" fmla="*/ 137777 w 450187"/>
              <a:gd name="connsiteY6" fmla="*/ 423809 h 450187"/>
              <a:gd name="connsiteX7" fmla="*/ 150857 w 450187"/>
              <a:gd name="connsiteY7" fmla="*/ 397431 h 450187"/>
              <a:gd name="connsiteX8" fmla="*/ 272732 w 450187"/>
              <a:gd name="connsiteY8" fmla="*/ 343795 h 450187"/>
              <a:gd name="connsiteX9" fmla="*/ 286251 w 450187"/>
              <a:gd name="connsiteY9" fmla="*/ 371053 h 450187"/>
              <a:gd name="connsiteX10" fmla="*/ 396551 w 450187"/>
              <a:gd name="connsiteY10" fmla="*/ 371053 h 450187"/>
              <a:gd name="connsiteX11" fmla="*/ 396551 w 450187"/>
              <a:gd name="connsiteY11" fmla="*/ 343795 h 450187"/>
              <a:gd name="connsiteX12" fmla="*/ 206897 w 450187"/>
              <a:gd name="connsiteY12" fmla="*/ 343795 h 450187"/>
              <a:gd name="connsiteX13" fmla="*/ 167220 w 450187"/>
              <a:gd name="connsiteY13" fmla="*/ 423809 h 450187"/>
              <a:gd name="connsiteX14" fmla="*/ 282967 w 450187"/>
              <a:gd name="connsiteY14" fmla="*/ 423809 h 450187"/>
              <a:gd name="connsiteX15" fmla="*/ 243290 w 450187"/>
              <a:gd name="connsiteY15" fmla="*/ 343795 h 450187"/>
              <a:gd name="connsiteX16" fmla="*/ 53636 w 450187"/>
              <a:gd name="connsiteY16" fmla="*/ 343795 h 450187"/>
              <a:gd name="connsiteX17" fmla="*/ 53636 w 450187"/>
              <a:gd name="connsiteY17" fmla="*/ 371053 h 450187"/>
              <a:gd name="connsiteX18" fmla="*/ 163936 w 450187"/>
              <a:gd name="connsiteY18" fmla="*/ 371053 h 450187"/>
              <a:gd name="connsiteX19" fmla="*/ 177455 w 450187"/>
              <a:gd name="connsiteY19" fmla="*/ 343795 h 450187"/>
              <a:gd name="connsiteX20" fmla="*/ 370173 w 450187"/>
              <a:gd name="connsiteY20" fmla="*/ 185526 h 450187"/>
              <a:gd name="connsiteX21" fmla="*/ 370173 w 450187"/>
              <a:gd name="connsiteY21" fmla="*/ 317417 h 450187"/>
              <a:gd name="connsiteX22" fmla="*/ 396551 w 450187"/>
              <a:gd name="connsiteY22" fmla="*/ 317417 h 450187"/>
              <a:gd name="connsiteX23" fmla="*/ 396551 w 450187"/>
              <a:gd name="connsiteY23" fmla="*/ 185526 h 450187"/>
              <a:gd name="connsiteX24" fmla="*/ 264661 w 450187"/>
              <a:gd name="connsiteY24" fmla="*/ 185526 h 450187"/>
              <a:gd name="connsiteX25" fmla="*/ 264661 w 450187"/>
              <a:gd name="connsiteY25" fmla="*/ 317417 h 450187"/>
              <a:gd name="connsiteX26" fmla="*/ 343795 w 450187"/>
              <a:gd name="connsiteY26" fmla="*/ 317417 h 450187"/>
              <a:gd name="connsiteX27" fmla="*/ 343795 w 450187"/>
              <a:gd name="connsiteY27" fmla="*/ 185526 h 450187"/>
              <a:gd name="connsiteX28" fmla="*/ 211904 w 450187"/>
              <a:gd name="connsiteY28" fmla="*/ 185526 h 450187"/>
              <a:gd name="connsiteX29" fmla="*/ 211904 w 450187"/>
              <a:gd name="connsiteY29" fmla="*/ 317417 h 450187"/>
              <a:gd name="connsiteX30" fmla="*/ 238283 w 450187"/>
              <a:gd name="connsiteY30" fmla="*/ 317417 h 450187"/>
              <a:gd name="connsiteX31" fmla="*/ 238283 w 450187"/>
              <a:gd name="connsiteY31" fmla="*/ 185526 h 450187"/>
              <a:gd name="connsiteX32" fmla="*/ 106392 w 450187"/>
              <a:gd name="connsiteY32" fmla="*/ 185526 h 450187"/>
              <a:gd name="connsiteX33" fmla="*/ 106392 w 450187"/>
              <a:gd name="connsiteY33" fmla="*/ 317417 h 450187"/>
              <a:gd name="connsiteX34" fmla="*/ 185526 w 450187"/>
              <a:gd name="connsiteY34" fmla="*/ 317417 h 450187"/>
              <a:gd name="connsiteX35" fmla="*/ 185526 w 450187"/>
              <a:gd name="connsiteY35" fmla="*/ 185526 h 450187"/>
              <a:gd name="connsiteX36" fmla="*/ 53636 w 450187"/>
              <a:gd name="connsiteY36" fmla="*/ 185526 h 450187"/>
              <a:gd name="connsiteX37" fmla="*/ 53636 w 450187"/>
              <a:gd name="connsiteY37" fmla="*/ 317417 h 450187"/>
              <a:gd name="connsiteX38" fmla="*/ 80014 w 450187"/>
              <a:gd name="connsiteY38" fmla="*/ 317417 h 450187"/>
              <a:gd name="connsiteX39" fmla="*/ 80014 w 450187"/>
              <a:gd name="connsiteY39" fmla="*/ 185526 h 450187"/>
              <a:gd name="connsiteX40" fmla="*/ 225093 w 450187"/>
              <a:gd name="connsiteY40" fmla="*/ 80013 h 450187"/>
              <a:gd name="connsiteX41" fmla="*/ 211904 w 450187"/>
              <a:gd name="connsiteY41" fmla="*/ 93202 h 450187"/>
              <a:gd name="connsiteX42" fmla="*/ 225093 w 450187"/>
              <a:gd name="connsiteY42" fmla="*/ 106391 h 450187"/>
              <a:gd name="connsiteX43" fmla="*/ 238282 w 450187"/>
              <a:gd name="connsiteY43" fmla="*/ 93202 h 450187"/>
              <a:gd name="connsiteX44" fmla="*/ 225093 w 450187"/>
              <a:gd name="connsiteY44" fmla="*/ 80013 h 450187"/>
              <a:gd name="connsiteX45" fmla="*/ 225093 w 450187"/>
              <a:gd name="connsiteY45" fmla="*/ 53635 h 450187"/>
              <a:gd name="connsiteX46" fmla="*/ 264660 w 450187"/>
              <a:gd name="connsiteY46" fmla="*/ 93202 h 450187"/>
              <a:gd name="connsiteX47" fmla="*/ 225093 w 450187"/>
              <a:gd name="connsiteY47" fmla="*/ 132769 h 450187"/>
              <a:gd name="connsiteX48" fmla="*/ 185526 w 450187"/>
              <a:gd name="connsiteY48" fmla="*/ 93202 h 450187"/>
              <a:gd name="connsiteX49" fmla="*/ 225093 w 450187"/>
              <a:gd name="connsiteY49" fmla="*/ 53635 h 450187"/>
              <a:gd name="connsiteX50" fmla="*/ 225094 w 450187"/>
              <a:gd name="connsiteY50" fmla="*/ 27948 h 450187"/>
              <a:gd name="connsiteX51" fmla="*/ 26378 w 450187"/>
              <a:gd name="connsiteY51" fmla="*/ 127718 h 450187"/>
              <a:gd name="connsiteX52" fmla="*/ 26378 w 450187"/>
              <a:gd name="connsiteY52" fmla="*/ 159148 h 450187"/>
              <a:gd name="connsiteX53" fmla="*/ 423809 w 450187"/>
              <a:gd name="connsiteY53" fmla="*/ 159148 h 450187"/>
              <a:gd name="connsiteX54" fmla="*/ 423809 w 450187"/>
              <a:gd name="connsiteY54" fmla="*/ 127718 h 450187"/>
              <a:gd name="connsiteX55" fmla="*/ 219176 w 450187"/>
              <a:gd name="connsiteY55" fmla="*/ 1401 h 450187"/>
              <a:gd name="connsiteX56" fmla="*/ 231011 w 450187"/>
              <a:gd name="connsiteY56" fmla="*/ 1401 h 450187"/>
              <a:gd name="connsiteX57" fmla="*/ 442915 w 450187"/>
              <a:gd name="connsiteY57" fmla="*/ 107793 h 450187"/>
              <a:gd name="connsiteX58" fmla="*/ 450187 w 450187"/>
              <a:gd name="connsiteY58" fmla="*/ 119581 h 450187"/>
              <a:gd name="connsiteX59" fmla="*/ 450187 w 450187"/>
              <a:gd name="connsiteY59" fmla="*/ 172337 h 450187"/>
              <a:gd name="connsiteX60" fmla="*/ 436998 w 450187"/>
              <a:gd name="connsiteY60" fmla="*/ 185526 h 450187"/>
              <a:gd name="connsiteX61" fmla="*/ 422930 w 450187"/>
              <a:gd name="connsiteY61" fmla="*/ 185526 h 450187"/>
              <a:gd name="connsiteX62" fmla="*/ 422930 w 450187"/>
              <a:gd name="connsiteY62" fmla="*/ 371053 h 450187"/>
              <a:gd name="connsiteX63" fmla="*/ 436998 w 450187"/>
              <a:gd name="connsiteY63" fmla="*/ 371053 h 450187"/>
              <a:gd name="connsiteX64" fmla="*/ 450187 w 450187"/>
              <a:gd name="connsiteY64" fmla="*/ 384242 h 450187"/>
              <a:gd name="connsiteX65" fmla="*/ 450187 w 450187"/>
              <a:gd name="connsiteY65" fmla="*/ 436998 h 450187"/>
              <a:gd name="connsiteX66" fmla="*/ 436998 w 450187"/>
              <a:gd name="connsiteY66" fmla="*/ 450187 h 450187"/>
              <a:gd name="connsiteX67" fmla="*/ 13189 w 450187"/>
              <a:gd name="connsiteY67" fmla="*/ 450187 h 450187"/>
              <a:gd name="connsiteX68" fmla="*/ 0 w 450187"/>
              <a:gd name="connsiteY68" fmla="*/ 436998 h 450187"/>
              <a:gd name="connsiteX69" fmla="*/ 0 w 450187"/>
              <a:gd name="connsiteY69" fmla="*/ 384242 h 450187"/>
              <a:gd name="connsiteX70" fmla="*/ 13189 w 450187"/>
              <a:gd name="connsiteY70" fmla="*/ 371053 h 450187"/>
              <a:gd name="connsiteX71" fmla="*/ 27257 w 450187"/>
              <a:gd name="connsiteY71" fmla="*/ 371053 h 450187"/>
              <a:gd name="connsiteX72" fmla="*/ 27257 w 450187"/>
              <a:gd name="connsiteY72" fmla="*/ 185526 h 450187"/>
              <a:gd name="connsiteX73" fmla="*/ 13189 w 450187"/>
              <a:gd name="connsiteY73" fmla="*/ 185526 h 450187"/>
              <a:gd name="connsiteX74" fmla="*/ 0 w 450187"/>
              <a:gd name="connsiteY74" fmla="*/ 172337 h 450187"/>
              <a:gd name="connsiteX75" fmla="*/ 0 w 450187"/>
              <a:gd name="connsiteY75" fmla="*/ 119581 h 450187"/>
              <a:gd name="connsiteX76" fmla="*/ 7271 w 450187"/>
              <a:gd name="connsiteY76" fmla="*/ 107793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450187" h="450187">
                <a:moveTo>
                  <a:pt x="299330" y="397431"/>
                </a:moveTo>
                <a:lnTo>
                  <a:pt x="312410" y="423809"/>
                </a:lnTo>
                <a:lnTo>
                  <a:pt x="423809" y="423809"/>
                </a:lnTo>
                <a:lnTo>
                  <a:pt x="423809" y="397431"/>
                </a:lnTo>
                <a:close/>
                <a:moveTo>
                  <a:pt x="26378" y="397431"/>
                </a:moveTo>
                <a:lnTo>
                  <a:pt x="26378" y="423809"/>
                </a:lnTo>
                <a:lnTo>
                  <a:pt x="137777" y="423809"/>
                </a:lnTo>
                <a:lnTo>
                  <a:pt x="150857" y="397431"/>
                </a:lnTo>
                <a:close/>
                <a:moveTo>
                  <a:pt x="272732" y="343795"/>
                </a:moveTo>
                <a:lnTo>
                  <a:pt x="286251" y="371053"/>
                </a:lnTo>
                <a:lnTo>
                  <a:pt x="396551" y="371053"/>
                </a:lnTo>
                <a:lnTo>
                  <a:pt x="396551" y="343795"/>
                </a:lnTo>
                <a:close/>
                <a:moveTo>
                  <a:pt x="206897" y="343795"/>
                </a:moveTo>
                <a:lnTo>
                  <a:pt x="167220" y="423809"/>
                </a:lnTo>
                <a:lnTo>
                  <a:pt x="282967" y="423809"/>
                </a:lnTo>
                <a:lnTo>
                  <a:pt x="243290" y="343795"/>
                </a:lnTo>
                <a:close/>
                <a:moveTo>
                  <a:pt x="53636" y="343795"/>
                </a:moveTo>
                <a:lnTo>
                  <a:pt x="53636" y="371053"/>
                </a:lnTo>
                <a:lnTo>
                  <a:pt x="163936" y="371053"/>
                </a:lnTo>
                <a:lnTo>
                  <a:pt x="177455" y="343795"/>
                </a:lnTo>
                <a:close/>
                <a:moveTo>
                  <a:pt x="370173" y="185526"/>
                </a:moveTo>
                <a:lnTo>
                  <a:pt x="370173" y="317417"/>
                </a:lnTo>
                <a:lnTo>
                  <a:pt x="396551" y="317417"/>
                </a:lnTo>
                <a:lnTo>
                  <a:pt x="396551" y="185526"/>
                </a:lnTo>
                <a:close/>
                <a:moveTo>
                  <a:pt x="264661" y="185526"/>
                </a:moveTo>
                <a:lnTo>
                  <a:pt x="264661" y="317417"/>
                </a:lnTo>
                <a:lnTo>
                  <a:pt x="343795" y="317417"/>
                </a:lnTo>
                <a:lnTo>
                  <a:pt x="343795" y="185526"/>
                </a:lnTo>
                <a:close/>
                <a:moveTo>
                  <a:pt x="211904" y="185526"/>
                </a:moveTo>
                <a:lnTo>
                  <a:pt x="211904" y="317417"/>
                </a:lnTo>
                <a:lnTo>
                  <a:pt x="238283" y="317417"/>
                </a:lnTo>
                <a:lnTo>
                  <a:pt x="238283" y="185526"/>
                </a:lnTo>
                <a:close/>
                <a:moveTo>
                  <a:pt x="106392" y="185526"/>
                </a:moveTo>
                <a:lnTo>
                  <a:pt x="106392" y="317417"/>
                </a:lnTo>
                <a:lnTo>
                  <a:pt x="185526" y="317417"/>
                </a:lnTo>
                <a:lnTo>
                  <a:pt x="185526" y="185526"/>
                </a:lnTo>
                <a:close/>
                <a:moveTo>
                  <a:pt x="53636" y="185526"/>
                </a:moveTo>
                <a:lnTo>
                  <a:pt x="53636" y="317417"/>
                </a:lnTo>
                <a:lnTo>
                  <a:pt x="80014" y="317417"/>
                </a:lnTo>
                <a:lnTo>
                  <a:pt x="80014" y="185526"/>
                </a:lnTo>
                <a:close/>
                <a:moveTo>
                  <a:pt x="225093" y="80013"/>
                </a:moveTo>
                <a:cubicBezTo>
                  <a:pt x="217822" y="80013"/>
                  <a:pt x="211904" y="85928"/>
                  <a:pt x="211904" y="93202"/>
                </a:cubicBezTo>
                <a:cubicBezTo>
                  <a:pt x="211904" y="100474"/>
                  <a:pt x="217822" y="106391"/>
                  <a:pt x="225093" y="106391"/>
                </a:cubicBezTo>
                <a:cubicBezTo>
                  <a:pt x="232365" y="106391"/>
                  <a:pt x="238282" y="100474"/>
                  <a:pt x="238282" y="93202"/>
                </a:cubicBezTo>
                <a:cubicBezTo>
                  <a:pt x="238282" y="85928"/>
                  <a:pt x="232365" y="80013"/>
                  <a:pt x="225093" y="80013"/>
                </a:cubicBezTo>
                <a:close/>
                <a:moveTo>
                  <a:pt x="225093" y="53635"/>
                </a:moveTo>
                <a:cubicBezTo>
                  <a:pt x="246911" y="53635"/>
                  <a:pt x="264660" y="71385"/>
                  <a:pt x="264660" y="93202"/>
                </a:cubicBezTo>
                <a:cubicBezTo>
                  <a:pt x="264660" y="115020"/>
                  <a:pt x="246911" y="132769"/>
                  <a:pt x="225093" y="132769"/>
                </a:cubicBezTo>
                <a:cubicBezTo>
                  <a:pt x="203277" y="132769"/>
                  <a:pt x="185526" y="115020"/>
                  <a:pt x="185526" y="93202"/>
                </a:cubicBezTo>
                <a:cubicBezTo>
                  <a:pt x="185526" y="71385"/>
                  <a:pt x="203277" y="53635"/>
                  <a:pt x="225093" y="53635"/>
                </a:cubicBezTo>
                <a:close/>
                <a:moveTo>
                  <a:pt x="225094" y="27948"/>
                </a:moveTo>
                <a:lnTo>
                  <a:pt x="26378" y="127718"/>
                </a:lnTo>
                <a:lnTo>
                  <a:pt x="26378" y="159148"/>
                </a:lnTo>
                <a:lnTo>
                  <a:pt x="423809" y="159148"/>
                </a:lnTo>
                <a:lnTo>
                  <a:pt x="423809" y="127718"/>
                </a:lnTo>
                <a:close/>
                <a:moveTo>
                  <a:pt x="219176" y="1401"/>
                </a:moveTo>
                <a:cubicBezTo>
                  <a:pt x="222899" y="-467"/>
                  <a:pt x="227288" y="-467"/>
                  <a:pt x="231011" y="1401"/>
                </a:cubicBezTo>
                <a:lnTo>
                  <a:pt x="442915" y="107793"/>
                </a:lnTo>
                <a:cubicBezTo>
                  <a:pt x="447374" y="110033"/>
                  <a:pt x="450187" y="114594"/>
                  <a:pt x="450187" y="119581"/>
                </a:cubicBezTo>
                <a:lnTo>
                  <a:pt x="450187" y="172337"/>
                </a:lnTo>
                <a:cubicBezTo>
                  <a:pt x="450187" y="179622"/>
                  <a:pt x="444283" y="185526"/>
                  <a:pt x="436998" y="185526"/>
                </a:cubicBezTo>
                <a:lnTo>
                  <a:pt x="422930" y="185526"/>
                </a:lnTo>
                <a:cubicBezTo>
                  <a:pt x="422930" y="188270"/>
                  <a:pt x="422930" y="368112"/>
                  <a:pt x="422930" y="371053"/>
                </a:cubicBezTo>
                <a:lnTo>
                  <a:pt x="436998" y="371053"/>
                </a:lnTo>
                <a:cubicBezTo>
                  <a:pt x="444283" y="371053"/>
                  <a:pt x="450187" y="376957"/>
                  <a:pt x="450187" y="384242"/>
                </a:cubicBezTo>
                <a:lnTo>
                  <a:pt x="450187" y="436998"/>
                </a:lnTo>
                <a:cubicBezTo>
                  <a:pt x="450187" y="444283"/>
                  <a:pt x="444283" y="450187"/>
                  <a:pt x="436998" y="450187"/>
                </a:cubicBezTo>
                <a:lnTo>
                  <a:pt x="13189" y="450187"/>
                </a:lnTo>
                <a:cubicBezTo>
                  <a:pt x="5904" y="450187"/>
                  <a:pt x="0" y="444283"/>
                  <a:pt x="0" y="436998"/>
                </a:cubicBezTo>
                <a:lnTo>
                  <a:pt x="0" y="384242"/>
                </a:lnTo>
                <a:cubicBezTo>
                  <a:pt x="0" y="376957"/>
                  <a:pt x="5904" y="371053"/>
                  <a:pt x="13189" y="371053"/>
                </a:cubicBezTo>
                <a:lnTo>
                  <a:pt x="27257" y="371053"/>
                </a:lnTo>
                <a:lnTo>
                  <a:pt x="27257" y="185526"/>
                </a:lnTo>
                <a:lnTo>
                  <a:pt x="13189" y="185526"/>
                </a:lnTo>
                <a:cubicBezTo>
                  <a:pt x="5904" y="185526"/>
                  <a:pt x="0" y="179622"/>
                  <a:pt x="0" y="172337"/>
                </a:cubicBezTo>
                <a:lnTo>
                  <a:pt x="0" y="119581"/>
                </a:lnTo>
                <a:cubicBezTo>
                  <a:pt x="0" y="114594"/>
                  <a:pt x="2813" y="110033"/>
                  <a:pt x="7271" y="107793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0" name="Freeform: Shape 359">
            <a:extLst>
              <a:ext uri="{FF2B5EF4-FFF2-40B4-BE49-F238E27FC236}">
                <a16:creationId xmlns:a16="http://schemas.microsoft.com/office/drawing/2014/main" xmlns="" id="{C0CDDC00-5C3E-4997-8936-0D97A0499B85}"/>
              </a:ext>
            </a:extLst>
          </p:cNvPr>
          <p:cNvSpPr/>
          <p:nvPr/>
        </p:nvSpPr>
        <p:spPr>
          <a:xfrm>
            <a:off x="9564420" y="4516982"/>
            <a:ext cx="450187" cy="450187"/>
          </a:xfrm>
          <a:custGeom>
            <a:avLst/>
            <a:gdLst>
              <a:gd name="connsiteX0" fmla="*/ 208257 w 450187"/>
              <a:gd name="connsiteY0" fmla="*/ 370173 h 450187"/>
              <a:gd name="connsiteX1" fmla="*/ 190572 w 450187"/>
              <a:gd name="connsiteY1" fmla="*/ 423809 h 450187"/>
              <a:gd name="connsiteX2" fmla="*/ 259615 w 450187"/>
              <a:gd name="connsiteY2" fmla="*/ 423809 h 450187"/>
              <a:gd name="connsiteX3" fmla="*/ 241933 w 450187"/>
              <a:gd name="connsiteY3" fmla="*/ 370173 h 450187"/>
              <a:gd name="connsiteX4" fmla="*/ 211904 w 450187"/>
              <a:gd name="connsiteY4" fmla="*/ 304227 h 450187"/>
              <a:gd name="connsiteX5" fmla="*/ 238282 w 450187"/>
              <a:gd name="connsiteY5" fmla="*/ 304227 h 450187"/>
              <a:gd name="connsiteX6" fmla="*/ 251471 w 450187"/>
              <a:gd name="connsiteY6" fmla="*/ 317416 h 450187"/>
              <a:gd name="connsiteX7" fmla="*/ 238282 w 450187"/>
              <a:gd name="connsiteY7" fmla="*/ 330605 h 450187"/>
              <a:gd name="connsiteX8" fmla="*/ 211904 w 450187"/>
              <a:gd name="connsiteY8" fmla="*/ 330605 h 450187"/>
              <a:gd name="connsiteX9" fmla="*/ 198715 w 450187"/>
              <a:gd name="connsiteY9" fmla="*/ 317416 h 450187"/>
              <a:gd name="connsiteX10" fmla="*/ 211904 w 450187"/>
              <a:gd name="connsiteY10" fmla="*/ 304227 h 450187"/>
              <a:gd name="connsiteX11" fmla="*/ 26378 w 450187"/>
              <a:gd name="connsiteY11" fmla="*/ 291039 h 450187"/>
              <a:gd name="connsiteX12" fmla="*/ 26378 w 450187"/>
              <a:gd name="connsiteY12" fmla="*/ 330606 h 450187"/>
              <a:gd name="connsiteX13" fmla="*/ 39567 w 450187"/>
              <a:gd name="connsiteY13" fmla="*/ 343795 h 450187"/>
              <a:gd name="connsiteX14" fmla="*/ 410620 w 450187"/>
              <a:gd name="connsiteY14" fmla="*/ 343795 h 450187"/>
              <a:gd name="connsiteX15" fmla="*/ 423809 w 450187"/>
              <a:gd name="connsiteY15" fmla="*/ 330606 h 450187"/>
              <a:gd name="connsiteX16" fmla="*/ 423809 w 450187"/>
              <a:gd name="connsiteY16" fmla="*/ 291039 h 450187"/>
              <a:gd name="connsiteX17" fmla="*/ 304227 w 450187"/>
              <a:gd name="connsiteY17" fmla="*/ 211904 h 450187"/>
              <a:gd name="connsiteX18" fmla="*/ 356983 w 450187"/>
              <a:gd name="connsiteY18" fmla="*/ 211904 h 450187"/>
              <a:gd name="connsiteX19" fmla="*/ 370172 w 450187"/>
              <a:gd name="connsiteY19" fmla="*/ 225093 h 450187"/>
              <a:gd name="connsiteX20" fmla="*/ 356983 w 450187"/>
              <a:gd name="connsiteY20" fmla="*/ 238282 h 450187"/>
              <a:gd name="connsiteX21" fmla="*/ 304227 w 450187"/>
              <a:gd name="connsiteY21" fmla="*/ 238282 h 450187"/>
              <a:gd name="connsiteX22" fmla="*/ 291038 w 450187"/>
              <a:gd name="connsiteY22" fmla="*/ 225093 h 450187"/>
              <a:gd name="connsiteX23" fmla="*/ 304227 w 450187"/>
              <a:gd name="connsiteY23" fmla="*/ 211904 h 450187"/>
              <a:gd name="connsiteX24" fmla="*/ 304227 w 450187"/>
              <a:gd name="connsiteY24" fmla="*/ 159148 h 450187"/>
              <a:gd name="connsiteX25" fmla="*/ 356983 w 450187"/>
              <a:gd name="connsiteY25" fmla="*/ 159148 h 450187"/>
              <a:gd name="connsiteX26" fmla="*/ 370172 w 450187"/>
              <a:gd name="connsiteY26" fmla="*/ 172337 h 450187"/>
              <a:gd name="connsiteX27" fmla="*/ 356983 w 450187"/>
              <a:gd name="connsiteY27" fmla="*/ 185526 h 450187"/>
              <a:gd name="connsiteX28" fmla="*/ 304227 w 450187"/>
              <a:gd name="connsiteY28" fmla="*/ 185526 h 450187"/>
              <a:gd name="connsiteX29" fmla="*/ 291038 w 450187"/>
              <a:gd name="connsiteY29" fmla="*/ 172337 h 450187"/>
              <a:gd name="connsiteX30" fmla="*/ 304227 w 450187"/>
              <a:gd name="connsiteY30" fmla="*/ 159148 h 450187"/>
              <a:gd name="connsiteX31" fmla="*/ 304227 w 450187"/>
              <a:gd name="connsiteY31" fmla="*/ 106391 h 450187"/>
              <a:gd name="connsiteX32" fmla="*/ 356983 w 450187"/>
              <a:gd name="connsiteY32" fmla="*/ 106391 h 450187"/>
              <a:gd name="connsiteX33" fmla="*/ 370172 w 450187"/>
              <a:gd name="connsiteY33" fmla="*/ 119580 h 450187"/>
              <a:gd name="connsiteX34" fmla="*/ 356983 w 450187"/>
              <a:gd name="connsiteY34" fmla="*/ 132769 h 450187"/>
              <a:gd name="connsiteX35" fmla="*/ 304227 w 450187"/>
              <a:gd name="connsiteY35" fmla="*/ 132769 h 450187"/>
              <a:gd name="connsiteX36" fmla="*/ 291038 w 450187"/>
              <a:gd name="connsiteY36" fmla="*/ 119580 h 450187"/>
              <a:gd name="connsiteX37" fmla="*/ 304227 w 450187"/>
              <a:gd name="connsiteY37" fmla="*/ 106391 h 450187"/>
              <a:gd name="connsiteX38" fmla="*/ 304227 w 450187"/>
              <a:gd name="connsiteY38" fmla="*/ 53635 h 450187"/>
              <a:gd name="connsiteX39" fmla="*/ 356983 w 450187"/>
              <a:gd name="connsiteY39" fmla="*/ 53635 h 450187"/>
              <a:gd name="connsiteX40" fmla="*/ 370172 w 450187"/>
              <a:gd name="connsiteY40" fmla="*/ 66824 h 450187"/>
              <a:gd name="connsiteX41" fmla="*/ 356983 w 450187"/>
              <a:gd name="connsiteY41" fmla="*/ 80013 h 450187"/>
              <a:gd name="connsiteX42" fmla="*/ 304227 w 450187"/>
              <a:gd name="connsiteY42" fmla="*/ 80013 h 450187"/>
              <a:gd name="connsiteX43" fmla="*/ 291038 w 450187"/>
              <a:gd name="connsiteY43" fmla="*/ 66824 h 450187"/>
              <a:gd name="connsiteX44" fmla="*/ 304227 w 450187"/>
              <a:gd name="connsiteY44" fmla="*/ 53635 h 450187"/>
              <a:gd name="connsiteX45" fmla="*/ 119580 w 450187"/>
              <a:gd name="connsiteY45" fmla="*/ 53635 h 450187"/>
              <a:gd name="connsiteX46" fmla="*/ 132769 w 450187"/>
              <a:gd name="connsiteY46" fmla="*/ 66824 h 450187"/>
              <a:gd name="connsiteX47" fmla="*/ 132769 w 450187"/>
              <a:gd name="connsiteY47" fmla="*/ 155157 h 450187"/>
              <a:gd name="connsiteX48" fmla="*/ 161363 w 450187"/>
              <a:gd name="connsiteY48" fmla="*/ 112265 h 450187"/>
              <a:gd name="connsiteX49" fmla="*/ 171035 w 450187"/>
              <a:gd name="connsiteY49" fmla="*/ 106456 h 450187"/>
              <a:gd name="connsiteX50" fmla="*/ 181661 w 450187"/>
              <a:gd name="connsiteY50" fmla="*/ 110256 h 450187"/>
              <a:gd name="connsiteX51" fmla="*/ 196664 w 450187"/>
              <a:gd name="connsiteY51" fmla="*/ 125258 h 450187"/>
              <a:gd name="connsiteX52" fmla="*/ 240498 w 450187"/>
              <a:gd name="connsiteY52" fmla="*/ 59508 h 450187"/>
              <a:gd name="connsiteX53" fmla="*/ 258786 w 450187"/>
              <a:gd name="connsiteY53" fmla="*/ 55850 h 450187"/>
              <a:gd name="connsiteX54" fmla="*/ 262444 w 450187"/>
              <a:gd name="connsiteY54" fmla="*/ 74140 h 450187"/>
              <a:gd name="connsiteX55" fmla="*/ 209688 w 450187"/>
              <a:gd name="connsiteY55" fmla="*/ 153274 h 450187"/>
              <a:gd name="connsiteX56" fmla="*/ 200016 w 450187"/>
              <a:gd name="connsiteY56" fmla="*/ 159082 h 450187"/>
              <a:gd name="connsiteX57" fmla="*/ 189390 w 450187"/>
              <a:gd name="connsiteY57" fmla="*/ 155283 h 450187"/>
              <a:gd name="connsiteX58" fmla="*/ 174387 w 450187"/>
              <a:gd name="connsiteY58" fmla="*/ 140281 h 450187"/>
              <a:gd name="connsiteX59" fmla="*/ 144224 w 450187"/>
              <a:gd name="connsiteY59" fmla="*/ 185526 h 450187"/>
              <a:gd name="connsiteX60" fmla="*/ 251471 w 450187"/>
              <a:gd name="connsiteY60" fmla="*/ 185526 h 450187"/>
              <a:gd name="connsiteX61" fmla="*/ 264660 w 450187"/>
              <a:gd name="connsiteY61" fmla="*/ 198715 h 450187"/>
              <a:gd name="connsiteX62" fmla="*/ 251471 w 450187"/>
              <a:gd name="connsiteY62" fmla="*/ 211904 h 450187"/>
              <a:gd name="connsiteX63" fmla="*/ 132769 w 450187"/>
              <a:gd name="connsiteY63" fmla="*/ 211904 h 450187"/>
              <a:gd name="connsiteX64" fmla="*/ 132769 w 450187"/>
              <a:gd name="connsiteY64" fmla="*/ 225093 h 450187"/>
              <a:gd name="connsiteX65" fmla="*/ 119580 w 450187"/>
              <a:gd name="connsiteY65" fmla="*/ 238282 h 450187"/>
              <a:gd name="connsiteX66" fmla="*/ 106391 w 450187"/>
              <a:gd name="connsiteY66" fmla="*/ 225093 h 450187"/>
              <a:gd name="connsiteX67" fmla="*/ 106391 w 450187"/>
              <a:gd name="connsiteY67" fmla="*/ 211904 h 450187"/>
              <a:gd name="connsiteX68" fmla="*/ 93202 w 450187"/>
              <a:gd name="connsiteY68" fmla="*/ 211904 h 450187"/>
              <a:gd name="connsiteX69" fmla="*/ 80013 w 450187"/>
              <a:gd name="connsiteY69" fmla="*/ 198715 h 450187"/>
              <a:gd name="connsiteX70" fmla="*/ 93202 w 450187"/>
              <a:gd name="connsiteY70" fmla="*/ 185526 h 450187"/>
              <a:gd name="connsiteX71" fmla="*/ 106391 w 450187"/>
              <a:gd name="connsiteY71" fmla="*/ 185526 h 450187"/>
              <a:gd name="connsiteX72" fmla="*/ 106391 w 450187"/>
              <a:gd name="connsiteY72" fmla="*/ 66824 h 450187"/>
              <a:gd name="connsiteX73" fmla="*/ 119580 w 450187"/>
              <a:gd name="connsiteY73" fmla="*/ 53635 h 450187"/>
              <a:gd name="connsiteX74" fmla="*/ 39567 w 450187"/>
              <a:gd name="connsiteY74" fmla="*/ 26378 h 450187"/>
              <a:gd name="connsiteX75" fmla="*/ 26378 w 450187"/>
              <a:gd name="connsiteY75" fmla="*/ 39567 h 450187"/>
              <a:gd name="connsiteX76" fmla="*/ 26378 w 450187"/>
              <a:gd name="connsiteY76" fmla="*/ 264661 h 450187"/>
              <a:gd name="connsiteX77" fmla="*/ 423809 w 450187"/>
              <a:gd name="connsiteY77" fmla="*/ 264661 h 450187"/>
              <a:gd name="connsiteX78" fmla="*/ 423809 w 450187"/>
              <a:gd name="connsiteY78" fmla="*/ 39567 h 450187"/>
              <a:gd name="connsiteX79" fmla="*/ 410620 w 450187"/>
              <a:gd name="connsiteY79" fmla="*/ 26378 h 450187"/>
              <a:gd name="connsiteX80" fmla="*/ 39567 w 450187"/>
              <a:gd name="connsiteY80" fmla="*/ 0 h 450187"/>
              <a:gd name="connsiteX81" fmla="*/ 410620 w 450187"/>
              <a:gd name="connsiteY81" fmla="*/ 0 h 450187"/>
              <a:gd name="connsiteX82" fmla="*/ 450187 w 450187"/>
              <a:gd name="connsiteY82" fmla="*/ 39567 h 450187"/>
              <a:gd name="connsiteX83" fmla="*/ 450187 w 450187"/>
              <a:gd name="connsiteY83" fmla="*/ 330606 h 450187"/>
              <a:gd name="connsiteX84" fmla="*/ 410620 w 450187"/>
              <a:gd name="connsiteY84" fmla="*/ 370173 h 450187"/>
              <a:gd name="connsiteX85" fmla="*/ 269706 w 450187"/>
              <a:gd name="connsiteY85" fmla="*/ 370173 h 450187"/>
              <a:gd name="connsiteX86" fmla="*/ 287388 w 450187"/>
              <a:gd name="connsiteY86" fmla="*/ 423809 h 450187"/>
              <a:gd name="connsiteX87" fmla="*/ 330606 w 450187"/>
              <a:gd name="connsiteY87" fmla="*/ 423809 h 450187"/>
              <a:gd name="connsiteX88" fmla="*/ 343795 w 450187"/>
              <a:gd name="connsiteY88" fmla="*/ 436998 h 450187"/>
              <a:gd name="connsiteX89" fmla="*/ 330606 w 450187"/>
              <a:gd name="connsiteY89" fmla="*/ 450187 h 450187"/>
              <a:gd name="connsiteX90" fmla="*/ 119581 w 450187"/>
              <a:gd name="connsiteY90" fmla="*/ 450187 h 450187"/>
              <a:gd name="connsiteX91" fmla="*/ 106392 w 450187"/>
              <a:gd name="connsiteY91" fmla="*/ 436998 h 450187"/>
              <a:gd name="connsiteX92" fmla="*/ 119581 w 450187"/>
              <a:gd name="connsiteY92" fmla="*/ 423809 h 450187"/>
              <a:gd name="connsiteX93" fmla="*/ 162799 w 450187"/>
              <a:gd name="connsiteY93" fmla="*/ 423809 h 450187"/>
              <a:gd name="connsiteX94" fmla="*/ 180481 w 450187"/>
              <a:gd name="connsiteY94" fmla="*/ 370173 h 450187"/>
              <a:gd name="connsiteX95" fmla="*/ 39567 w 450187"/>
              <a:gd name="connsiteY95" fmla="*/ 370173 h 450187"/>
              <a:gd name="connsiteX96" fmla="*/ 0 w 450187"/>
              <a:gd name="connsiteY96" fmla="*/ 330606 h 450187"/>
              <a:gd name="connsiteX97" fmla="*/ 0 w 450187"/>
              <a:gd name="connsiteY97" fmla="*/ 39567 h 450187"/>
              <a:gd name="connsiteX98" fmla="*/ 39567 w 450187"/>
              <a:gd name="connsiteY98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450187" h="450187">
                <a:moveTo>
                  <a:pt x="208257" y="370173"/>
                </a:moveTo>
                <a:lnTo>
                  <a:pt x="190572" y="423809"/>
                </a:lnTo>
                <a:lnTo>
                  <a:pt x="259615" y="423809"/>
                </a:lnTo>
                <a:lnTo>
                  <a:pt x="241933" y="370173"/>
                </a:lnTo>
                <a:close/>
                <a:moveTo>
                  <a:pt x="211904" y="304227"/>
                </a:moveTo>
                <a:lnTo>
                  <a:pt x="238282" y="304227"/>
                </a:lnTo>
                <a:cubicBezTo>
                  <a:pt x="245567" y="304227"/>
                  <a:pt x="251471" y="310131"/>
                  <a:pt x="251471" y="317416"/>
                </a:cubicBezTo>
                <a:cubicBezTo>
                  <a:pt x="251471" y="324701"/>
                  <a:pt x="245567" y="330605"/>
                  <a:pt x="238282" y="330605"/>
                </a:cubicBezTo>
                <a:lnTo>
                  <a:pt x="211904" y="330605"/>
                </a:lnTo>
                <a:cubicBezTo>
                  <a:pt x="204619" y="330605"/>
                  <a:pt x="198715" y="324701"/>
                  <a:pt x="198715" y="317416"/>
                </a:cubicBezTo>
                <a:cubicBezTo>
                  <a:pt x="198715" y="310131"/>
                  <a:pt x="204619" y="304227"/>
                  <a:pt x="211904" y="304227"/>
                </a:cubicBezTo>
                <a:close/>
                <a:moveTo>
                  <a:pt x="26378" y="291039"/>
                </a:moveTo>
                <a:lnTo>
                  <a:pt x="26378" y="330606"/>
                </a:lnTo>
                <a:cubicBezTo>
                  <a:pt x="26378" y="337878"/>
                  <a:pt x="32296" y="343795"/>
                  <a:pt x="39567" y="343795"/>
                </a:cubicBezTo>
                <a:cubicBezTo>
                  <a:pt x="54508" y="343795"/>
                  <a:pt x="398218" y="343795"/>
                  <a:pt x="410620" y="343795"/>
                </a:cubicBezTo>
                <a:cubicBezTo>
                  <a:pt x="417891" y="343795"/>
                  <a:pt x="423809" y="337878"/>
                  <a:pt x="423809" y="330606"/>
                </a:cubicBezTo>
                <a:lnTo>
                  <a:pt x="423809" y="291039"/>
                </a:lnTo>
                <a:close/>
                <a:moveTo>
                  <a:pt x="304227" y="211904"/>
                </a:moveTo>
                <a:lnTo>
                  <a:pt x="356983" y="211904"/>
                </a:lnTo>
                <a:cubicBezTo>
                  <a:pt x="364268" y="211904"/>
                  <a:pt x="370172" y="217808"/>
                  <a:pt x="370172" y="225093"/>
                </a:cubicBezTo>
                <a:cubicBezTo>
                  <a:pt x="370172" y="232378"/>
                  <a:pt x="364268" y="238282"/>
                  <a:pt x="356983" y="238282"/>
                </a:cubicBezTo>
                <a:lnTo>
                  <a:pt x="304227" y="238282"/>
                </a:lnTo>
                <a:cubicBezTo>
                  <a:pt x="296942" y="238282"/>
                  <a:pt x="291038" y="232378"/>
                  <a:pt x="291038" y="225093"/>
                </a:cubicBezTo>
                <a:cubicBezTo>
                  <a:pt x="291038" y="217808"/>
                  <a:pt x="296942" y="211904"/>
                  <a:pt x="304227" y="211904"/>
                </a:cubicBezTo>
                <a:close/>
                <a:moveTo>
                  <a:pt x="304227" y="159148"/>
                </a:moveTo>
                <a:lnTo>
                  <a:pt x="356983" y="159148"/>
                </a:lnTo>
                <a:cubicBezTo>
                  <a:pt x="364268" y="159148"/>
                  <a:pt x="370172" y="165052"/>
                  <a:pt x="370172" y="172337"/>
                </a:cubicBezTo>
                <a:cubicBezTo>
                  <a:pt x="370172" y="179622"/>
                  <a:pt x="364268" y="185526"/>
                  <a:pt x="356983" y="185526"/>
                </a:cubicBezTo>
                <a:lnTo>
                  <a:pt x="304227" y="185526"/>
                </a:lnTo>
                <a:cubicBezTo>
                  <a:pt x="296942" y="185526"/>
                  <a:pt x="291038" y="179622"/>
                  <a:pt x="291038" y="172337"/>
                </a:cubicBezTo>
                <a:cubicBezTo>
                  <a:pt x="291038" y="165052"/>
                  <a:pt x="296942" y="159148"/>
                  <a:pt x="304227" y="159148"/>
                </a:cubicBezTo>
                <a:close/>
                <a:moveTo>
                  <a:pt x="304227" y="106391"/>
                </a:moveTo>
                <a:lnTo>
                  <a:pt x="356983" y="106391"/>
                </a:lnTo>
                <a:cubicBezTo>
                  <a:pt x="364268" y="106391"/>
                  <a:pt x="370172" y="112295"/>
                  <a:pt x="370172" y="119580"/>
                </a:cubicBezTo>
                <a:cubicBezTo>
                  <a:pt x="370172" y="126865"/>
                  <a:pt x="364268" y="132769"/>
                  <a:pt x="356983" y="132769"/>
                </a:cubicBezTo>
                <a:lnTo>
                  <a:pt x="304227" y="132769"/>
                </a:lnTo>
                <a:cubicBezTo>
                  <a:pt x="296942" y="132769"/>
                  <a:pt x="291038" y="126865"/>
                  <a:pt x="291038" y="119580"/>
                </a:cubicBezTo>
                <a:cubicBezTo>
                  <a:pt x="291038" y="112295"/>
                  <a:pt x="296942" y="106391"/>
                  <a:pt x="304227" y="106391"/>
                </a:cubicBezTo>
                <a:close/>
                <a:moveTo>
                  <a:pt x="304227" y="53635"/>
                </a:moveTo>
                <a:lnTo>
                  <a:pt x="356983" y="53635"/>
                </a:lnTo>
                <a:cubicBezTo>
                  <a:pt x="364268" y="53635"/>
                  <a:pt x="370172" y="59539"/>
                  <a:pt x="370172" y="66824"/>
                </a:cubicBezTo>
                <a:cubicBezTo>
                  <a:pt x="370172" y="74109"/>
                  <a:pt x="364268" y="80013"/>
                  <a:pt x="356983" y="80013"/>
                </a:cubicBezTo>
                <a:lnTo>
                  <a:pt x="304227" y="80013"/>
                </a:lnTo>
                <a:cubicBezTo>
                  <a:pt x="296942" y="80013"/>
                  <a:pt x="291038" y="74109"/>
                  <a:pt x="291038" y="66824"/>
                </a:cubicBezTo>
                <a:cubicBezTo>
                  <a:pt x="291038" y="59539"/>
                  <a:pt x="296942" y="53635"/>
                  <a:pt x="304227" y="53635"/>
                </a:cubicBezTo>
                <a:close/>
                <a:moveTo>
                  <a:pt x="119580" y="53635"/>
                </a:moveTo>
                <a:cubicBezTo>
                  <a:pt x="126865" y="53635"/>
                  <a:pt x="132769" y="59539"/>
                  <a:pt x="132769" y="66824"/>
                </a:cubicBezTo>
                <a:lnTo>
                  <a:pt x="132769" y="155157"/>
                </a:lnTo>
                <a:lnTo>
                  <a:pt x="161363" y="112265"/>
                </a:lnTo>
                <a:cubicBezTo>
                  <a:pt x="163554" y="108977"/>
                  <a:pt x="167106" y="106845"/>
                  <a:pt x="171035" y="106456"/>
                </a:cubicBezTo>
                <a:cubicBezTo>
                  <a:pt x="174971" y="106062"/>
                  <a:pt x="178869" y="107460"/>
                  <a:pt x="181661" y="110256"/>
                </a:cubicBezTo>
                <a:lnTo>
                  <a:pt x="196664" y="125258"/>
                </a:lnTo>
                <a:lnTo>
                  <a:pt x="240498" y="59508"/>
                </a:lnTo>
                <a:cubicBezTo>
                  <a:pt x="244536" y="53446"/>
                  <a:pt x="252728" y="51811"/>
                  <a:pt x="258786" y="55850"/>
                </a:cubicBezTo>
                <a:cubicBezTo>
                  <a:pt x="264849" y="59889"/>
                  <a:pt x="266487" y="68078"/>
                  <a:pt x="262444" y="74140"/>
                </a:cubicBezTo>
                <a:lnTo>
                  <a:pt x="209688" y="153274"/>
                </a:lnTo>
                <a:cubicBezTo>
                  <a:pt x="207497" y="156562"/>
                  <a:pt x="203945" y="158694"/>
                  <a:pt x="200016" y="159082"/>
                </a:cubicBezTo>
                <a:cubicBezTo>
                  <a:pt x="196077" y="159474"/>
                  <a:pt x="192182" y="158079"/>
                  <a:pt x="189390" y="155283"/>
                </a:cubicBezTo>
                <a:lnTo>
                  <a:pt x="174387" y="140281"/>
                </a:lnTo>
                <a:lnTo>
                  <a:pt x="144224" y="185526"/>
                </a:lnTo>
                <a:lnTo>
                  <a:pt x="251471" y="185526"/>
                </a:lnTo>
                <a:cubicBezTo>
                  <a:pt x="258756" y="185526"/>
                  <a:pt x="264660" y="191430"/>
                  <a:pt x="264660" y="198715"/>
                </a:cubicBezTo>
                <a:cubicBezTo>
                  <a:pt x="264660" y="206000"/>
                  <a:pt x="258756" y="211904"/>
                  <a:pt x="251471" y="211904"/>
                </a:cubicBezTo>
                <a:lnTo>
                  <a:pt x="132769" y="211904"/>
                </a:lnTo>
                <a:lnTo>
                  <a:pt x="132769" y="225093"/>
                </a:lnTo>
                <a:cubicBezTo>
                  <a:pt x="132769" y="232378"/>
                  <a:pt x="126865" y="238282"/>
                  <a:pt x="119580" y="238282"/>
                </a:cubicBezTo>
                <a:cubicBezTo>
                  <a:pt x="112295" y="238282"/>
                  <a:pt x="106391" y="232378"/>
                  <a:pt x="106391" y="225093"/>
                </a:cubicBezTo>
                <a:lnTo>
                  <a:pt x="106391" y="211904"/>
                </a:lnTo>
                <a:lnTo>
                  <a:pt x="93202" y="211904"/>
                </a:lnTo>
                <a:cubicBezTo>
                  <a:pt x="85917" y="211904"/>
                  <a:pt x="80013" y="206000"/>
                  <a:pt x="80013" y="198715"/>
                </a:cubicBezTo>
                <a:cubicBezTo>
                  <a:pt x="80013" y="191430"/>
                  <a:pt x="85917" y="185526"/>
                  <a:pt x="93202" y="185526"/>
                </a:cubicBezTo>
                <a:lnTo>
                  <a:pt x="106391" y="185526"/>
                </a:lnTo>
                <a:lnTo>
                  <a:pt x="106391" y="66824"/>
                </a:lnTo>
                <a:cubicBezTo>
                  <a:pt x="106391" y="59539"/>
                  <a:pt x="112295" y="53635"/>
                  <a:pt x="119580" y="53635"/>
                </a:cubicBezTo>
                <a:close/>
                <a:moveTo>
                  <a:pt x="39567" y="26378"/>
                </a:moveTo>
                <a:cubicBezTo>
                  <a:pt x="32296" y="26378"/>
                  <a:pt x="26378" y="32296"/>
                  <a:pt x="26378" y="39567"/>
                </a:cubicBezTo>
                <a:lnTo>
                  <a:pt x="26378" y="264661"/>
                </a:lnTo>
                <a:lnTo>
                  <a:pt x="423809" y="264661"/>
                </a:lnTo>
                <a:lnTo>
                  <a:pt x="423809" y="39567"/>
                </a:lnTo>
                <a:cubicBezTo>
                  <a:pt x="423809" y="32296"/>
                  <a:pt x="417891" y="26378"/>
                  <a:pt x="410620" y="26378"/>
                </a:cubicBezTo>
                <a:close/>
                <a:moveTo>
                  <a:pt x="39567" y="0"/>
                </a:moveTo>
                <a:lnTo>
                  <a:pt x="410620" y="0"/>
                </a:lnTo>
                <a:cubicBezTo>
                  <a:pt x="432437" y="0"/>
                  <a:pt x="450187" y="17750"/>
                  <a:pt x="450187" y="39567"/>
                </a:cubicBezTo>
                <a:lnTo>
                  <a:pt x="450187" y="330606"/>
                </a:lnTo>
                <a:cubicBezTo>
                  <a:pt x="450187" y="352423"/>
                  <a:pt x="432437" y="370173"/>
                  <a:pt x="410620" y="370173"/>
                </a:cubicBezTo>
                <a:lnTo>
                  <a:pt x="269706" y="370173"/>
                </a:lnTo>
                <a:lnTo>
                  <a:pt x="287388" y="423809"/>
                </a:lnTo>
                <a:lnTo>
                  <a:pt x="330606" y="423809"/>
                </a:lnTo>
                <a:cubicBezTo>
                  <a:pt x="337891" y="423809"/>
                  <a:pt x="343795" y="429713"/>
                  <a:pt x="343795" y="436998"/>
                </a:cubicBezTo>
                <a:cubicBezTo>
                  <a:pt x="343795" y="444283"/>
                  <a:pt x="337891" y="450187"/>
                  <a:pt x="330606" y="450187"/>
                </a:cubicBezTo>
                <a:lnTo>
                  <a:pt x="119581" y="450187"/>
                </a:lnTo>
                <a:cubicBezTo>
                  <a:pt x="112296" y="450187"/>
                  <a:pt x="106392" y="444283"/>
                  <a:pt x="106392" y="436998"/>
                </a:cubicBezTo>
                <a:cubicBezTo>
                  <a:pt x="106392" y="429713"/>
                  <a:pt x="112296" y="423809"/>
                  <a:pt x="119581" y="423809"/>
                </a:cubicBezTo>
                <a:lnTo>
                  <a:pt x="162799" y="423809"/>
                </a:lnTo>
                <a:lnTo>
                  <a:pt x="180481" y="370173"/>
                </a:lnTo>
                <a:lnTo>
                  <a:pt x="39567" y="370173"/>
                </a:lnTo>
                <a:cubicBezTo>
                  <a:pt x="17750" y="370173"/>
                  <a:pt x="0" y="352423"/>
                  <a:pt x="0" y="330606"/>
                </a:cubicBezTo>
                <a:lnTo>
                  <a:pt x="0" y="39567"/>
                </a:lnTo>
                <a:cubicBezTo>
                  <a:pt x="0" y="17750"/>
                  <a:pt x="17750" y="0"/>
                  <a:pt x="39567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3" name="Freeform: Shape 362">
            <a:extLst>
              <a:ext uri="{FF2B5EF4-FFF2-40B4-BE49-F238E27FC236}">
                <a16:creationId xmlns:a16="http://schemas.microsoft.com/office/drawing/2014/main" xmlns="" id="{E289AFBC-5DF0-4E86-AC81-1C40FB0DE7D8}"/>
              </a:ext>
            </a:extLst>
          </p:cNvPr>
          <p:cNvSpPr/>
          <p:nvPr/>
        </p:nvSpPr>
        <p:spPr>
          <a:xfrm>
            <a:off x="666750" y="5604964"/>
            <a:ext cx="395672" cy="450187"/>
          </a:xfrm>
          <a:custGeom>
            <a:avLst/>
            <a:gdLst>
              <a:gd name="connsiteX0" fmla="*/ 65945 w 395672"/>
              <a:gd name="connsiteY0" fmla="*/ 291038 h 450187"/>
              <a:gd name="connsiteX1" fmla="*/ 79134 w 395672"/>
              <a:gd name="connsiteY1" fmla="*/ 304227 h 450187"/>
              <a:gd name="connsiteX2" fmla="*/ 79134 w 395672"/>
              <a:gd name="connsiteY2" fmla="*/ 330605 h 450187"/>
              <a:gd name="connsiteX3" fmla="*/ 65945 w 395672"/>
              <a:gd name="connsiteY3" fmla="*/ 343794 h 450187"/>
              <a:gd name="connsiteX4" fmla="*/ 52756 w 395672"/>
              <a:gd name="connsiteY4" fmla="*/ 330605 h 450187"/>
              <a:gd name="connsiteX5" fmla="*/ 52756 w 395672"/>
              <a:gd name="connsiteY5" fmla="*/ 304227 h 450187"/>
              <a:gd name="connsiteX6" fmla="*/ 65945 w 395672"/>
              <a:gd name="connsiteY6" fmla="*/ 291038 h 450187"/>
              <a:gd name="connsiteX7" fmla="*/ 65945 w 395672"/>
              <a:gd name="connsiteY7" fmla="*/ 264661 h 450187"/>
              <a:gd name="connsiteX8" fmla="*/ 26378 w 395672"/>
              <a:gd name="connsiteY8" fmla="*/ 304228 h 450187"/>
              <a:gd name="connsiteX9" fmla="*/ 26378 w 395672"/>
              <a:gd name="connsiteY9" fmla="*/ 384242 h 450187"/>
              <a:gd name="connsiteX10" fmla="*/ 65945 w 395672"/>
              <a:gd name="connsiteY10" fmla="*/ 423809 h 450187"/>
              <a:gd name="connsiteX11" fmla="*/ 105513 w 395672"/>
              <a:gd name="connsiteY11" fmla="*/ 384242 h 450187"/>
              <a:gd name="connsiteX12" fmla="*/ 105513 w 395672"/>
              <a:gd name="connsiteY12" fmla="*/ 304228 h 450187"/>
              <a:gd name="connsiteX13" fmla="*/ 65945 w 395672"/>
              <a:gd name="connsiteY13" fmla="*/ 264661 h 450187"/>
              <a:gd name="connsiteX14" fmla="*/ 303348 w 395672"/>
              <a:gd name="connsiteY14" fmla="*/ 79134 h 450187"/>
              <a:gd name="connsiteX15" fmla="*/ 290159 w 395672"/>
              <a:gd name="connsiteY15" fmla="*/ 92323 h 450187"/>
              <a:gd name="connsiteX16" fmla="*/ 303348 w 395672"/>
              <a:gd name="connsiteY16" fmla="*/ 105512 h 450187"/>
              <a:gd name="connsiteX17" fmla="*/ 316537 w 395672"/>
              <a:gd name="connsiteY17" fmla="*/ 92323 h 450187"/>
              <a:gd name="connsiteX18" fmla="*/ 303348 w 395672"/>
              <a:gd name="connsiteY18" fmla="*/ 79134 h 450187"/>
              <a:gd name="connsiteX19" fmla="*/ 303348 w 395672"/>
              <a:gd name="connsiteY19" fmla="*/ 52756 h 450187"/>
              <a:gd name="connsiteX20" fmla="*/ 342915 w 395672"/>
              <a:gd name="connsiteY20" fmla="*/ 92323 h 450187"/>
              <a:gd name="connsiteX21" fmla="*/ 303348 w 395672"/>
              <a:gd name="connsiteY21" fmla="*/ 131890 h 450187"/>
              <a:gd name="connsiteX22" fmla="*/ 263781 w 395672"/>
              <a:gd name="connsiteY22" fmla="*/ 92323 h 450187"/>
              <a:gd name="connsiteX23" fmla="*/ 303348 w 395672"/>
              <a:gd name="connsiteY23" fmla="*/ 52756 h 450187"/>
              <a:gd name="connsiteX24" fmla="*/ 303349 w 395672"/>
              <a:gd name="connsiteY24" fmla="*/ 26378 h 450187"/>
              <a:gd name="connsiteX25" fmla="*/ 237403 w 395672"/>
              <a:gd name="connsiteY25" fmla="*/ 92324 h 450187"/>
              <a:gd name="connsiteX26" fmla="*/ 303349 w 395672"/>
              <a:gd name="connsiteY26" fmla="*/ 158269 h 450187"/>
              <a:gd name="connsiteX27" fmla="*/ 369294 w 395672"/>
              <a:gd name="connsiteY27" fmla="*/ 92324 h 450187"/>
              <a:gd name="connsiteX28" fmla="*/ 303349 w 395672"/>
              <a:gd name="connsiteY28" fmla="*/ 26378 h 450187"/>
              <a:gd name="connsiteX29" fmla="*/ 303349 w 395672"/>
              <a:gd name="connsiteY29" fmla="*/ 0 h 450187"/>
              <a:gd name="connsiteX30" fmla="*/ 395672 w 395672"/>
              <a:gd name="connsiteY30" fmla="*/ 92324 h 450187"/>
              <a:gd name="connsiteX31" fmla="*/ 316538 w 395672"/>
              <a:gd name="connsiteY31" fmla="*/ 183703 h 450187"/>
              <a:gd name="connsiteX32" fmla="*/ 316538 w 395672"/>
              <a:gd name="connsiteY32" fmla="*/ 277850 h 450187"/>
              <a:gd name="connsiteX33" fmla="*/ 250592 w 395672"/>
              <a:gd name="connsiteY33" fmla="*/ 343795 h 450187"/>
              <a:gd name="connsiteX34" fmla="*/ 184647 w 395672"/>
              <a:gd name="connsiteY34" fmla="*/ 277850 h 450187"/>
              <a:gd name="connsiteX35" fmla="*/ 184647 w 395672"/>
              <a:gd name="connsiteY35" fmla="*/ 238283 h 450187"/>
              <a:gd name="connsiteX36" fmla="*/ 131891 w 395672"/>
              <a:gd name="connsiteY36" fmla="*/ 185526 h 450187"/>
              <a:gd name="connsiteX37" fmla="*/ 79134 w 395672"/>
              <a:gd name="connsiteY37" fmla="*/ 239609 h 450187"/>
              <a:gd name="connsiteX38" fmla="*/ 131891 w 395672"/>
              <a:gd name="connsiteY38" fmla="*/ 304228 h 450187"/>
              <a:gd name="connsiteX39" fmla="*/ 131891 w 395672"/>
              <a:gd name="connsiteY39" fmla="*/ 384242 h 450187"/>
              <a:gd name="connsiteX40" fmla="*/ 65945 w 395672"/>
              <a:gd name="connsiteY40" fmla="*/ 450187 h 450187"/>
              <a:gd name="connsiteX41" fmla="*/ 0 w 395672"/>
              <a:gd name="connsiteY41" fmla="*/ 384242 h 450187"/>
              <a:gd name="connsiteX42" fmla="*/ 0 w 395672"/>
              <a:gd name="connsiteY42" fmla="*/ 304228 h 450187"/>
              <a:gd name="connsiteX43" fmla="*/ 52756 w 395672"/>
              <a:gd name="connsiteY43" fmla="*/ 239609 h 450187"/>
              <a:gd name="connsiteX44" fmla="*/ 131891 w 395672"/>
              <a:gd name="connsiteY44" fmla="*/ 159148 h 450187"/>
              <a:gd name="connsiteX45" fmla="*/ 211025 w 395672"/>
              <a:gd name="connsiteY45" fmla="*/ 238283 h 450187"/>
              <a:gd name="connsiteX46" fmla="*/ 211025 w 395672"/>
              <a:gd name="connsiteY46" fmla="*/ 277850 h 450187"/>
              <a:gd name="connsiteX47" fmla="*/ 250592 w 395672"/>
              <a:gd name="connsiteY47" fmla="*/ 317417 h 450187"/>
              <a:gd name="connsiteX48" fmla="*/ 290160 w 395672"/>
              <a:gd name="connsiteY48" fmla="*/ 277850 h 450187"/>
              <a:gd name="connsiteX49" fmla="*/ 290160 w 395672"/>
              <a:gd name="connsiteY49" fmla="*/ 183703 h 450187"/>
              <a:gd name="connsiteX50" fmla="*/ 211025 w 395672"/>
              <a:gd name="connsiteY50" fmla="*/ 92324 h 450187"/>
              <a:gd name="connsiteX51" fmla="*/ 303349 w 395672"/>
              <a:gd name="connsiteY51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95672" h="450187">
                <a:moveTo>
                  <a:pt x="65945" y="291038"/>
                </a:moveTo>
                <a:cubicBezTo>
                  <a:pt x="73230" y="291038"/>
                  <a:pt x="79134" y="296942"/>
                  <a:pt x="79134" y="304227"/>
                </a:cubicBezTo>
                <a:lnTo>
                  <a:pt x="79134" y="330605"/>
                </a:lnTo>
                <a:cubicBezTo>
                  <a:pt x="79134" y="337890"/>
                  <a:pt x="73230" y="343794"/>
                  <a:pt x="65945" y="343794"/>
                </a:cubicBezTo>
                <a:cubicBezTo>
                  <a:pt x="58660" y="343794"/>
                  <a:pt x="52756" y="337890"/>
                  <a:pt x="52756" y="330605"/>
                </a:cubicBezTo>
                <a:lnTo>
                  <a:pt x="52756" y="304227"/>
                </a:lnTo>
                <a:cubicBezTo>
                  <a:pt x="52756" y="296942"/>
                  <a:pt x="58660" y="291038"/>
                  <a:pt x="65945" y="291038"/>
                </a:cubicBezTo>
                <a:close/>
                <a:moveTo>
                  <a:pt x="65945" y="264661"/>
                </a:moveTo>
                <a:cubicBezTo>
                  <a:pt x="44128" y="264661"/>
                  <a:pt x="26378" y="282411"/>
                  <a:pt x="26378" y="304228"/>
                </a:cubicBezTo>
                <a:lnTo>
                  <a:pt x="26378" y="384242"/>
                </a:lnTo>
                <a:cubicBezTo>
                  <a:pt x="26378" y="406059"/>
                  <a:pt x="44128" y="423809"/>
                  <a:pt x="65945" y="423809"/>
                </a:cubicBezTo>
                <a:cubicBezTo>
                  <a:pt x="87762" y="423809"/>
                  <a:pt x="105513" y="406059"/>
                  <a:pt x="105513" y="384242"/>
                </a:cubicBezTo>
                <a:lnTo>
                  <a:pt x="105513" y="304228"/>
                </a:lnTo>
                <a:cubicBezTo>
                  <a:pt x="105513" y="282411"/>
                  <a:pt x="87762" y="264661"/>
                  <a:pt x="65945" y="264661"/>
                </a:cubicBezTo>
                <a:close/>
                <a:moveTo>
                  <a:pt x="303348" y="79134"/>
                </a:moveTo>
                <a:cubicBezTo>
                  <a:pt x="296077" y="79134"/>
                  <a:pt x="290159" y="85052"/>
                  <a:pt x="290159" y="92323"/>
                </a:cubicBezTo>
                <a:cubicBezTo>
                  <a:pt x="290159" y="99595"/>
                  <a:pt x="296077" y="105512"/>
                  <a:pt x="303348" y="105512"/>
                </a:cubicBezTo>
                <a:cubicBezTo>
                  <a:pt x="310620" y="105512"/>
                  <a:pt x="316537" y="99595"/>
                  <a:pt x="316537" y="92323"/>
                </a:cubicBezTo>
                <a:cubicBezTo>
                  <a:pt x="316537" y="85052"/>
                  <a:pt x="310620" y="79134"/>
                  <a:pt x="303348" y="79134"/>
                </a:cubicBezTo>
                <a:close/>
                <a:moveTo>
                  <a:pt x="303348" y="52756"/>
                </a:moveTo>
                <a:cubicBezTo>
                  <a:pt x="325166" y="52756"/>
                  <a:pt x="342915" y="70506"/>
                  <a:pt x="342915" y="92323"/>
                </a:cubicBezTo>
                <a:cubicBezTo>
                  <a:pt x="342915" y="114141"/>
                  <a:pt x="325166" y="131890"/>
                  <a:pt x="303348" y="131890"/>
                </a:cubicBezTo>
                <a:cubicBezTo>
                  <a:pt x="281532" y="131890"/>
                  <a:pt x="263781" y="114141"/>
                  <a:pt x="263781" y="92323"/>
                </a:cubicBezTo>
                <a:cubicBezTo>
                  <a:pt x="263781" y="70506"/>
                  <a:pt x="281532" y="52756"/>
                  <a:pt x="303348" y="52756"/>
                </a:cubicBezTo>
                <a:close/>
                <a:moveTo>
                  <a:pt x="303349" y="26378"/>
                </a:moveTo>
                <a:cubicBezTo>
                  <a:pt x="266986" y="26378"/>
                  <a:pt x="237403" y="55961"/>
                  <a:pt x="237403" y="92324"/>
                </a:cubicBezTo>
                <a:cubicBezTo>
                  <a:pt x="237403" y="128686"/>
                  <a:pt x="266986" y="158269"/>
                  <a:pt x="303349" y="158269"/>
                </a:cubicBezTo>
                <a:cubicBezTo>
                  <a:pt x="339711" y="158269"/>
                  <a:pt x="369294" y="128686"/>
                  <a:pt x="369294" y="92324"/>
                </a:cubicBezTo>
                <a:cubicBezTo>
                  <a:pt x="369294" y="55961"/>
                  <a:pt x="339711" y="26378"/>
                  <a:pt x="303349" y="26378"/>
                </a:cubicBezTo>
                <a:close/>
                <a:moveTo>
                  <a:pt x="303349" y="0"/>
                </a:moveTo>
                <a:cubicBezTo>
                  <a:pt x="354257" y="0"/>
                  <a:pt x="395672" y="41415"/>
                  <a:pt x="395672" y="92324"/>
                </a:cubicBezTo>
                <a:cubicBezTo>
                  <a:pt x="395672" y="138753"/>
                  <a:pt x="361219" y="177280"/>
                  <a:pt x="316538" y="183703"/>
                </a:cubicBezTo>
                <a:lnTo>
                  <a:pt x="316538" y="277850"/>
                </a:lnTo>
                <a:cubicBezTo>
                  <a:pt x="316538" y="314212"/>
                  <a:pt x="286955" y="343795"/>
                  <a:pt x="250592" y="343795"/>
                </a:cubicBezTo>
                <a:cubicBezTo>
                  <a:pt x="214230" y="343795"/>
                  <a:pt x="184647" y="314212"/>
                  <a:pt x="184647" y="277850"/>
                </a:cubicBezTo>
                <a:lnTo>
                  <a:pt x="184647" y="238283"/>
                </a:lnTo>
                <a:cubicBezTo>
                  <a:pt x="184647" y="209191"/>
                  <a:pt x="160982" y="185526"/>
                  <a:pt x="131891" y="185526"/>
                </a:cubicBezTo>
                <a:cubicBezTo>
                  <a:pt x="104136" y="185526"/>
                  <a:pt x="79134" y="207381"/>
                  <a:pt x="79134" y="239609"/>
                </a:cubicBezTo>
                <a:cubicBezTo>
                  <a:pt x="109198" y="245736"/>
                  <a:pt x="131891" y="272382"/>
                  <a:pt x="131891" y="304228"/>
                </a:cubicBezTo>
                <a:lnTo>
                  <a:pt x="131891" y="384242"/>
                </a:lnTo>
                <a:cubicBezTo>
                  <a:pt x="131891" y="420604"/>
                  <a:pt x="102308" y="450187"/>
                  <a:pt x="65945" y="450187"/>
                </a:cubicBezTo>
                <a:cubicBezTo>
                  <a:pt x="29583" y="450187"/>
                  <a:pt x="0" y="420604"/>
                  <a:pt x="0" y="384242"/>
                </a:cubicBezTo>
                <a:lnTo>
                  <a:pt x="0" y="304228"/>
                </a:lnTo>
                <a:cubicBezTo>
                  <a:pt x="0" y="272382"/>
                  <a:pt x="22693" y="245736"/>
                  <a:pt x="52756" y="239609"/>
                </a:cubicBezTo>
                <a:cubicBezTo>
                  <a:pt x="52756" y="192389"/>
                  <a:pt x="90005" y="159148"/>
                  <a:pt x="131891" y="159148"/>
                </a:cubicBezTo>
                <a:cubicBezTo>
                  <a:pt x="175525" y="159148"/>
                  <a:pt x="211025" y="194649"/>
                  <a:pt x="211025" y="238283"/>
                </a:cubicBezTo>
                <a:lnTo>
                  <a:pt x="211025" y="277850"/>
                </a:lnTo>
                <a:cubicBezTo>
                  <a:pt x="211025" y="299667"/>
                  <a:pt x="228776" y="317417"/>
                  <a:pt x="250592" y="317417"/>
                </a:cubicBezTo>
                <a:cubicBezTo>
                  <a:pt x="272410" y="317417"/>
                  <a:pt x="290160" y="299667"/>
                  <a:pt x="290160" y="277850"/>
                </a:cubicBezTo>
                <a:lnTo>
                  <a:pt x="290160" y="183703"/>
                </a:lnTo>
                <a:cubicBezTo>
                  <a:pt x="245479" y="177280"/>
                  <a:pt x="211025" y="138753"/>
                  <a:pt x="211025" y="92324"/>
                </a:cubicBezTo>
                <a:cubicBezTo>
                  <a:pt x="211025" y="41415"/>
                  <a:pt x="252441" y="0"/>
                  <a:pt x="303349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5" name="Freeform: Shape 364">
            <a:extLst>
              <a:ext uri="{FF2B5EF4-FFF2-40B4-BE49-F238E27FC236}">
                <a16:creationId xmlns:a16="http://schemas.microsoft.com/office/drawing/2014/main" xmlns="" id="{E90F61FE-3E6D-4240-81F2-3073974709E3}"/>
              </a:ext>
            </a:extLst>
          </p:cNvPr>
          <p:cNvSpPr/>
          <p:nvPr/>
        </p:nvSpPr>
        <p:spPr>
          <a:xfrm>
            <a:off x="2939926" y="5604964"/>
            <a:ext cx="450187" cy="450187"/>
          </a:xfrm>
          <a:custGeom>
            <a:avLst/>
            <a:gdLst>
              <a:gd name="connsiteX0" fmla="*/ 384241 w 450187"/>
              <a:gd name="connsiteY0" fmla="*/ 370173 h 450187"/>
              <a:gd name="connsiteX1" fmla="*/ 397430 w 450187"/>
              <a:gd name="connsiteY1" fmla="*/ 383362 h 450187"/>
              <a:gd name="connsiteX2" fmla="*/ 384241 w 450187"/>
              <a:gd name="connsiteY2" fmla="*/ 396551 h 450187"/>
              <a:gd name="connsiteX3" fmla="*/ 371052 w 450187"/>
              <a:gd name="connsiteY3" fmla="*/ 383362 h 450187"/>
              <a:gd name="connsiteX4" fmla="*/ 384241 w 450187"/>
              <a:gd name="connsiteY4" fmla="*/ 370173 h 450187"/>
              <a:gd name="connsiteX5" fmla="*/ 225093 w 450187"/>
              <a:gd name="connsiteY5" fmla="*/ 370173 h 450187"/>
              <a:gd name="connsiteX6" fmla="*/ 238282 w 450187"/>
              <a:gd name="connsiteY6" fmla="*/ 383362 h 450187"/>
              <a:gd name="connsiteX7" fmla="*/ 225093 w 450187"/>
              <a:gd name="connsiteY7" fmla="*/ 396551 h 450187"/>
              <a:gd name="connsiteX8" fmla="*/ 211904 w 450187"/>
              <a:gd name="connsiteY8" fmla="*/ 383362 h 450187"/>
              <a:gd name="connsiteX9" fmla="*/ 225093 w 450187"/>
              <a:gd name="connsiteY9" fmla="*/ 370173 h 450187"/>
              <a:gd name="connsiteX10" fmla="*/ 65945 w 450187"/>
              <a:gd name="connsiteY10" fmla="*/ 370173 h 450187"/>
              <a:gd name="connsiteX11" fmla="*/ 79134 w 450187"/>
              <a:gd name="connsiteY11" fmla="*/ 383362 h 450187"/>
              <a:gd name="connsiteX12" fmla="*/ 65945 w 450187"/>
              <a:gd name="connsiteY12" fmla="*/ 396551 h 450187"/>
              <a:gd name="connsiteX13" fmla="*/ 52756 w 450187"/>
              <a:gd name="connsiteY13" fmla="*/ 383362 h 450187"/>
              <a:gd name="connsiteX14" fmla="*/ 65945 w 450187"/>
              <a:gd name="connsiteY14" fmla="*/ 370173 h 450187"/>
              <a:gd name="connsiteX15" fmla="*/ 344674 w 450187"/>
              <a:gd name="connsiteY15" fmla="*/ 317417 h 450187"/>
              <a:gd name="connsiteX16" fmla="*/ 344674 w 450187"/>
              <a:gd name="connsiteY16" fmla="*/ 423809 h 450187"/>
              <a:gd name="connsiteX17" fmla="*/ 423809 w 450187"/>
              <a:gd name="connsiteY17" fmla="*/ 423809 h 450187"/>
              <a:gd name="connsiteX18" fmla="*/ 423809 w 450187"/>
              <a:gd name="connsiteY18" fmla="*/ 317417 h 450187"/>
              <a:gd name="connsiteX19" fmla="*/ 185526 w 450187"/>
              <a:gd name="connsiteY19" fmla="*/ 317417 h 450187"/>
              <a:gd name="connsiteX20" fmla="*/ 185526 w 450187"/>
              <a:gd name="connsiteY20" fmla="*/ 423809 h 450187"/>
              <a:gd name="connsiteX21" fmla="*/ 264661 w 450187"/>
              <a:gd name="connsiteY21" fmla="*/ 423809 h 450187"/>
              <a:gd name="connsiteX22" fmla="*/ 264661 w 450187"/>
              <a:gd name="connsiteY22" fmla="*/ 317417 h 450187"/>
              <a:gd name="connsiteX23" fmla="*/ 26378 w 450187"/>
              <a:gd name="connsiteY23" fmla="*/ 317417 h 450187"/>
              <a:gd name="connsiteX24" fmla="*/ 26378 w 450187"/>
              <a:gd name="connsiteY24" fmla="*/ 423809 h 450187"/>
              <a:gd name="connsiteX25" fmla="*/ 105513 w 450187"/>
              <a:gd name="connsiteY25" fmla="*/ 423809 h 450187"/>
              <a:gd name="connsiteX26" fmla="*/ 105513 w 450187"/>
              <a:gd name="connsiteY26" fmla="*/ 317417 h 450187"/>
              <a:gd name="connsiteX27" fmla="*/ 132770 w 450187"/>
              <a:gd name="connsiteY27" fmla="*/ 26378 h 450187"/>
              <a:gd name="connsiteX28" fmla="*/ 132770 w 450187"/>
              <a:gd name="connsiteY28" fmla="*/ 132770 h 450187"/>
              <a:gd name="connsiteX29" fmla="*/ 317417 w 450187"/>
              <a:gd name="connsiteY29" fmla="*/ 132770 h 450187"/>
              <a:gd name="connsiteX30" fmla="*/ 317417 w 450187"/>
              <a:gd name="connsiteY30" fmla="*/ 26378 h 450187"/>
              <a:gd name="connsiteX31" fmla="*/ 119581 w 450187"/>
              <a:gd name="connsiteY31" fmla="*/ 0 h 450187"/>
              <a:gd name="connsiteX32" fmla="*/ 330606 w 450187"/>
              <a:gd name="connsiteY32" fmla="*/ 0 h 450187"/>
              <a:gd name="connsiteX33" fmla="*/ 343795 w 450187"/>
              <a:gd name="connsiteY33" fmla="*/ 13189 h 450187"/>
              <a:gd name="connsiteX34" fmla="*/ 343795 w 450187"/>
              <a:gd name="connsiteY34" fmla="*/ 145959 h 450187"/>
              <a:gd name="connsiteX35" fmla="*/ 330606 w 450187"/>
              <a:gd name="connsiteY35" fmla="*/ 159148 h 450187"/>
              <a:gd name="connsiteX36" fmla="*/ 238283 w 450187"/>
              <a:gd name="connsiteY36" fmla="*/ 159148 h 450187"/>
              <a:gd name="connsiteX37" fmla="*/ 238283 w 450187"/>
              <a:gd name="connsiteY37" fmla="*/ 185526 h 450187"/>
              <a:gd name="connsiteX38" fmla="*/ 277850 w 450187"/>
              <a:gd name="connsiteY38" fmla="*/ 185526 h 450187"/>
              <a:gd name="connsiteX39" fmla="*/ 291039 w 450187"/>
              <a:gd name="connsiteY39" fmla="*/ 198715 h 450187"/>
              <a:gd name="connsiteX40" fmla="*/ 277850 w 450187"/>
              <a:gd name="connsiteY40" fmla="*/ 211904 h 450187"/>
              <a:gd name="connsiteX41" fmla="*/ 238283 w 450187"/>
              <a:gd name="connsiteY41" fmla="*/ 211904 h 450187"/>
              <a:gd name="connsiteX42" fmla="*/ 238283 w 450187"/>
              <a:gd name="connsiteY42" fmla="*/ 238283 h 450187"/>
              <a:gd name="connsiteX43" fmla="*/ 384242 w 450187"/>
              <a:gd name="connsiteY43" fmla="*/ 238283 h 450187"/>
              <a:gd name="connsiteX44" fmla="*/ 397431 w 450187"/>
              <a:gd name="connsiteY44" fmla="*/ 251472 h 450187"/>
              <a:gd name="connsiteX45" fmla="*/ 397431 w 450187"/>
              <a:gd name="connsiteY45" fmla="*/ 291039 h 450187"/>
              <a:gd name="connsiteX46" fmla="*/ 436998 w 450187"/>
              <a:gd name="connsiteY46" fmla="*/ 291039 h 450187"/>
              <a:gd name="connsiteX47" fmla="*/ 450187 w 450187"/>
              <a:gd name="connsiteY47" fmla="*/ 304228 h 450187"/>
              <a:gd name="connsiteX48" fmla="*/ 450187 w 450187"/>
              <a:gd name="connsiteY48" fmla="*/ 436998 h 450187"/>
              <a:gd name="connsiteX49" fmla="*/ 436998 w 450187"/>
              <a:gd name="connsiteY49" fmla="*/ 450187 h 450187"/>
              <a:gd name="connsiteX50" fmla="*/ 331485 w 450187"/>
              <a:gd name="connsiteY50" fmla="*/ 450187 h 450187"/>
              <a:gd name="connsiteX51" fmla="*/ 318296 w 450187"/>
              <a:gd name="connsiteY51" fmla="*/ 436998 h 450187"/>
              <a:gd name="connsiteX52" fmla="*/ 318296 w 450187"/>
              <a:gd name="connsiteY52" fmla="*/ 304228 h 450187"/>
              <a:gd name="connsiteX53" fmla="*/ 331485 w 450187"/>
              <a:gd name="connsiteY53" fmla="*/ 291039 h 450187"/>
              <a:gd name="connsiteX54" fmla="*/ 371053 w 450187"/>
              <a:gd name="connsiteY54" fmla="*/ 291039 h 450187"/>
              <a:gd name="connsiteX55" fmla="*/ 371053 w 450187"/>
              <a:gd name="connsiteY55" fmla="*/ 264661 h 450187"/>
              <a:gd name="connsiteX56" fmla="*/ 238283 w 450187"/>
              <a:gd name="connsiteY56" fmla="*/ 264661 h 450187"/>
              <a:gd name="connsiteX57" fmla="*/ 238283 w 450187"/>
              <a:gd name="connsiteY57" fmla="*/ 291039 h 450187"/>
              <a:gd name="connsiteX58" fmla="*/ 277850 w 450187"/>
              <a:gd name="connsiteY58" fmla="*/ 291039 h 450187"/>
              <a:gd name="connsiteX59" fmla="*/ 291039 w 450187"/>
              <a:gd name="connsiteY59" fmla="*/ 304228 h 450187"/>
              <a:gd name="connsiteX60" fmla="*/ 291039 w 450187"/>
              <a:gd name="connsiteY60" fmla="*/ 436998 h 450187"/>
              <a:gd name="connsiteX61" fmla="*/ 277850 w 450187"/>
              <a:gd name="connsiteY61" fmla="*/ 450187 h 450187"/>
              <a:gd name="connsiteX62" fmla="*/ 172337 w 450187"/>
              <a:gd name="connsiteY62" fmla="*/ 450187 h 450187"/>
              <a:gd name="connsiteX63" fmla="*/ 159148 w 450187"/>
              <a:gd name="connsiteY63" fmla="*/ 436998 h 450187"/>
              <a:gd name="connsiteX64" fmla="*/ 159148 w 450187"/>
              <a:gd name="connsiteY64" fmla="*/ 304228 h 450187"/>
              <a:gd name="connsiteX65" fmla="*/ 172337 w 450187"/>
              <a:gd name="connsiteY65" fmla="*/ 291039 h 450187"/>
              <a:gd name="connsiteX66" fmla="*/ 211904 w 450187"/>
              <a:gd name="connsiteY66" fmla="*/ 291039 h 450187"/>
              <a:gd name="connsiteX67" fmla="*/ 211904 w 450187"/>
              <a:gd name="connsiteY67" fmla="*/ 264661 h 450187"/>
              <a:gd name="connsiteX68" fmla="*/ 79134 w 450187"/>
              <a:gd name="connsiteY68" fmla="*/ 264661 h 450187"/>
              <a:gd name="connsiteX69" fmla="*/ 79134 w 450187"/>
              <a:gd name="connsiteY69" fmla="*/ 291039 h 450187"/>
              <a:gd name="connsiteX70" fmla="*/ 118702 w 450187"/>
              <a:gd name="connsiteY70" fmla="*/ 291039 h 450187"/>
              <a:gd name="connsiteX71" fmla="*/ 131891 w 450187"/>
              <a:gd name="connsiteY71" fmla="*/ 304228 h 450187"/>
              <a:gd name="connsiteX72" fmla="*/ 131891 w 450187"/>
              <a:gd name="connsiteY72" fmla="*/ 436998 h 450187"/>
              <a:gd name="connsiteX73" fmla="*/ 118702 w 450187"/>
              <a:gd name="connsiteY73" fmla="*/ 450187 h 450187"/>
              <a:gd name="connsiteX74" fmla="*/ 13189 w 450187"/>
              <a:gd name="connsiteY74" fmla="*/ 450187 h 450187"/>
              <a:gd name="connsiteX75" fmla="*/ 0 w 450187"/>
              <a:gd name="connsiteY75" fmla="*/ 436998 h 450187"/>
              <a:gd name="connsiteX76" fmla="*/ 0 w 450187"/>
              <a:gd name="connsiteY76" fmla="*/ 304228 h 450187"/>
              <a:gd name="connsiteX77" fmla="*/ 13189 w 450187"/>
              <a:gd name="connsiteY77" fmla="*/ 291039 h 450187"/>
              <a:gd name="connsiteX78" fmla="*/ 52756 w 450187"/>
              <a:gd name="connsiteY78" fmla="*/ 291039 h 450187"/>
              <a:gd name="connsiteX79" fmla="*/ 52756 w 450187"/>
              <a:gd name="connsiteY79" fmla="*/ 251472 h 450187"/>
              <a:gd name="connsiteX80" fmla="*/ 65945 w 450187"/>
              <a:gd name="connsiteY80" fmla="*/ 238283 h 450187"/>
              <a:gd name="connsiteX81" fmla="*/ 211904 w 450187"/>
              <a:gd name="connsiteY81" fmla="*/ 238283 h 450187"/>
              <a:gd name="connsiteX82" fmla="*/ 211904 w 450187"/>
              <a:gd name="connsiteY82" fmla="*/ 211904 h 450187"/>
              <a:gd name="connsiteX83" fmla="*/ 172337 w 450187"/>
              <a:gd name="connsiteY83" fmla="*/ 211904 h 450187"/>
              <a:gd name="connsiteX84" fmla="*/ 159148 w 450187"/>
              <a:gd name="connsiteY84" fmla="*/ 198715 h 450187"/>
              <a:gd name="connsiteX85" fmla="*/ 172337 w 450187"/>
              <a:gd name="connsiteY85" fmla="*/ 185526 h 450187"/>
              <a:gd name="connsiteX86" fmla="*/ 211904 w 450187"/>
              <a:gd name="connsiteY86" fmla="*/ 185526 h 450187"/>
              <a:gd name="connsiteX87" fmla="*/ 211904 w 450187"/>
              <a:gd name="connsiteY87" fmla="*/ 159148 h 450187"/>
              <a:gd name="connsiteX88" fmla="*/ 119581 w 450187"/>
              <a:gd name="connsiteY88" fmla="*/ 159148 h 450187"/>
              <a:gd name="connsiteX89" fmla="*/ 106392 w 450187"/>
              <a:gd name="connsiteY89" fmla="*/ 145959 h 450187"/>
              <a:gd name="connsiteX90" fmla="*/ 106392 w 450187"/>
              <a:gd name="connsiteY90" fmla="*/ 13189 h 450187"/>
              <a:gd name="connsiteX91" fmla="*/ 119581 w 450187"/>
              <a:gd name="connsiteY91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50187" h="450187">
                <a:moveTo>
                  <a:pt x="384241" y="370173"/>
                </a:moveTo>
                <a:cubicBezTo>
                  <a:pt x="391526" y="370173"/>
                  <a:pt x="397430" y="376077"/>
                  <a:pt x="397430" y="383362"/>
                </a:cubicBezTo>
                <a:cubicBezTo>
                  <a:pt x="397430" y="390647"/>
                  <a:pt x="391526" y="396551"/>
                  <a:pt x="384241" y="396551"/>
                </a:cubicBezTo>
                <a:cubicBezTo>
                  <a:pt x="376956" y="396551"/>
                  <a:pt x="371052" y="390647"/>
                  <a:pt x="371052" y="383362"/>
                </a:cubicBezTo>
                <a:cubicBezTo>
                  <a:pt x="371052" y="376077"/>
                  <a:pt x="376956" y="370173"/>
                  <a:pt x="384241" y="370173"/>
                </a:cubicBezTo>
                <a:close/>
                <a:moveTo>
                  <a:pt x="225093" y="370173"/>
                </a:moveTo>
                <a:cubicBezTo>
                  <a:pt x="232378" y="370173"/>
                  <a:pt x="238282" y="376077"/>
                  <a:pt x="238282" y="383362"/>
                </a:cubicBezTo>
                <a:cubicBezTo>
                  <a:pt x="238282" y="390647"/>
                  <a:pt x="232378" y="396551"/>
                  <a:pt x="225093" y="396551"/>
                </a:cubicBezTo>
                <a:cubicBezTo>
                  <a:pt x="217808" y="396551"/>
                  <a:pt x="211904" y="390647"/>
                  <a:pt x="211904" y="383362"/>
                </a:cubicBezTo>
                <a:cubicBezTo>
                  <a:pt x="211904" y="376077"/>
                  <a:pt x="217808" y="370173"/>
                  <a:pt x="225093" y="370173"/>
                </a:cubicBezTo>
                <a:close/>
                <a:moveTo>
                  <a:pt x="65945" y="370173"/>
                </a:moveTo>
                <a:cubicBezTo>
                  <a:pt x="73230" y="370173"/>
                  <a:pt x="79134" y="376077"/>
                  <a:pt x="79134" y="383362"/>
                </a:cubicBezTo>
                <a:cubicBezTo>
                  <a:pt x="79134" y="390647"/>
                  <a:pt x="73230" y="396551"/>
                  <a:pt x="65945" y="396551"/>
                </a:cubicBezTo>
                <a:cubicBezTo>
                  <a:pt x="58660" y="396551"/>
                  <a:pt x="52756" y="390647"/>
                  <a:pt x="52756" y="383362"/>
                </a:cubicBezTo>
                <a:cubicBezTo>
                  <a:pt x="52756" y="376077"/>
                  <a:pt x="58660" y="370173"/>
                  <a:pt x="65945" y="370173"/>
                </a:cubicBezTo>
                <a:close/>
                <a:moveTo>
                  <a:pt x="344674" y="317417"/>
                </a:moveTo>
                <a:lnTo>
                  <a:pt x="344674" y="423809"/>
                </a:lnTo>
                <a:lnTo>
                  <a:pt x="423809" y="423809"/>
                </a:lnTo>
                <a:lnTo>
                  <a:pt x="423809" y="317417"/>
                </a:lnTo>
                <a:close/>
                <a:moveTo>
                  <a:pt x="185526" y="317417"/>
                </a:moveTo>
                <a:lnTo>
                  <a:pt x="185526" y="423809"/>
                </a:lnTo>
                <a:lnTo>
                  <a:pt x="264661" y="423809"/>
                </a:lnTo>
                <a:lnTo>
                  <a:pt x="264661" y="317417"/>
                </a:lnTo>
                <a:close/>
                <a:moveTo>
                  <a:pt x="26378" y="317417"/>
                </a:moveTo>
                <a:lnTo>
                  <a:pt x="26378" y="423809"/>
                </a:lnTo>
                <a:lnTo>
                  <a:pt x="105513" y="423809"/>
                </a:lnTo>
                <a:lnTo>
                  <a:pt x="105513" y="317417"/>
                </a:lnTo>
                <a:close/>
                <a:moveTo>
                  <a:pt x="132770" y="26378"/>
                </a:moveTo>
                <a:lnTo>
                  <a:pt x="132770" y="132770"/>
                </a:lnTo>
                <a:lnTo>
                  <a:pt x="317417" y="132770"/>
                </a:lnTo>
                <a:lnTo>
                  <a:pt x="317417" y="26378"/>
                </a:lnTo>
                <a:close/>
                <a:moveTo>
                  <a:pt x="119581" y="0"/>
                </a:moveTo>
                <a:lnTo>
                  <a:pt x="330606" y="0"/>
                </a:lnTo>
                <a:cubicBezTo>
                  <a:pt x="337891" y="0"/>
                  <a:pt x="343795" y="5904"/>
                  <a:pt x="343795" y="13189"/>
                </a:cubicBezTo>
                <a:lnTo>
                  <a:pt x="343795" y="145959"/>
                </a:lnTo>
                <a:cubicBezTo>
                  <a:pt x="343795" y="153244"/>
                  <a:pt x="337891" y="159148"/>
                  <a:pt x="330606" y="159148"/>
                </a:cubicBezTo>
                <a:lnTo>
                  <a:pt x="238283" y="159148"/>
                </a:lnTo>
                <a:lnTo>
                  <a:pt x="238283" y="185526"/>
                </a:lnTo>
                <a:lnTo>
                  <a:pt x="277850" y="185526"/>
                </a:lnTo>
                <a:cubicBezTo>
                  <a:pt x="285135" y="185526"/>
                  <a:pt x="291039" y="191431"/>
                  <a:pt x="291039" y="198715"/>
                </a:cubicBezTo>
                <a:cubicBezTo>
                  <a:pt x="291039" y="206000"/>
                  <a:pt x="285135" y="211904"/>
                  <a:pt x="277850" y="211904"/>
                </a:cubicBezTo>
                <a:lnTo>
                  <a:pt x="238283" y="211904"/>
                </a:lnTo>
                <a:lnTo>
                  <a:pt x="238283" y="238283"/>
                </a:lnTo>
                <a:lnTo>
                  <a:pt x="384242" y="238283"/>
                </a:lnTo>
                <a:cubicBezTo>
                  <a:pt x="391526" y="238283"/>
                  <a:pt x="397431" y="244187"/>
                  <a:pt x="397431" y="251472"/>
                </a:cubicBezTo>
                <a:lnTo>
                  <a:pt x="397431" y="291039"/>
                </a:lnTo>
                <a:lnTo>
                  <a:pt x="436998" y="291039"/>
                </a:lnTo>
                <a:cubicBezTo>
                  <a:pt x="444283" y="291039"/>
                  <a:pt x="450187" y="296943"/>
                  <a:pt x="450187" y="304228"/>
                </a:cubicBezTo>
                <a:lnTo>
                  <a:pt x="450187" y="436998"/>
                </a:lnTo>
                <a:cubicBezTo>
                  <a:pt x="450187" y="444283"/>
                  <a:pt x="444283" y="450187"/>
                  <a:pt x="436998" y="450187"/>
                </a:cubicBezTo>
                <a:lnTo>
                  <a:pt x="331485" y="450187"/>
                </a:lnTo>
                <a:cubicBezTo>
                  <a:pt x="324201" y="450187"/>
                  <a:pt x="318296" y="444283"/>
                  <a:pt x="318296" y="436998"/>
                </a:cubicBezTo>
                <a:lnTo>
                  <a:pt x="318296" y="304228"/>
                </a:lnTo>
                <a:cubicBezTo>
                  <a:pt x="318296" y="296943"/>
                  <a:pt x="324201" y="291039"/>
                  <a:pt x="331485" y="291039"/>
                </a:cubicBezTo>
                <a:lnTo>
                  <a:pt x="371053" y="291039"/>
                </a:lnTo>
                <a:lnTo>
                  <a:pt x="371053" y="264661"/>
                </a:lnTo>
                <a:lnTo>
                  <a:pt x="238283" y="264661"/>
                </a:lnTo>
                <a:lnTo>
                  <a:pt x="238283" y="291039"/>
                </a:lnTo>
                <a:lnTo>
                  <a:pt x="277850" y="291039"/>
                </a:lnTo>
                <a:cubicBezTo>
                  <a:pt x="285135" y="291039"/>
                  <a:pt x="291039" y="296943"/>
                  <a:pt x="291039" y="304228"/>
                </a:cubicBezTo>
                <a:lnTo>
                  <a:pt x="291039" y="436998"/>
                </a:lnTo>
                <a:cubicBezTo>
                  <a:pt x="291039" y="444283"/>
                  <a:pt x="285135" y="450187"/>
                  <a:pt x="277850" y="450187"/>
                </a:cubicBezTo>
                <a:lnTo>
                  <a:pt x="172337" y="450187"/>
                </a:lnTo>
                <a:cubicBezTo>
                  <a:pt x="165052" y="450187"/>
                  <a:pt x="159148" y="444283"/>
                  <a:pt x="159148" y="436998"/>
                </a:cubicBezTo>
                <a:lnTo>
                  <a:pt x="159148" y="304228"/>
                </a:lnTo>
                <a:cubicBezTo>
                  <a:pt x="159148" y="296943"/>
                  <a:pt x="165052" y="291039"/>
                  <a:pt x="172337" y="291039"/>
                </a:cubicBezTo>
                <a:lnTo>
                  <a:pt x="211904" y="291039"/>
                </a:lnTo>
                <a:lnTo>
                  <a:pt x="211904" y="264661"/>
                </a:lnTo>
                <a:lnTo>
                  <a:pt x="79134" y="264661"/>
                </a:lnTo>
                <a:lnTo>
                  <a:pt x="79134" y="291039"/>
                </a:lnTo>
                <a:lnTo>
                  <a:pt x="118702" y="291039"/>
                </a:lnTo>
                <a:cubicBezTo>
                  <a:pt x="125986" y="291039"/>
                  <a:pt x="131891" y="296943"/>
                  <a:pt x="131891" y="304228"/>
                </a:cubicBezTo>
                <a:lnTo>
                  <a:pt x="131891" y="436998"/>
                </a:lnTo>
                <a:cubicBezTo>
                  <a:pt x="131891" y="444283"/>
                  <a:pt x="125986" y="450187"/>
                  <a:pt x="118702" y="450187"/>
                </a:cubicBezTo>
                <a:lnTo>
                  <a:pt x="13189" y="450187"/>
                </a:lnTo>
                <a:cubicBezTo>
                  <a:pt x="5904" y="450187"/>
                  <a:pt x="0" y="444283"/>
                  <a:pt x="0" y="436998"/>
                </a:cubicBezTo>
                <a:lnTo>
                  <a:pt x="0" y="304228"/>
                </a:lnTo>
                <a:cubicBezTo>
                  <a:pt x="0" y="296943"/>
                  <a:pt x="5904" y="291039"/>
                  <a:pt x="13189" y="291039"/>
                </a:cubicBezTo>
                <a:lnTo>
                  <a:pt x="52756" y="291039"/>
                </a:lnTo>
                <a:lnTo>
                  <a:pt x="52756" y="251472"/>
                </a:lnTo>
                <a:cubicBezTo>
                  <a:pt x="52756" y="244187"/>
                  <a:pt x="58660" y="238283"/>
                  <a:pt x="65945" y="238283"/>
                </a:cubicBezTo>
                <a:lnTo>
                  <a:pt x="211904" y="238283"/>
                </a:lnTo>
                <a:lnTo>
                  <a:pt x="211904" y="211904"/>
                </a:lnTo>
                <a:lnTo>
                  <a:pt x="172337" y="211904"/>
                </a:lnTo>
                <a:cubicBezTo>
                  <a:pt x="165052" y="211904"/>
                  <a:pt x="159148" y="206000"/>
                  <a:pt x="159148" y="198715"/>
                </a:cubicBezTo>
                <a:cubicBezTo>
                  <a:pt x="159148" y="191431"/>
                  <a:pt x="165052" y="185526"/>
                  <a:pt x="172337" y="185526"/>
                </a:cubicBezTo>
                <a:lnTo>
                  <a:pt x="211904" y="185526"/>
                </a:lnTo>
                <a:lnTo>
                  <a:pt x="211904" y="159148"/>
                </a:lnTo>
                <a:lnTo>
                  <a:pt x="119581" y="159148"/>
                </a:lnTo>
                <a:cubicBezTo>
                  <a:pt x="112296" y="159148"/>
                  <a:pt x="106392" y="153244"/>
                  <a:pt x="106392" y="145959"/>
                </a:cubicBezTo>
                <a:lnTo>
                  <a:pt x="106392" y="13189"/>
                </a:lnTo>
                <a:cubicBezTo>
                  <a:pt x="106392" y="5904"/>
                  <a:pt x="112296" y="0"/>
                  <a:pt x="119581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4" name="Freeform: Shape 363">
            <a:extLst>
              <a:ext uri="{FF2B5EF4-FFF2-40B4-BE49-F238E27FC236}">
                <a16:creationId xmlns:a16="http://schemas.microsoft.com/office/drawing/2014/main" xmlns="" id="{D0AB34CB-DB60-4D60-8837-FE1102FDDFF2}"/>
              </a:ext>
            </a:extLst>
          </p:cNvPr>
          <p:cNvSpPr/>
          <p:nvPr/>
        </p:nvSpPr>
        <p:spPr>
          <a:xfrm>
            <a:off x="682650" y="1356389"/>
            <a:ext cx="450187" cy="450186"/>
          </a:xfrm>
          <a:custGeom>
            <a:avLst/>
            <a:gdLst>
              <a:gd name="connsiteX0" fmla="*/ 159148 w 450187"/>
              <a:gd name="connsiteY0" fmla="*/ 342915 h 450186"/>
              <a:gd name="connsiteX1" fmla="*/ 159148 w 450187"/>
              <a:gd name="connsiteY1" fmla="*/ 423808 h 450186"/>
              <a:gd name="connsiteX2" fmla="*/ 185526 w 450187"/>
              <a:gd name="connsiteY2" fmla="*/ 423808 h 450186"/>
              <a:gd name="connsiteX3" fmla="*/ 185526 w 450187"/>
              <a:gd name="connsiteY3" fmla="*/ 342915 h 450186"/>
              <a:gd name="connsiteX4" fmla="*/ 53636 w 450187"/>
              <a:gd name="connsiteY4" fmla="*/ 290159 h 450186"/>
              <a:gd name="connsiteX5" fmla="*/ 53636 w 450187"/>
              <a:gd name="connsiteY5" fmla="*/ 423808 h 450186"/>
              <a:gd name="connsiteX6" fmla="*/ 80014 w 450187"/>
              <a:gd name="connsiteY6" fmla="*/ 423808 h 450186"/>
              <a:gd name="connsiteX7" fmla="*/ 80014 w 450187"/>
              <a:gd name="connsiteY7" fmla="*/ 290159 h 450186"/>
              <a:gd name="connsiteX8" fmla="*/ 264661 w 450187"/>
              <a:gd name="connsiteY8" fmla="*/ 237403 h 450186"/>
              <a:gd name="connsiteX9" fmla="*/ 264661 w 450187"/>
              <a:gd name="connsiteY9" fmla="*/ 423808 h 450186"/>
              <a:gd name="connsiteX10" fmla="*/ 291039 w 450187"/>
              <a:gd name="connsiteY10" fmla="*/ 423808 h 450186"/>
              <a:gd name="connsiteX11" fmla="*/ 291039 w 450187"/>
              <a:gd name="connsiteY11" fmla="*/ 237403 h 450186"/>
              <a:gd name="connsiteX12" fmla="*/ 172337 w 450187"/>
              <a:gd name="connsiteY12" fmla="*/ 211025 h 450186"/>
              <a:gd name="connsiteX13" fmla="*/ 159148 w 450187"/>
              <a:gd name="connsiteY13" fmla="*/ 224214 h 450186"/>
              <a:gd name="connsiteX14" fmla="*/ 172337 w 450187"/>
              <a:gd name="connsiteY14" fmla="*/ 237403 h 450186"/>
              <a:gd name="connsiteX15" fmla="*/ 185526 w 450187"/>
              <a:gd name="connsiteY15" fmla="*/ 224214 h 450186"/>
              <a:gd name="connsiteX16" fmla="*/ 172337 w 450187"/>
              <a:gd name="connsiteY16" fmla="*/ 211025 h 450186"/>
              <a:gd name="connsiteX17" fmla="*/ 66824 w 450187"/>
              <a:gd name="connsiteY17" fmla="*/ 158269 h 450186"/>
              <a:gd name="connsiteX18" fmla="*/ 53635 w 450187"/>
              <a:gd name="connsiteY18" fmla="*/ 171458 h 450186"/>
              <a:gd name="connsiteX19" fmla="*/ 66824 w 450187"/>
              <a:gd name="connsiteY19" fmla="*/ 184647 h 450186"/>
              <a:gd name="connsiteX20" fmla="*/ 80013 w 450187"/>
              <a:gd name="connsiteY20" fmla="*/ 171458 h 450186"/>
              <a:gd name="connsiteX21" fmla="*/ 66824 w 450187"/>
              <a:gd name="connsiteY21" fmla="*/ 158269 h 450186"/>
              <a:gd name="connsiteX22" fmla="*/ 370173 w 450187"/>
              <a:gd name="connsiteY22" fmla="*/ 158268 h 450186"/>
              <a:gd name="connsiteX23" fmla="*/ 370173 w 450187"/>
              <a:gd name="connsiteY23" fmla="*/ 423808 h 450186"/>
              <a:gd name="connsiteX24" fmla="*/ 396551 w 450187"/>
              <a:gd name="connsiteY24" fmla="*/ 423808 h 450186"/>
              <a:gd name="connsiteX25" fmla="*/ 396551 w 450187"/>
              <a:gd name="connsiteY25" fmla="*/ 158268 h 450186"/>
              <a:gd name="connsiteX26" fmla="*/ 356984 w 450187"/>
              <a:gd name="connsiteY26" fmla="*/ 131890 h 450186"/>
              <a:gd name="connsiteX27" fmla="*/ 409741 w 450187"/>
              <a:gd name="connsiteY27" fmla="*/ 131890 h 450186"/>
              <a:gd name="connsiteX28" fmla="*/ 422930 w 450187"/>
              <a:gd name="connsiteY28" fmla="*/ 145079 h 450186"/>
              <a:gd name="connsiteX29" fmla="*/ 422930 w 450187"/>
              <a:gd name="connsiteY29" fmla="*/ 423808 h 450186"/>
              <a:gd name="connsiteX30" fmla="*/ 436998 w 450187"/>
              <a:gd name="connsiteY30" fmla="*/ 423808 h 450186"/>
              <a:gd name="connsiteX31" fmla="*/ 450187 w 450187"/>
              <a:gd name="connsiteY31" fmla="*/ 436997 h 450186"/>
              <a:gd name="connsiteX32" fmla="*/ 436998 w 450187"/>
              <a:gd name="connsiteY32" fmla="*/ 450186 h 450186"/>
              <a:gd name="connsiteX33" fmla="*/ 13189 w 450187"/>
              <a:gd name="connsiteY33" fmla="*/ 450186 h 450186"/>
              <a:gd name="connsiteX34" fmla="*/ 0 w 450187"/>
              <a:gd name="connsiteY34" fmla="*/ 436997 h 450186"/>
              <a:gd name="connsiteX35" fmla="*/ 13189 w 450187"/>
              <a:gd name="connsiteY35" fmla="*/ 423808 h 450186"/>
              <a:gd name="connsiteX36" fmla="*/ 27257 w 450187"/>
              <a:gd name="connsiteY36" fmla="*/ 423808 h 450186"/>
              <a:gd name="connsiteX37" fmla="*/ 27257 w 450187"/>
              <a:gd name="connsiteY37" fmla="*/ 276970 h 450186"/>
              <a:gd name="connsiteX38" fmla="*/ 40446 w 450187"/>
              <a:gd name="connsiteY38" fmla="*/ 263781 h 450186"/>
              <a:gd name="connsiteX39" fmla="*/ 93203 w 450187"/>
              <a:gd name="connsiteY39" fmla="*/ 263781 h 450186"/>
              <a:gd name="connsiteX40" fmla="*/ 106392 w 450187"/>
              <a:gd name="connsiteY40" fmla="*/ 276970 h 450186"/>
              <a:gd name="connsiteX41" fmla="*/ 106392 w 450187"/>
              <a:gd name="connsiteY41" fmla="*/ 423808 h 450186"/>
              <a:gd name="connsiteX42" fmla="*/ 132770 w 450187"/>
              <a:gd name="connsiteY42" fmla="*/ 423808 h 450186"/>
              <a:gd name="connsiteX43" fmla="*/ 132770 w 450187"/>
              <a:gd name="connsiteY43" fmla="*/ 329726 h 450186"/>
              <a:gd name="connsiteX44" fmla="*/ 145959 w 450187"/>
              <a:gd name="connsiteY44" fmla="*/ 316537 h 450186"/>
              <a:gd name="connsiteX45" fmla="*/ 198715 w 450187"/>
              <a:gd name="connsiteY45" fmla="*/ 316537 h 450186"/>
              <a:gd name="connsiteX46" fmla="*/ 211904 w 450187"/>
              <a:gd name="connsiteY46" fmla="*/ 329726 h 450186"/>
              <a:gd name="connsiteX47" fmla="*/ 211904 w 450187"/>
              <a:gd name="connsiteY47" fmla="*/ 423808 h 450186"/>
              <a:gd name="connsiteX48" fmla="*/ 238283 w 450187"/>
              <a:gd name="connsiteY48" fmla="*/ 423808 h 450186"/>
              <a:gd name="connsiteX49" fmla="*/ 238283 w 450187"/>
              <a:gd name="connsiteY49" fmla="*/ 224214 h 450186"/>
              <a:gd name="connsiteX50" fmla="*/ 251472 w 450187"/>
              <a:gd name="connsiteY50" fmla="*/ 211024 h 450186"/>
              <a:gd name="connsiteX51" fmla="*/ 304228 w 450187"/>
              <a:gd name="connsiteY51" fmla="*/ 211024 h 450186"/>
              <a:gd name="connsiteX52" fmla="*/ 317417 w 450187"/>
              <a:gd name="connsiteY52" fmla="*/ 224214 h 450186"/>
              <a:gd name="connsiteX53" fmla="*/ 317417 w 450187"/>
              <a:gd name="connsiteY53" fmla="*/ 423808 h 450186"/>
              <a:gd name="connsiteX54" fmla="*/ 343795 w 450187"/>
              <a:gd name="connsiteY54" fmla="*/ 423808 h 450186"/>
              <a:gd name="connsiteX55" fmla="*/ 343795 w 450187"/>
              <a:gd name="connsiteY55" fmla="*/ 145079 h 450186"/>
              <a:gd name="connsiteX56" fmla="*/ 356984 w 450187"/>
              <a:gd name="connsiteY56" fmla="*/ 131890 h 450186"/>
              <a:gd name="connsiteX57" fmla="*/ 277849 w 450187"/>
              <a:gd name="connsiteY57" fmla="*/ 105513 h 450186"/>
              <a:gd name="connsiteX58" fmla="*/ 264660 w 450187"/>
              <a:gd name="connsiteY58" fmla="*/ 118702 h 450186"/>
              <a:gd name="connsiteX59" fmla="*/ 277849 w 450187"/>
              <a:gd name="connsiteY59" fmla="*/ 131891 h 450186"/>
              <a:gd name="connsiteX60" fmla="*/ 291038 w 450187"/>
              <a:gd name="connsiteY60" fmla="*/ 118702 h 450186"/>
              <a:gd name="connsiteX61" fmla="*/ 277849 w 450187"/>
              <a:gd name="connsiteY61" fmla="*/ 105513 h 450186"/>
              <a:gd name="connsiteX62" fmla="*/ 383362 w 450187"/>
              <a:gd name="connsiteY62" fmla="*/ 26378 h 450186"/>
              <a:gd name="connsiteX63" fmla="*/ 370173 w 450187"/>
              <a:gd name="connsiteY63" fmla="*/ 39567 h 450186"/>
              <a:gd name="connsiteX64" fmla="*/ 383362 w 450187"/>
              <a:gd name="connsiteY64" fmla="*/ 52756 h 450186"/>
              <a:gd name="connsiteX65" fmla="*/ 396551 w 450187"/>
              <a:gd name="connsiteY65" fmla="*/ 39567 h 450186"/>
              <a:gd name="connsiteX66" fmla="*/ 383362 w 450187"/>
              <a:gd name="connsiteY66" fmla="*/ 26378 h 450186"/>
              <a:gd name="connsiteX67" fmla="*/ 383362 w 450187"/>
              <a:gd name="connsiteY67" fmla="*/ 0 h 450186"/>
              <a:gd name="connsiteX68" fmla="*/ 422929 w 450187"/>
              <a:gd name="connsiteY68" fmla="*/ 39567 h 450186"/>
              <a:gd name="connsiteX69" fmla="*/ 383362 w 450187"/>
              <a:gd name="connsiteY69" fmla="*/ 79134 h 450186"/>
              <a:gd name="connsiteX70" fmla="*/ 361445 w 450187"/>
              <a:gd name="connsiteY70" fmla="*/ 72492 h 450186"/>
              <a:gd name="connsiteX71" fmla="*/ 315606 w 450187"/>
              <a:gd name="connsiteY71" fmla="*/ 106869 h 450186"/>
              <a:gd name="connsiteX72" fmla="*/ 317417 w 450187"/>
              <a:gd name="connsiteY72" fmla="*/ 118702 h 450186"/>
              <a:gd name="connsiteX73" fmla="*/ 277849 w 450187"/>
              <a:gd name="connsiteY73" fmla="*/ 158269 h 450186"/>
              <a:gd name="connsiteX74" fmla="*/ 260799 w 450187"/>
              <a:gd name="connsiteY74" fmla="*/ 154402 h 450186"/>
              <a:gd name="connsiteX75" fmla="*/ 208037 w 450187"/>
              <a:gd name="connsiteY75" fmla="*/ 207164 h 450186"/>
              <a:gd name="connsiteX76" fmla="*/ 211904 w 450187"/>
              <a:gd name="connsiteY76" fmla="*/ 224214 h 450186"/>
              <a:gd name="connsiteX77" fmla="*/ 172337 w 450187"/>
              <a:gd name="connsiteY77" fmla="*/ 263781 h 450186"/>
              <a:gd name="connsiteX78" fmla="*/ 132770 w 450187"/>
              <a:gd name="connsiteY78" fmla="*/ 224214 h 450186"/>
              <a:gd name="connsiteX79" fmla="*/ 133082 w 450187"/>
              <a:gd name="connsiteY79" fmla="*/ 219333 h 450186"/>
              <a:gd name="connsiteX80" fmla="*/ 94264 w 450187"/>
              <a:gd name="connsiteY80" fmla="*/ 199924 h 450186"/>
              <a:gd name="connsiteX81" fmla="*/ 66824 w 450187"/>
              <a:gd name="connsiteY81" fmla="*/ 211025 h 450186"/>
              <a:gd name="connsiteX82" fmla="*/ 27257 w 450187"/>
              <a:gd name="connsiteY82" fmla="*/ 171458 h 450186"/>
              <a:gd name="connsiteX83" fmla="*/ 66824 w 450187"/>
              <a:gd name="connsiteY83" fmla="*/ 131891 h 450186"/>
              <a:gd name="connsiteX84" fmla="*/ 106391 w 450187"/>
              <a:gd name="connsiteY84" fmla="*/ 171458 h 450186"/>
              <a:gd name="connsiteX85" fmla="*/ 106079 w 450187"/>
              <a:gd name="connsiteY85" fmla="*/ 176339 h 450186"/>
              <a:gd name="connsiteX86" fmla="*/ 144897 w 450187"/>
              <a:gd name="connsiteY86" fmla="*/ 195748 h 450186"/>
              <a:gd name="connsiteX87" fmla="*/ 172337 w 450187"/>
              <a:gd name="connsiteY87" fmla="*/ 184647 h 450186"/>
              <a:gd name="connsiteX88" fmla="*/ 189387 w 450187"/>
              <a:gd name="connsiteY88" fmla="*/ 188514 h 450186"/>
              <a:gd name="connsiteX89" fmla="*/ 242149 w 450187"/>
              <a:gd name="connsiteY89" fmla="*/ 135752 h 450186"/>
              <a:gd name="connsiteX90" fmla="*/ 238282 w 450187"/>
              <a:gd name="connsiteY90" fmla="*/ 118702 h 450186"/>
              <a:gd name="connsiteX91" fmla="*/ 277849 w 450187"/>
              <a:gd name="connsiteY91" fmla="*/ 79134 h 450186"/>
              <a:gd name="connsiteX92" fmla="*/ 299766 w 450187"/>
              <a:gd name="connsiteY92" fmla="*/ 85777 h 450186"/>
              <a:gd name="connsiteX93" fmla="*/ 345605 w 450187"/>
              <a:gd name="connsiteY93" fmla="*/ 51400 h 450186"/>
              <a:gd name="connsiteX94" fmla="*/ 343795 w 450187"/>
              <a:gd name="connsiteY94" fmla="*/ 39567 h 450186"/>
              <a:gd name="connsiteX95" fmla="*/ 383362 w 450187"/>
              <a:gd name="connsiteY95" fmla="*/ 0 h 450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50187" h="450186">
                <a:moveTo>
                  <a:pt x="159148" y="342915"/>
                </a:moveTo>
                <a:lnTo>
                  <a:pt x="159148" y="423808"/>
                </a:lnTo>
                <a:lnTo>
                  <a:pt x="185526" y="423808"/>
                </a:lnTo>
                <a:lnTo>
                  <a:pt x="185526" y="342915"/>
                </a:lnTo>
                <a:close/>
                <a:moveTo>
                  <a:pt x="53636" y="290159"/>
                </a:moveTo>
                <a:lnTo>
                  <a:pt x="53636" y="423808"/>
                </a:lnTo>
                <a:lnTo>
                  <a:pt x="80014" y="423808"/>
                </a:lnTo>
                <a:lnTo>
                  <a:pt x="80014" y="290159"/>
                </a:lnTo>
                <a:close/>
                <a:moveTo>
                  <a:pt x="264661" y="237403"/>
                </a:moveTo>
                <a:lnTo>
                  <a:pt x="264661" y="423808"/>
                </a:lnTo>
                <a:lnTo>
                  <a:pt x="291039" y="423808"/>
                </a:lnTo>
                <a:lnTo>
                  <a:pt x="291039" y="237403"/>
                </a:lnTo>
                <a:close/>
                <a:moveTo>
                  <a:pt x="172337" y="211025"/>
                </a:moveTo>
                <a:cubicBezTo>
                  <a:pt x="165065" y="211025"/>
                  <a:pt x="159148" y="216943"/>
                  <a:pt x="159148" y="224214"/>
                </a:cubicBezTo>
                <a:cubicBezTo>
                  <a:pt x="159148" y="231486"/>
                  <a:pt x="165065" y="237403"/>
                  <a:pt x="172337" y="237403"/>
                </a:cubicBezTo>
                <a:cubicBezTo>
                  <a:pt x="179608" y="237403"/>
                  <a:pt x="185526" y="231486"/>
                  <a:pt x="185526" y="224214"/>
                </a:cubicBezTo>
                <a:cubicBezTo>
                  <a:pt x="185526" y="216943"/>
                  <a:pt x="179608" y="211025"/>
                  <a:pt x="172337" y="211025"/>
                </a:cubicBezTo>
                <a:close/>
                <a:moveTo>
                  <a:pt x="66824" y="158269"/>
                </a:moveTo>
                <a:cubicBezTo>
                  <a:pt x="59553" y="158269"/>
                  <a:pt x="53635" y="164186"/>
                  <a:pt x="53635" y="171458"/>
                </a:cubicBezTo>
                <a:cubicBezTo>
                  <a:pt x="53635" y="178730"/>
                  <a:pt x="59553" y="184647"/>
                  <a:pt x="66824" y="184647"/>
                </a:cubicBezTo>
                <a:cubicBezTo>
                  <a:pt x="74095" y="184647"/>
                  <a:pt x="80013" y="178730"/>
                  <a:pt x="80013" y="171458"/>
                </a:cubicBezTo>
                <a:cubicBezTo>
                  <a:pt x="80013" y="164186"/>
                  <a:pt x="74095" y="158269"/>
                  <a:pt x="66824" y="158269"/>
                </a:cubicBezTo>
                <a:close/>
                <a:moveTo>
                  <a:pt x="370173" y="158268"/>
                </a:moveTo>
                <a:lnTo>
                  <a:pt x="370173" y="423808"/>
                </a:lnTo>
                <a:lnTo>
                  <a:pt x="396551" y="423808"/>
                </a:lnTo>
                <a:lnTo>
                  <a:pt x="396551" y="158268"/>
                </a:lnTo>
                <a:close/>
                <a:moveTo>
                  <a:pt x="356984" y="131890"/>
                </a:moveTo>
                <a:lnTo>
                  <a:pt x="409741" y="131890"/>
                </a:lnTo>
                <a:cubicBezTo>
                  <a:pt x="417025" y="131890"/>
                  <a:pt x="422930" y="137794"/>
                  <a:pt x="422930" y="145079"/>
                </a:cubicBezTo>
                <a:lnTo>
                  <a:pt x="422930" y="423808"/>
                </a:lnTo>
                <a:lnTo>
                  <a:pt x="436998" y="423808"/>
                </a:lnTo>
                <a:cubicBezTo>
                  <a:pt x="444283" y="423808"/>
                  <a:pt x="450187" y="429712"/>
                  <a:pt x="450187" y="436997"/>
                </a:cubicBezTo>
                <a:cubicBezTo>
                  <a:pt x="450187" y="444282"/>
                  <a:pt x="444283" y="450186"/>
                  <a:pt x="436998" y="450186"/>
                </a:cubicBezTo>
                <a:lnTo>
                  <a:pt x="13189" y="450186"/>
                </a:lnTo>
                <a:cubicBezTo>
                  <a:pt x="5904" y="450186"/>
                  <a:pt x="0" y="444282"/>
                  <a:pt x="0" y="436997"/>
                </a:cubicBezTo>
                <a:cubicBezTo>
                  <a:pt x="0" y="429712"/>
                  <a:pt x="5904" y="423808"/>
                  <a:pt x="13189" y="423808"/>
                </a:cubicBezTo>
                <a:lnTo>
                  <a:pt x="27257" y="423808"/>
                </a:lnTo>
                <a:lnTo>
                  <a:pt x="27257" y="276970"/>
                </a:lnTo>
                <a:cubicBezTo>
                  <a:pt x="27257" y="269685"/>
                  <a:pt x="33162" y="263781"/>
                  <a:pt x="40446" y="263781"/>
                </a:cubicBezTo>
                <a:lnTo>
                  <a:pt x="93203" y="263781"/>
                </a:lnTo>
                <a:cubicBezTo>
                  <a:pt x="100488" y="263781"/>
                  <a:pt x="106392" y="269685"/>
                  <a:pt x="106392" y="276970"/>
                </a:cubicBezTo>
                <a:lnTo>
                  <a:pt x="106392" y="423808"/>
                </a:lnTo>
                <a:lnTo>
                  <a:pt x="132770" y="423808"/>
                </a:lnTo>
                <a:lnTo>
                  <a:pt x="132770" y="329726"/>
                </a:lnTo>
                <a:cubicBezTo>
                  <a:pt x="132770" y="322441"/>
                  <a:pt x="138674" y="316537"/>
                  <a:pt x="145959" y="316537"/>
                </a:cubicBezTo>
                <a:lnTo>
                  <a:pt x="198715" y="316537"/>
                </a:lnTo>
                <a:cubicBezTo>
                  <a:pt x="206000" y="316537"/>
                  <a:pt x="211904" y="322441"/>
                  <a:pt x="211904" y="329726"/>
                </a:cubicBezTo>
                <a:lnTo>
                  <a:pt x="211904" y="423808"/>
                </a:lnTo>
                <a:lnTo>
                  <a:pt x="238283" y="423808"/>
                </a:lnTo>
                <a:lnTo>
                  <a:pt x="238283" y="224214"/>
                </a:lnTo>
                <a:cubicBezTo>
                  <a:pt x="238283" y="216929"/>
                  <a:pt x="244187" y="211024"/>
                  <a:pt x="251472" y="211024"/>
                </a:cubicBezTo>
                <a:lnTo>
                  <a:pt x="304228" y="211024"/>
                </a:lnTo>
                <a:cubicBezTo>
                  <a:pt x="311513" y="211024"/>
                  <a:pt x="317417" y="216929"/>
                  <a:pt x="317417" y="224214"/>
                </a:cubicBezTo>
                <a:lnTo>
                  <a:pt x="317417" y="423808"/>
                </a:lnTo>
                <a:lnTo>
                  <a:pt x="343795" y="423808"/>
                </a:lnTo>
                <a:lnTo>
                  <a:pt x="343795" y="145079"/>
                </a:lnTo>
                <a:cubicBezTo>
                  <a:pt x="343795" y="137794"/>
                  <a:pt x="349699" y="131890"/>
                  <a:pt x="356984" y="131890"/>
                </a:cubicBezTo>
                <a:close/>
                <a:moveTo>
                  <a:pt x="277849" y="105513"/>
                </a:moveTo>
                <a:cubicBezTo>
                  <a:pt x="270578" y="105513"/>
                  <a:pt x="264660" y="111430"/>
                  <a:pt x="264660" y="118702"/>
                </a:cubicBezTo>
                <a:cubicBezTo>
                  <a:pt x="264660" y="125973"/>
                  <a:pt x="270578" y="131891"/>
                  <a:pt x="277849" y="131891"/>
                </a:cubicBezTo>
                <a:cubicBezTo>
                  <a:pt x="285121" y="131891"/>
                  <a:pt x="291038" y="125973"/>
                  <a:pt x="291038" y="118702"/>
                </a:cubicBezTo>
                <a:cubicBezTo>
                  <a:pt x="291038" y="111430"/>
                  <a:pt x="285121" y="105513"/>
                  <a:pt x="277849" y="105513"/>
                </a:cubicBezTo>
                <a:close/>
                <a:moveTo>
                  <a:pt x="383362" y="26378"/>
                </a:moveTo>
                <a:cubicBezTo>
                  <a:pt x="376090" y="26378"/>
                  <a:pt x="370173" y="32296"/>
                  <a:pt x="370173" y="39567"/>
                </a:cubicBezTo>
                <a:cubicBezTo>
                  <a:pt x="370173" y="46838"/>
                  <a:pt x="376090" y="52756"/>
                  <a:pt x="383362" y="52756"/>
                </a:cubicBezTo>
                <a:cubicBezTo>
                  <a:pt x="390634" y="52756"/>
                  <a:pt x="396551" y="46838"/>
                  <a:pt x="396551" y="39567"/>
                </a:cubicBezTo>
                <a:cubicBezTo>
                  <a:pt x="396551" y="32296"/>
                  <a:pt x="390634" y="26378"/>
                  <a:pt x="383362" y="26378"/>
                </a:cubicBezTo>
                <a:close/>
                <a:moveTo>
                  <a:pt x="383362" y="0"/>
                </a:moveTo>
                <a:cubicBezTo>
                  <a:pt x="405179" y="0"/>
                  <a:pt x="422929" y="17750"/>
                  <a:pt x="422929" y="39567"/>
                </a:cubicBezTo>
                <a:cubicBezTo>
                  <a:pt x="422929" y="61384"/>
                  <a:pt x="405179" y="79134"/>
                  <a:pt x="383362" y="79134"/>
                </a:cubicBezTo>
                <a:cubicBezTo>
                  <a:pt x="375259" y="79134"/>
                  <a:pt x="367724" y="76685"/>
                  <a:pt x="361445" y="72492"/>
                </a:cubicBezTo>
                <a:lnTo>
                  <a:pt x="315606" y="106869"/>
                </a:lnTo>
                <a:cubicBezTo>
                  <a:pt x="316781" y="110606"/>
                  <a:pt x="317417" y="114581"/>
                  <a:pt x="317417" y="118702"/>
                </a:cubicBezTo>
                <a:cubicBezTo>
                  <a:pt x="317417" y="140519"/>
                  <a:pt x="299667" y="158269"/>
                  <a:pt x="277849" y="158269"/>
                </a:cubicBezTo>
                <a:cubicBezTo>
                  <a:pt x="271750" y="158269"/>
                  <a:pt x="265965" y="156878"/>
                  <a:pt x="260799" y="154402"/>
                </a:cubicBezTo>
                <a:lnTo>
                  <a:pt x="208037" y="207164"/>
                </a:lnTo>
                <a:cubicBezTo>
                  <a:pt x="210513" y="212330"/>
                  <a:pt x="211904" y="218115"/>
                  <a:pt x="211904" y="224214"/>
                </a:cubicBezTo>
                <a:cubicBezTo>
                  <a:pt x="211904" y="246032"/>
                  <a:pt x="194154" y="263781"/>
                  <a:pt x="172337" y="263781"/>
                </a:cubicBezTo>
                <a:cubicBezTo>
                  <a:pt x="150520" y="263781"/>
                  <a:pt x="132770" y="246032"/>
                  <a:pt x="132770" y="224214"/>
                </a:cubicBezTo>
                <a:cubicBezTo>
                  <a:pt x="132770" y="222559"/>
                  <a:pt x="132883" y="220935"/>
                  <a:pt x="133082" y="219333"/>
                </a:cubicBezTo>
                <a:lnTo>
                  <a:pt x="94264" y="199924"/>
                </a:lnTo>
                <a:cubicBezTo>
                  <a:pt x="87144" y="206791"/>
                  <a:pt x="77472" y="211025"/>
                  <a:pt x="66824" y="211025"/>
                </a:cubicBezTo>
                <a:cubicBezTo>
                  <a:pt x="45007" y="211025"/>
                  <a:pt x="27257" y="193275"/>
                  <a:pt x="27257" y="171458"/>
                </a:cubicBezTo>
                <a:cubicBezTo>
                  <a:pt x="27257" y="149641"/>
                  <a:pt x="45007" y="131891"/>
                  <a:pt x="66824" y="131891"/>
                </a:cubicBezTo>
                <a:cubicBezTo>
                  <a:pt x="88642" y="131891"/>
                  <a:pt x="106391" y="149641"/>
                  <a:pt x="106391" y="171458"/>
                </a:cubicBezTo>
                <a:cubicBezTo>
                  <a:pt x="106391" y="173114"/>
                  <a:pt x="106278" y="174738"/>
                  <a:pt x="106079" y="176339"/>
                </a:cubicBezTo>
                <a:lnTo>
                  <a:pt x="144897" y="195748"/>
                </a:lnTo>
                <a:cubicBezTo>
                  <a:pt x="152018" y="188882"/>
                  <a:pt x="161690" y="184647"/>
                  <a:pt x="172337" y="184647"/>
                </a:cubicBezTo>
                <a:cubicBezTo>
                  <a:pt x="178437" y="184647"/>
                  <a:pt x="184221" y="186038"/>
                  <a:pt x="189387" y="188514"/>
                </a:cubicBezTo>
                <a:lnTo>
                  <a:pt x="242149" y="135752"/>
                </a:lnTo>
                <a:cubicBezTo>
                  <a:pt x="239673" y="130586"/>
                  <a:pt x="238282" y="124802"/>
                  <a:pt x="238282" y="118702"/>
                </a:cubicBezTo>
                <a:cubicBezTo>
                  <a:pt x="238282" y="96885"/>
                  <a:pt x="256033" y="79134"/>
                  <a:pt x="277849" y="79134"/>
                </a:cubicBezTo>
                <a:cubicBezTo>
                  <a:pt x="285952" y="79134"/>
                  <a:pt x="293487" y="81583"/>
                  <a:pt x="299766" y="85777"/>
                </a:cubicBezTo>
                <a:lnTo>
                  <a:pt x="345605" y="51400"/>
                </a:lnTo>
                <a:cubicBezTo>
                  <a:pt x="344430" y="47663"/>
                  <a:pt x="343795" y="43689"/>
                  <a:pt x="343795" y="39567"/>
                </a:cubicBezTo>
                <a:cubicBezTo>
                  <a:pt x="343795" y="17750"/>
                  <a:pt x="361545" y="0"/>
                  <a:pt x="383362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7" name="Freeform: Shape 366">
            <a:extLst>
              <a:ext uri="{FF2B5EF4-FFF2-40B4-BE49-F238E27FC236}">
                <a16:creationId xmlns:a16="http://schemas.microsoft.com/office/drawing/2014/main" xmlns="" id="{8140707D-1242-47D4-A196-B41D3BE64CA2}"/>
              </a:ext>
            </a:extLst>
          </p:cNvPr>
          <p:cNvSpPr/>
          <p:nvPr/>
        </p:nvSpPr>
        <p:spPr>
          <a:xfrm>
            <a:off x="4988009" y="5604964"/>
            <a:ext cx="412240" cy="450187"/>
          </a:xfrm>
          <a:custGeom>
            <a:avLst/>
            <a:gdLst>
              <a:gd name="connsiteX0" fmla="*/ 181056 w 412240"/>
              <a:gd name="connsiteY0" fmla="*/ 288019 h 450187"/>
              <a:gd name="connsiteX1" fmla="*/ 87816 w 412240"/>
              <a:gd name="connsiteY1" fmla="*/ 381260 h 450187"/>
              <a:gd name="connsiteX2" fmla="*/ 125109 w 412240"/>
              <a:gd name="connsiteY2" fmla="*/ 418396 h 450187"/>
              <a:gd name="connsiteX3" fmla="*/ 143722 w 412240"/>
              <a:gd name="connsiteY3" fmla="*/ 399901 h 450187"/>
              <a:gd name="connsiteX4" fmla="*/ 134428 w 412240"/>
              <a:gd name="connsiteY4" fmla="*/ 390606 h 450187"/>
              <a:gd name="connsiteX5" fmla="*/ 134428 w 412240"/>
              <a:gd name="connsiteY5" fmla="*/ 371952 h 450187"/>
              <a:gd name="connsiteX6" fmla="*/ 171732 w 412240"/>
              <a:gd name="connsiteY6" fmla="*/ 334649 h 450187"/>
              <a:gd name="connsiteX7" fmla="*/ 190381 w 412240"/>
              <a:gd name="connsiteY7" fmla="*/ 334649 h 450187"/>
              <a:gd name="connsiteX8" fmla="*/ 199710 w 412240"/>
              <a:gd name="connsiteY8" fmla="*/ 343974 h 450187"/>
              <a:gd name="connsiteX9" fmla="*/ 218360 w 412240"/>
              <a:gd name="connsiteY9" fmla="*/ 325323 h 450187"/>
              <a:gd name="connsiteX10" fmla="*/ 174458 w 412240"/>
              <a:gd name="connsiteY10" fmla="*/ 220007 h 450187"/>
              <a:gd name="connsiteX11" fmla="*/ 31838 w 412240"/>
              <a:gd name="connsiteY11" fmla="*/ 362627 h 450187"/>
              <a:gd name="connsiteX12" fmla="*/ 50491 w 412240"/>
              <a:gd name="connsiteY12" fmla="*/ 381281 h 450187"/>
              <a:gd name="connsiteX13" fmla="*/ 193112 w 412240"/>
              <a:gd name="connsiteY13" fmla="*/ 238661 h 450187"/>
              <a:gd name="connsiteX14" fmla="*/ 174458 w 412240"/>
              <a:gd name="connsiteY14" fmla="*/ 220007 h 450187"/>
              <a:gd name="connsiteX15" fmla="*/ 267160 w 412240"/>
              <a:gd name="connsiteY15" fmla="*/ 132769 h 450187"/>
              <a:gd name="connsiteX16" fmla="*/ 253971 w 412240"/>
              <a:gd name="connsiteY16" fmla="*/ 145958 h 450187"/>
              <a:gd name="connsiteX17" fmla="*/ 267160 w 412240"/>
              <a:gd name="connsiteY17" fmla="*/ 159147 h 450187"/>
              <a:gd name="connsiteX18" fmla="*/ 280349 w 412240"/>
              <a:gd name="connsiteY18" fmla="*/ 145958 h 450187"/>
              <a:gd name="connsiteX19" fmla="*/ 267160 w 412240"/>
              <a:gd name="connsiteY19" fmla="*/ 132769 h 450187"/>
              <a:gd name="connsiteX20" fmla="*/ 267160 w 412240"/>
              <a:gd name="connsiteY20" fmla="*/ 106391 h 450187"/>
              <a:gd name="connsiteX21" fmla="*/ 306727 w 412240"/>
              <a:gd name="connsiteY21" fmla="*/ 145958 h 450187"/>
              <a:gd name="connsiteX22" fmla="*/ 267160 w 412240"/>
              <a:gd name="connsiteY22" fmla="*/ 185525 h 450187"/>
              <a:gd name="connsiteX23" fmla="*/ 227593 w 412240"/>
              <a:gd name="connsiteY23" fmla="*/ 145958 h 450187"/>
              <a:gd name="connsiteX24" fmla="*/ 267160 w 412240"/>
              <a:gd name="connsiteY24" fmla="*/ 106391 h 450187"/>
              <a:gd name="connsiteX25" fmla="*/ 253971 w 412240"/>
              <a:gd name="connsiteY25" fmla="*/ 54580 h 450187"/>
              <a:gd name="connsiteX26" fmla="*/ 175784 w 412240"/>
              <a:gd name="connsiteY26" fmla="*/ 132770 h 450187"/>
              <a:gd name="connsiteX27" fmla="*/ 188026 w 412240"/>
              <a:gd name="connsiteY27" fmla="*/ 132770 h 450187"/>
              <a:gd name="connsiteX28" fmla="*/ 201215 w 412240"/>
              <a:gd name="connsiteY28" fmla="*/ 145959 h 450187"/>
              <a:gd name="connsiteX29" fmla="*/ 188026 w 412240"/>
              <a:gd name="connsiteY29" fmla="*/ 159148 h 450187"/>
              <a:gd name="connsiteX30" fmla="*/ 175784 w 412240"/>
              <a:gd name="connsiteY30" fmla="*/ 159148 h 450187"/>
              <a:gd name="connsiteX31" fmla="*/ 253971 w 412240"/>
              <a:gd name="connsiteY31" fmla="*/ 237338 h 450187"/>
              <a:gd name="connsiteX32" fmla="*/ 253971 w 412240"/>
              <a:gd name="connsiteY32" fmla="*/ 225094 h 450187"/>
              <a:gd name="connsiteX33" fmla="*/ 267160 w 412240"/>
              <a:gd name="connsiteY33" fmla="*/ 211904 h 450187"/>
              <a:gd name="connsiteX34" fmla="*/ 280349 w 412240"/>
              <a:gd name="connsiteY34" fmla="*/ 225094 h 450187"/>
              <a:gd name="connsiteX35" fmla="*/ 280349 w 412240"/>
              <a:gd name="connsiteY35" fmla="*/ 237338 h 450187"/>
              <a:gd name="connsiteX36" fmla="*/ 358539 w 412240"/>
              <a:gd name="connsiteY36" fmla="*/ 158973 h 450187"/>
              <a:gd name="connsiteX37" fmla="*/ 346294 w 412240"/>
              <a:gd name="connsiteY37" fmla="*/ 158973 h 450187"/>
              <a:gd name="connsiteX38" fmla="*/ 333105 w 412240"/>
              <a:gd name="connsiteY38" fmla="*/ 145959 h 450187"/>
              <a:gd name="connsiteX39" fmla="*/ 346294 w 412240"/>
              <a:gd name="connsiteY39" fmla="*/ 132770 h 450187"/>
              <a:gd name="connsiteX40" fmla="*/ 358539 w 412240"/>
              <a:gd name="connsiteY40" fmla="*/ 132770 h 450187"/>
              <a:gd name="connsiteX41" fmla="*/ 280349 w 412240"/>
              <a:gd name="connsiteY41" fmla="*/ 54580 h 450187"/>
              <a:gd name="connsiteX42" fmla="*/ 280349 w 412240"/>
              <a:gd name="connsiteY42" fmla="*/ 66825 h 450187"/>
              <a:gd name="connsiteX43" fmla="*/ 267160 w 412240"/>
              <a:gd name="connsiteY43" fmla="*/ 80014 h 450187"/>
              <a:gd name="connsiteX44" fmla="*/ 253971 w 412240"/>
              <a:gd name="connsiteY44" fmla="*/ 66825 h 450187"/>
              <a:gd name="connsiteX45" fmla="*/ 267160 w 412240"/>
              <a:gd name="connsiteY45" fmla="*/ 0 h 450187"/>
              <a:gd name="connsiteX46" fmla="*/ 280349 w 412240"/>
              <a:gd name="connsiteY46" fmla="*/ 13189 h 450187"/>
              <a:gd name="connsiteX47" fmla="*/ 280349 w 412240"/>
              <a:gd name="connsiteY47" fmla="*/ 27996 h 450187"/>
              <a:gd name="connsiteX48" fmla="*/ 385127 w 412240"/>
              <a:gd name="connsiteY48" fmla="*/ 132770 h 450187"/>
              <a:gd name="connsiteX49" fmla="*/ 399051 w 412240"/>
              <a:gd name="connsiteY49" fmla="*/ 132770 h 450187"/>
              <a:gd name="connsiteX50" fmla="*/ 412240 w 412240"/>
              <a:gd name="connsiteY50" fmla="*/ 145959 h 450187"/>
              <a:gd name="connsiteX51" fmla="*/ 399051 w 412240"/>
              <a:gd name="connsiteY51" fmla="*/ 159148 h 450187"/>
              <a:gd name="connsiteX52" fmla="*/ 385127 w 412240"/>
              <a:gd name="connsiteY52" fmla="*/ 159148 h 450187"/>
              <a:gd name="connsiteX53" fmla="*/ 280349 w 412240"/>
              <a:gd name="connsiteY53" fmla="*/ 263922 h 450187"/>
              <a:gd name="connsiteX54" fmla="*/ 280349 w 412240"/>
              <a:gd name="connsiteY54" fmla="*/ 277850 h 450187"/>
              <a:gd name="connsiteX55" fmla="*/ 267160 w 412240"/>
              <a:gd name="connsiteY55" fmla="*/ 291039 h 450187"/>
              <a:gd name="connsiteX56" fmla="*/ 253971 w 412240"/>
              <a:gd name="connsiteY56" fmla="*/ 277850 h 450187"/>
              <a:gd name="connsiteX57" fmla="*/ 253971 w 412240"/>
              <a:gd name="connsiteY57" fmla="*/ 263926 h 450187"/>
              <a:gd name="connsiteX58" fmla="*/ 216014 w 412240"/>
              <a:gd name="connsiteY58" fmla="*/ 253066 h 450187"/>
              <a:gd name="connsiteX59" fmla="*/ 199710 w 412240"/>
              <a:gd name="connsiteY59" fmla="*/ 269369 h 450187"/>
              <a:gd name="connsiteX60" fmla="*/ 246339 w 412240"/>
              <a:gd name="connsiteY60" fmla="*/ 315999 h 450187"/>
              <a:gd name="connsiteX61" fmla="*/ 246339 w 412240"/>
              <a:gd name="connsiteY61" fmla="*/ 334652 h 450187"/>
              <a:gd name="connsiteX62" fmla="*/ 209035 w 412240"/>
              <a:gd name="connsiteY62" fmla="*/ 371956 h 450187"/>
              <a:gd name="connsiteX63" fmla="*/ 190381 w 412240"/>
              <a:gd name="connsiteY63" fmla="*/ 371956 h 450187"/>
              <a:gd name="connsiteX64" fmla="*/ 181056 w 412240"/>
              <a:gd name="connsiteY64" fmla="*/ 362631 h 450187"/>
              <a:gd name="connsiteX65" fmla="*/ 162406 w 412240"/>
              <a:gd name="connsiteY65" fmla="*/ 381281 h 450187"/>
              <a:gd name="connsiteX66" fmla="*/ 171732 w 412240"/>
              <a:gd name="connsiteY66" fmla="*/ 390606 h 450187"/>
              <a:gd name="connsiteX67" fmla="*/ 171700 w 412240"/>
              <a:gd name="connsiteY67" fmla="*/ 409290 h 450187"/>
              <a:gd name="connsiteX68" fmla="*/ 134397 w 412240"/>
              <a:gd name="connsiteY68" fmla="*/ 446354 h 450187"/>
              <a:gd name="connsiteX69" fmla="*/ 125099 w 412240"/>
              <a:gd name="connsiteY69" fmla="*/ 450187 h 450187"/>
              <a:gd name="connsiteX70" fmla="*/ 115794 w 412240"/>
              <a:gd name="connsiteY70" fmla="*/ 446344 h 450187"/>
              <a:gd name="connsiteX71" fmla="*/ 69162 w 412240"/>
              <a:gd name="connsiteY71" fmla="*/ 399914 h 450187"/>
              <a:gd name="connsiteX72" fmla="*/ 59817 w 412240"/>
              <a:gd name="connsiteY72" fmla="*/ 409260 h 450187"/>
              <a:gd name="connsiteX73" fmla="*/ 41166 w 412240"/>
              <a:gd name="connsiteY73" fmla="*/ 409260 h 450187"/>
              <a:gd name="connsiteX74" fmla="*/ 3859 w 412240"/>
              <a:gd name="connsiteY74" fmla="*/ 371956 h 450187"/>
              <a:gd name="connsiteX75" fmla="*/ 3859 w 412240"/>
              <a:gd name="connsiteY75" fmla="*/ 353303 h 450187"/>
              <a:gd name="connsiteX76" fmla="*/ 160057 w 412240"/>
              <a:gd name="connsiteY76" fmla="*/ 197108 h 450187"/>
              <a:gd name="connsiteX77" fmla="*/ 149197 w 412240"/>
              <a:gd name="connsiteY77" fmla="*/ 159148 h 450187"/>
              <a:gd name="connsiteX78" fmla="*/ 135269 w 412240"/>
              <a:gd name="connsiteY78" fmla="*/ 159148 h 450187"/>
              <a:gd name="connsiteX79" fmla="*/ 122080 w 412240"/>
              <a:gd name="connsiteY79" fmla="*/ 145959 h 450187"/>
              <a:gd name="connsiteX80" fmla="*/ 135269 w 412240"/>
              <a:gd name="connsiteY80" fmla="*/ 132770 h 450187"/>
              <a:gd name="connsiteX81" fmla="*/ 149197 w 412240"/>
              <a:gd name="connsiteY81" fmla="*/ 132770 h 450187"/>
              <a:gd name="connsiteX82" fmla="*/ 253971 w 412240"/>
              <a:gd name="connsiteY82" fmla="*/ 27996 h 450187"/>
              <a:gd name="connsiteX83" fmla="*/ 253971 w 412240"/>
              <a:gd name="connsiteY83" fmla="*/ 13189 h 450187"/>
              <a:gd name="connsiteX84" fmla="*/ 267160 w 412240"/>
              <a:gd name="connsiteY84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12240" h="450187">
                <a:moveTo>
                  <a:pt x="181056" y="288019"/>
                </a:moveTo>
                <a:lnTo>
                  <a:pt x="87816" y="381260"/>
                </a:lnTo>
                <a:lnTo>
                  <a:pt x="125109" y="418396"/>
                </a:lnTo>
                <a:lnTo>
                  <a:pt x="143722" y="399901"/>
                </a:lnTo>
                <a:lnTo>
                  <a:pt x="134428" y="390606"/>
                </a:lnTo>
                <a:cubicBezTo>
                  <a:pt x="129275" y="385454"/>
                  <a:pt x="129275" y="377105"/>
                  <a:pt x="134428" y="371952"/>
                </a:cubicBezTo>
                <a:lnTo>
                  <a:pt x="171732" y="334649"/>
                </a:lnTo>
                <a:cubicBezTo>
                  <a:pt x="176880" y="329496"/>
                  <a:pt x="185233" y="329500"/>
                  <a:pt x="190381" y="334649"/>
                </a:cubicBezTo>
                <a:lnTo>
                  <a:pt x="199710" y="343974"/>
                </a:lnTo>
                <a:lnTo>
                  <a:pt x="218360" y="325323"/>
                </a:lnTo>
                <a:close/>
                <a:moveTo>
                  <a:pt x="174458" y="220007"/>
                </a:moveTo>
                <a:lnTo>
                  <a:pt x="31838" y="362627"/>
                </a:lnTo>
                <a:lnTo>
                  <a:pt x="50491" y="381281"/>
                </a:lnTo>
                <a:cubicBezTo>
                  <a:pt x="56306" y="375467"/>
                  <a:pt x="187297" y="244475"/>
                  <a:pt x="193112" y="238661"/>
                </a:cubicBezTo>
                <a:cubicBezTo>
                  <a:pt x="186229" y="233151"/>
                  <a:pt x="179968" y="226893"/>
                  <a:pt x="174458" y="220007"/>
                </a:cubicBezTo>
                <a:close/>
                <a:moveTo>
                  <a:pt x="267160" y="132769"/>
                </a:moveTo>
                <a:cubicBezTo>
                  <a:pt x="259889" y="132769"/>
                  <a:pt x="253971" y="138687"/>
                  <a:pt x="253971" y="145958"/>
                </a:cubicBezTo>
                <a:cubicBezTo>
                  <a:pt x="253971" y="153230"/>
                  <a:pt x="259889" y="159147"/>
                  <a:pt x="267160" y="159147"/>
                </a:cubicBezTo>
                <a:cubicBezTo>
                  <a:pt x="274431" y="159147"/>
                  <a:pt x="280349" y="153230"/>
                  <a:pt x="280349" y="145958"/>
                </a:cubicBezTo>
                <a:cubicBezTo>
                  <a:pt x="280349" y="138687"/>
                  <a:pt x="274431" y="132769"/>
                  <a:pt x="267160" y="132769"/>
                </a:cubicBezTo>
                <a:close/>
                <a:moveTo>
                  <a:pt x="267160" y="106391"/>
                </a:moveTo>
                <a:cubicBezTo>
                  <a:pt x="288977" y="106391"/>
                  <a:pt x="306727" y="124142"/>
                  <a:pt x="306727" y="145958"/>
                </a:cubicBezTo>
                <a:cubicBezTo>
                  <a:pt x="306727" y="167776"/>
                  <a:pt x="288977" y="185525"/>
                  <a:pt x="267160" y="185525"/>
                </a:cubicBezTo>
                <a:cubicBezTo>
                  <a:pt x="245343" y="185525"/>
                  <a:pt x="227593" y="167776"/>
                  <a:pt x="227593" y="145958"/>
                </a:cubicBezTo>
                <a:cubicBezTo>
                  <a:pt x="227593" y="124142"/>
                  <a:pt x="245343" y="106391"/>
                  <a:pt x="267160" y="106391"/>
                </a:cubicBezTo>
                <a:close/>
                <a:moveTo>
                  <a:pt x="253971" y="54580"/>
                </a:moveTo>
                <a:cubicBezTo>
                  <a:pt x="213600" y="60381"/>
                  <a:pt x="181582" y="92399"/>
                  <a:pt x="175784" y="132770"/>
                </a:cubicBezTo>
                <a:lnTo>
                  <a:pt x="188026" y="132770"/>
                </a:lnTo>
                <a:cubicBezTo>
                  <a:pt x="195310" y="132770"/>
                  <a:pt x="201215" y="138674"/>
                  <a:pt x="201215" y="145959"/>
                </a:cubicBezTo>
                <a:cubicBezTo>
                  <a:pt x="201215" y="153244"/>
                  <a:pt x="195310" y="159148"/>
                  <a:pt x="188026" y="159148"/>
                </a:cubicBezTo>
                <a:lnTo>
                  <a:pt x="175784" y="159148"/>
                </a:lnTo>
                <a:cubicBezTo>
                  <a:pt x="181582" y="199519"/>
                  <a:pt x="213600" y="231537"/>
                  <a:pt x="253971" y="237338"/>
                </a:cubicBezTo>
                <a:lnTo>
                  <a:pt x="253971" y="225094"/>
                </a:lnTo>
                <a:cubicBezTo>
                  <a:pt x="253971" y="217809"/>
                  <a:pt x="259875" y="211904"/>
                  <a:pt x="267160" y="211904"/>
                </a:cubicBezTo>
                <a:cubicBezTo>
                  <a:pt x="274445" y="211904"/>
                  <a:pt x="280349" y="217809"/>
                  <a:pt x="280349" y="225094"/>
                </a:cubicBezTo>
                <a:lnTo>
                  <a:pt x="280349" y="237338"/>
                </a:lnTo>
                <a:cubicBezTo>
                  <a:pt x="320723" y="231537"/>
                  <a:pt x="352738" y="199344"/>
                  <a:pt x="358539" y="158973"/>
                </a:cubicBezTo>
                <a:lnTo>
                  <a:pt x="346294" y="158973"/>
                </a:lnTo>
                <a:cubicBezTo>
                  <a:pt x="339010" y="158973"/>
                  <a:pt x="333105" y="153244"/>
                  <a:pt x="333105" y="145959"/>
                </a:cubicBezTo>
                <a:cubicBezTo>
                  <a:pt x="333105" y="138674"/>
                  <a:pt x="339010" y="132770"/>
                  <a:pt x="346294" y="132770"/>
                </a:cubicBezTo>
                <a:lnTo>
                  <a:pt x="358539" y="132770"/>
                </a:lnTo>
                <a:cubicBezTo>
                  <a:pt x="352738" y="92399"/>
                  <a:pt x="320723" y="60381"/>
                  <a:pt x="280349" y="54580"/>
                </a:cubicBezTo>
                <a:lnTo>
                  <a:pt x="280349" y="66825"/>
                </a:lnTo>
                <a:cubicBezTo>
                  <a:pt x="280349" y="74110"/>
                  <a:pt x="274445" y="80014"/>
                  <a:pt x="267160" y="80014"/>
                </a:cubicBezTo>
                <a:cubicBezTo>
                  <a:pt x="259875" y="80014"/>
                  <a:pt x="253971" y="74110"/>
                  <a:pt x="253971" y="66825"/>
                </a:cubicBezTo>
                <a:close/>
                <a:moveTo>
                  <a:pt x="267160" y="0"/>
                </a:moveTo>
                <a:cubicBezTo>
                  <a:pt x="274445" y="0"/>
                  <a:pt x="280349" y="5904"/>
                  <a:pt x="280349" y="13189"/>
                </a:cubicBezTo>
                <a:lnTo>
                  <a:pt x="280349" y="27996"/>
                </a:lnTo>
                <a:cubicBezTo>
                  <a:pt x="335286" y="34096"/>
                  <a:pt x="379023" y="77833"/>
                  <a:pt x="385127" y="132770"/>
                </a:cubicBezTo>
                <a:lnTo>
                  <a:pt x="399051" y="132770"/>
                </a:lnTo>
                <a:cubicBezTo>
                  <a:pt x="406335" y="132770"/>
                  <a:pt x="412240" y="138674"/>
                  <a:pt x="412240" y="145959"/>
                </a:cubicBezTo>
                <a:cubicBezTo>
                  <a:pt x="412240" y="153244"/>
                  <a:pt x="406335" y="159148"/>
                  <a:pt x="399051" y="159148"/>
                </a:cubicBezTo>
                <a:lnTo>
                  <a:pt x="385127" y="159148"/>
                </a:lnTo>
                <a:cubicBezTo>
                  <a:pt x="379023" y="214082"/>
                  <a:pt x="335286" y="257823"/>
                  <a:pt x="280349" y="263922"/>
                </a:cubicBezTo>
                <a:lnTo>
                  <a:pt x="280349" y="277850"/>
                </a:lnTo>
                <a:cubicBezTo>
                  <a:pt x="280349" y="285135"/>
                  <a:pt x="274445" y="291039"/>
                  <a:pt x="267160" y="291039"/>
                </a:cubicBezTo>
                <a:cubicBezTo>
                  <a:pt x="259875" y="291039"/>
                  <a:pt x="253971" y="285135"/>
                  <a:pt x="253971" y="277850"/>
                </a:cubicBezTo>
                <a:lnTo>
                  <a:pt x="253971" y="263926"/>
                </a:lnTo>
                <a:cubicBezTo>
                  <a:pt x="240517" y="262432"/>
                  <a:pt x="227737" y="258684"/>
                  <a:pt x="216014" y="253066"/>
                </a:cubicBezTo>
                <a:lnTo>
                  <a:pt x="199710" y="269369"/>
                </a:lnTo>
                <a:lnTo>
                  <a:pt x="246339" y="315999"/>
                </a:lnTo>
                <a:cubicBezTo>
                  <a:pt x="251490" y="321150"/>
                  <a:pt x="251490" y="329500"/>
                  <a:pt x="246339" y="334652"/>
                </a:cubicBezTo>
                <a:lnTo>
                  <a:pt x="209035" y="371956"/>
                </a:lnTo>
                <a:cubicBezTo>
                  <a:pt x="203887" y="377105"/>
                  <a:pt x="195530" y="377101"/>
                  <a:pt x="190381" y="371956"/>
                </a:cubicBezTo>
                <a:lnTo>
                  <a:pt x="181056" y="362631"/>
                </a:lnTo>
                <a:lnTo>
                  <a:pt x="162406" y="381281"/>
                </a:lnTo>
                <a:lnTo>
                  <a:pt x="171732" y="390606"/>
                </a:lnTo>
                <a:cubicBezTo>
                  <a:pt x="176890" y="395768"/>
                  <a:pt x="176876" y="404146"/>
                  <a:pt x="171700" y="409290"/>
                </a:cubicBezTo>
                <a:lnTo>
                  <a:pt x="134397" y="446354"/>
                </a:lnTo>
                <a:cubicBezTo>
                  <a:pt x="131824" y="448909"/>
                  <a:pt x="128462" y="450187"/>
                  <a:pt x="125099" y="450187"/>
                </a:cubicBezTo>
                <a:cubicBezTo>
                  <a:pt x="121733" y="450187"/>
                  <a:pt x="118367" y="448906"/>
                  <a:pt x="115794" y="446344"/>
                </a:cubicBezTo>
                <a:lnTo>
                  <a:pt x="69162" y="399914"/>
                </a:lnTo>
                <a:lnTo>
                  <a:pt x="59817" y="409260"/>
                </a:lnTo>
                <a:cubicBezTo>
                  <a:pt x="54668" y="414409"/>
                  <a:pt x="46315" y="414409"/>
                  <a:pt x="41166" y="409260"/>
                </a:cubicBezTo>
                <a:lnTo>
                  <a:pt x="3859" y="371956"/>
                </a:lnTo>
                <a:cubicBezTo>
                  <a:pt x="-1289" y="366804"/>
                  <a:pt x="-1286" y="358447"/>
                  <a:pt x="3859" y="353303"/>
                </a:cubicBezTo>
                <a:lnTo>
                  <a:pt x="160057" y="197108"/>
                </a:lnTo>
                <a:cubicBezTo>
                  <a:pt x="154435" y="185386"/>
                  <a:pt x="150691" y="172602"/>
                  <a:pt x="149197" y="159148"/>
                </a:cubicBezTo>
                <a:lnTo>
                  <a:pt x="135269" y="159148"/>
                </a:lnTo>
                <a:cubicBezTo>
                  <a:pt x="127984" y="159148"/>
                  <a:pt x="122080" y="153244"/>
                  <a:pt x="122080" y="145959"/>
                </a:cubicBezTo>
                <a:cubicBezTo>
                  <a:pt x="122080" y="138674"/>
                  <a:pt x="127984" y="132770"/>
                  <a:pt x="135269" y="132770"/>
                </a:cubicBezTo>
                <a:lnTo>
                  <a:pt x="149197" y="132770"/>
                </a:lnTo>
                <a:cubicBezTo>
                  <a:pt x="155296" y="77833"/>
                  <a:pt x="199033" y="34096"/>
                  <a:pt x="253971" y="27996"/>
                </a:cubicBezTo>
                <a:lnTo>
                  <a:pt x="253971" y="13189"/>
                </a:lnTo>
                <a:cubicBezTo>
                  <a:pt x="253971" y="5904"/>
                  <a:pt x="259875" y="0"/>
                  <a:pt x="267160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6" name="Freeform: Shape 365">
            <a:extLst>
              <a:ext uri="{FF2B5EF4-FFF2-40B4-BE49-F238E27FC236}">
                <a16:creationId xmlns:a16="http://schemas.microsoft.com/office/drawing/2014/main" xmlns="" id="{CBC5749B-9A26-4AF9-9106-25F68FE6F12A}"/>
              </a:ext>
            </a:extLst>
          </p:cNvPr>
          <p:cNvSpPr/>
          <p:nvPr/>
        </p:nvSpPr>
        <p:spPr>
          <a:xfrm>
            <a:off x="4028121" y="5604964"/>
            <a:ext cx="450187" cy="450187"/>
          </a:xfrm>
          <a:custGeom>
            <a:avLst/>
            <a:gdLst>
              <a:gd name="connsiteX0" fmla="*/ 436998 w 450187"/>
              <a:gd name="connsiteY0" fmla="*/ 317417 h 450187"/>
              <a:gd name="connsiteX1" fmla="*/ 450187 w 450187"/>
              <a:gd name="connsiteY1" fmla="*/ 330606 h 450187"/>
              <a:gd name="connsiteX2" fmla="*/ 450187 w 450187"/>
              <a:gd name="connsiteY2" fmla="*/ 436998 h 450187"/>
              <a:gd name="connsiteX3" fmla="*/ 436998 w 450187"/>
              <a:gd name="connsiteY3" fmla="*/ 450187 h 450187"/>
              <a:gd name="connsiteX4" fmla="*/ 330606 w 450187"/>
              <a:gd name="connsiteY4" fmla="*/ 450187 h 450187"/>
              <a:gd name="connsiteX5" fmla="*/ 317417 w 450187"/>
              <a:gd name="connsiteY5" fmla="*/ 436998 h 450187"/>
              <a:gd name="connsiteX6" fmla="*/ 330606 w 450187"/>
              <a:gd name="connsiteY6" fmla="*/ 423809 h 450187"/>
              <a:gd name="connsiteX7" fmla="*/ 423809 w 450187"/>
              <a:gd name="connsiteY7" fmla="*/ 423809 h 450187"/>
              <a:gd name="connsiteX8" fmla="*/ 423809 w 450187"/>
              <a:gd name="connsiteY8" fmla="*/ 330606 h 450187"/>
              <a:gd name="connsiteX9" fmla="*/ 436998 w 450187"/>
              <a:gd name="connsiteY9" fmla="*/ 317417 h 450187"/>
              <a:gd name="connsiteX10" fmla="*/ 13189 w 450187"/>
              <a:gd name="connsiteY10" fmla="*/ 317417 h 450187"/>
              <a:gd name="connsiteX11" fmla="*/ 26378 w 450187"/>
              <a:gd name="connsiteY11" fmla="*/ 330606 h 450187"/>
              <a:gd name="connsiteX12" fmla="*/ 26378 w 450187"/>
              <a:gd name="connsiteY12" fmla="*/ 423809 h 450187"/>
              <a:gd name="connsiteX13" fmla="*/ 119581 w 450187"/>
              <a:gd name="connsiteY13" fmla="*/ 423809 h 450187"/>
              <a:gd name="connsiteX14" fmla="*/ 132770 w 450187"/>
              <a:gd name="connsiteY14" fmla="*/ 436998 h 450187"/>
              <a:gd name="connsiteX15" fmla="*/ 119581 w 450187"/>
              <a:gd name="connsiteY15" fmla="*/ 450187 h 450187"/>
              <a:gd name="connsiteX16" fmla="*/ 13189 w 450187"/>
              <a:gd name="connsiteY16" fmla="*/ 450187 h 450187"/>
              <a:gd name="connsiteX17" fmla="*/ 0 w 450187"/>
              <a:gd name="connsiteY17" fmla="*/ 436998 h 450187"/>
              <a:gd name="connsiteX18" fmla="*/ 0 w 450187"/>
              <a:gd name="connsiteY18" fmla="*/ 330606 h 450187"/>
              <a:gd name="connsiteX19" fmla="*/ 13189 w 450187"/>
              <a:gd name="connsiteY19" fmla="*/ 317417 h 450187"/>
              <a:gd name="connsiteX20" fmla="*/ 54137 w 450187"/>
              <a:gd name="connsiteY20" fmla="*/ 238283 h 450187"/>
              <a:gd name="connsiteX21" fmla="*/ 211904 w 450187"/>
              <a:gd name="connsiteY21" fmla="*/ 396050 h 450187"/>
              <a:gd name="connsiteX22" fmla="*/ 211904 w 450187"/>
              <a:gd name="connsiteY22" fmla="*/ 369569 h 450187"/>
              <a:gd name="connsiteX23" fmla="*/ 80618 w 450187"/>
              <a:gd name="connsiteY23" fmla="*/ 238283 h 450187"/>
              <a:gd name="connsiteX24" fmla="*/ 369569 w 450187"/>
              <a:gd name="connsiteY24" fmla="*/ 238108 h 450187"/>
              <a:gd name="connsiteX25" fmla="*/ 238283 w 450187"/>
              <a:gd name="connsiteY25" fmla="*/ 369569 h 450187"/>
              <a:gd name="connsiteX26" fmla="*/ 238283 w 450187"/>
              <a:gd name="connsiteY26" fmla="*/ 396050 h 450187"/>
              <a:gd name="connsiteX27" fmla="*/ 396050 w 450187"/>
              <a:gd name="connsiteY27" fmla="*/ 238108 h 450187"/>
              <a:gd name="connsiteX28" fmla="*/ 225093 w 450187"/>
              <a:gd name="connsiteY28" fmla="*/ 132769 h 450187"/>
              <a:gd name="connsiteX29" fmla="*/ 238282 w 450187"/>
              <a:gd name="connsiteY29" fmla="*/ 145958 h 450187"/>
              <a:gd name="connsiteX30" fmla="*/ 238282 w 450187"/>
              <a:gd name="connsiteY30" fmla="*/ 161322 h 450187"/>
              <a:gd name="connsiteX31" fmla="*/ 257709 w 450187"/>
              <a:gd name="connsiteY31" fmla="*/ 173470 h 450187"/>
              <a:gd name="connsiteX32" fmla="*/ 258004 w 450187"/>
              <a:gd name="connsiteY32" fmla="*/ 192120 h 450187"/>
              <a:gd name="connsiteX33" fmla="*/ 239354 w 450187"/>
              <a:gd name="connsiteY33" fmla="*/ 192415 h 450187"/>
              <a:gd name="connsiteX34" fmla="*/ 219958 w 450187"/>
              <a:gd name="connsiteY34" fmla="*/ 186559 h 450187"/>
              <a:gd name="connsiteX35" fmla="*/ 211904 w 450187"/>
              <a:gd name="connsiteY35" fmla="*/ 198714 h 450187"/>
              <a:gd name="connsiteX36" fmla="*/ 225093 w 450187"/>
              <a:gd name="connsiteY36" fmla="*/ 211903 h 450187"/>
              <a:gd name="connsiteX37" fmla="*/ 264661 w 450187"/>
              <a:gd name="connsiteY37" fmla="*/ 251471 h 450187"/>
              <a:gd name="connsiteX38" fmla="*/ 238636 w 450187"/>
              <a:gd name="connsiteY38" fmla="*/ 288654 h 450187"/>
              <a:gd name="connsiteX39" fmla="*/ 238282 w 450187"/>
              <a:gd name="connsiteY39" fmla="*/ 288775 h 450187"/>
              <a:gd name="connsiteX40" fmla="*/ 238282 w 450187"/>
              <a:gd name="connsiteY40" fmla="*/ 304227 h 450187"/>
              <a:gd name="connsiteX41" fmla="*/ 225093 w 450187"/>
              <a:gd name="connsiteY41" fmla="*/ 317416 h 450187"/>
              <a:gd name="connsiteX42" fmla="*/ 211904 w 450187"/>
              <a:gd name="connsiteY42" fmla="*/ 304227 h 450187"/>
              <a:gd name="connsiteX43" fmla="*/ 211904 w 450187"/>
              <a:gd name="connsiteY43" fmla="*/ 288895 h 450187"/>
              <a:gd name="connsiteX44" fmla="*/ 187773 w 450187"/>
              <a:gd name="connsiteY44" fmla="*/ 271653 h 450187"/>
              <a:gd name="connsiteX45" fmla="*/ 189391 w 450187"/>
              <a:gd name="connsiteY45" fmla="*/ 253071 h 450187"/>
              <a:gd name="connsiteX46" fmla="*/ 207971 w 450187"/>
              <a:gd name="connsiteY46" fmla="*/ 254689 h 450187"/>
              <a:gd name="connsiteX47" fmla="*/ 229607 w 450187"/>
              <a:gd name="connsiteY47" fmla="*/ 263870 h 450187"/>
              <a:gd name="connsiteX48" fmla="*/ 238282 w 450187"/>
              <a:gd name="connsiteY48" fmla="*/ 251471 h 450187"/>
              <a:gd name="connsiteX49" fmla="*/ 225093 w 450187"/>
              <a:gd name="connsiteY49" fmla="*/ 238282 h 450187"/>
              <a:gd name="connsiteX50" fmla="*/ 185526 w 450187"/>
              <a:gd name="connsiteY50" fmla="*/ 198714 h 450187"/>
              <a:gd name="connsiteX51" fmla="*/ 209672 w 450187"/>
              <a:gd name="connsiteY51" fmla="*/ 162269 h 450187"/>
              <a:gd name="connsiteX52" fmla="*/ 211904 w 450187"/>
              <a:gd name="connsiteY52" fmla="*/ 161407 h 450187"/>
              <a:gd name="connsiteX53" fmla="*/ 211904 w 450187"/>
              <a:gd name="connsiteY53" fmla="*/ 145958 h 450187"/>
              <a:gd name="connsiteX54" fmla="*/ 225093 w 450187"/>
              <a:gd name="connsiteY54" fmla="*/ 132769 h 450187"/>
              <a:gd name="connsiteX55" fmla="*/ 225094 w 450187"/>
              <a:gd name="connsiteY55" fmla="*/ 106392 h 450187"/>
              <a:gd name="connsiteX56" fmla="*/ 107130 w 450187"/>
              <a:gd name="connsiteY56" fmla="*/ 211904 h 450187"/>
              <a:gd name="connsiteX57" fmla="*/ 119581 w 450187"/>
              <a:gd name="connsiteY57" fmla="*/ 211904 h 450187"/>
              <a:gd name="connsiteX58" fmla="*/ 132770 w 450187"/>
              <a:gd name="connsiteY58" fmla="*/ 225094 h 450187"/>
              <a:gd name="connsiteX59" fmla="*/ 119581 w 450187"/>
              <a:gd name="connsiteY59" fmla="*/ 238283 h 450187"/>
              <a:gd name="connsiteX60" fmla="*/ 107130 w 450187"/>
              <a:gd name="connsiteY60" fmla="*/ 238283 h 450187"/>
              <a:gd name="connsiteX61" fmla="*/ 225094 w 450187"/>
              <a:gd name="connsiteY61" fmla="*/ 343795 h 450187"/>
              <a:gd name="connsiteX62" fmla="*/ 343057 w 450187"/>
              <a:gd name="connsiteY62" fmla="*/ 238108 h 450187"/>
              <a:gd name="connsiteX63" fmla="*/ 330610 w 450187"/>
              <a:gd name="connsiteY63" fmla="*/ 238108 h 450187"/>
              <a:gd name="connsiteX64" fmla="*/ 317421 w 450187"/>
              <a:gd name="connsiteY64" fmla="*/ 225094 h 450187"/>
              <a:gd name="connsiteX65" fmla="*/ 330610 w 450187"/>
              <a:gd name="connsiteY65" fmla="*/ 211904 h 450187"/>
              <a:gd name="connsiteX66" fmla="*/ 343057 w 450187"/>
              <a:gd name="connsiteY66" fmla="*/ 211904 h 450187"/>
              <a:gd name="connsiteX67" fmla="*/ 225094 w 450187"/>
              <a:gd name="connsiteY67" fmla="*/ 106392 h 450187"/>
              <a:gd name="connsiteX68" fmla="*/ 238283 w 450187"/>
              <a:gd name="connsiteY68" fmla="*/ 54137 h 450187"/>
              <a:gd name="connsiteX69" fmla="*/ 238283 w 450187"/>
              <a:gd name="connsiteY69" fmla="*/ 80618 h 450187"/>
              <a:gd name="connsiteX70" fmla="*/ 369569 w 450187"/>
              <a:gd name="connsiteY70" fmla="*/ 211904 h 450187"/>
              <a:gd name="connsiteX71" fmla="*/ 396050 w 450187"/>
              <a:gd name="connsiteY71" fmla="*/ 211904 h 450187"/>
              <a:gd name="connsiteX72" fmla="*/ 238283 w 450187"/>
              <a:gd name="connsiteY72" fmla="*/ 54137 h 450187"/>
              <a:gd name="connsiteX73" fmla="*/ 211904 w 450187"/>
              <a:gd name="connsiteY73" fmla="*/ 54137 h 450187"/>
              <a:gd name="connsiteX74" fmla="*/ 54137 w 450187"/>
              <a:gd name="connsiteY74" fmla="*/ 211904 h 450187"/>
              <a:gd name="connsiteX75" fmla="*/ 80618 w 450187"/>
              <a:gd name="connsiteY75" fmla="*/ 211904 h 450187"/>
              <a:gd name="connsiteX76" fmla="*/ 211904 w 450187"/>
              <a:gd name="connsiteY76" fmla="*/ 80618 h 450187"/>
              <a:gd name="connsiteX77" fmla="*/ 330606 w 450187"/>
              <a:gd name="connsiteY77" fmla="*/ 0 h 450187"/>
              <a:gd name="connsiteX78" fmla="*/ 436998 w 450187"/>
              <a:gd name="connsiteY78" fmla="*/ 0 h 450187"/>
              <a:gd name="connsiteX79" fmla="*/ 450187 w 450187"/>
              <a:gd name="connsiteY79" fmla="*/ 13189 h 450187"/>
              <a:gd name="connsiteX80" fmla="*/ 450187 w 450187"/>
              <a:gd name="connsiteY80" fmla="*/ 119581 h 450187"/>
              <a:gd name="connsiteX81" fmla="*/ 436998 w 450187"/>
              <a:gd name="connsiteY81" fmla="*/ 132770 h 450187"/>
              <a:gd name="connsiteX82" fmla="*/ 423809 w 450187"/>
              <a:gd name="connsiteY82" fmla="*/ 119581 h 450187"/>
              <a:gd name="connsiteX83" fmla="*/ 423809 w 450187"/>
              <a:gd name="connsiteY83" fmla="*/ 26378 h 450187"/>
              <a:gd name="connsiteX84" fmla="*/ 330606 w 450187"/>
              <a:gd name="connsiteY84" fmla="*/ 26378 h 450187"/>
              <a:gd name="connsiteX85" fmla="*/ 317417 w 450187"/>
              <a:gd name="connsiteY85" fmla="*/ 13189 h 450187"/>
              <a:gd name="connsiteX86" fmla="*/ 330606 w 450187"/>
              <a:gd name="connsiteY86" fmla="*/ 0 h 450187"/>
              <a:gd name="connsiteX87" fmla="*/ 225094 w 450187"/>
              <a:gd name="connsiteY87" fmla="*/ 0 h 450187"/>
              <a:gd name="connsiteX88" fmla="*/ 238283 w 450187"/>
              <a:gd name="connsiteY88" fmla="*/ 13189 h 450187"/>
              <a:gd name="connsiteX89" fmla="*/ 238283 w 450187"/>
              <a:gd name="connsiteY89" fmla="*/ 27707 h 450187"/>
              <a:gd name="connsiteX90" fmla="*/ 422479 w 450187"/>
              <a:gd name="connsiteY90" fmla="*/ 211904 h 450187"/>
              <a:gd name="connsiteX91" fmla="*/ 436998 w 450187"/>
              <a:gd name="connsiteY91" fmla="*/ 211904 h 450187"/>
              <a:gd name="connsiteX92" fmla="*/ 450187 w 450187"/>
              <a:gd name="connsiteY92" fmla="*/ 225094 h 450187"/>
              <a:gd name="connsiteX93" fmla="*/ 436998 w 450187"/>
              <a:gd name="connsiteY93" fmla="*/ 238283 h 450187"/>
              <a:gd name="connsiteX94" fmla="*/ 422479 w 450187"/>
              <a:gd name="connsiteY94" fmla="*/ 238283 h 450187"/>
              <a:gd name="connsiteX95" fmla="*/ 238283 w 450187"/>
              <a:gd name="connsiteY95" fmla="*/ 422479 h 450187"/>
              <a:gd name="connsiteX96" fmla="*/ 238283 w 450187"/>
              <a:gd name="connsiteY96" fmla="*/ 436998 h 450187"/>
              <a:gd name="connsiteX97" fmla="*/ 225094 w 450187"/>
              <a:gd name="connsiteY97" fmla="*/ 450187 h 450187"/>
              <a:gd name="connsiteX98" fmla="*/ 211904 w 450187"/>
              <a:gd name="connsiteY98" fmla="*/ 436998 h 450187"/>
              <a:gd name="connsiteX99" fmla="*/ 211904 w 450187"/>
              <a:gd name="connsiteY99" fmla="*/ 422479 h 450187"/>
              <a:gd name="connsiteX100" fmla="*/ 27707 w 450187"/>
              <a:gd name="connsiteY100" fmla="*/ 238283 h 450187"/>
              <a:gd name="connsiteX101" fmla="*/ 13189 w 450187"/>
              <a:gd name="connsiteY101" fmla="*/ 238283 h 450187"/>
              <a:gd name="connsiteX102" fmla="*/ 0 w 450187"/>
              <a:gd name="connsiteY102" fmla="*/ 225094 h 450187"/>
              <a:gd name="connsiteX103" fmla="*/ 13189 w 450187"/>
              <a:gd name="connsiteY103" fmla="*/ 211904 h 450187"/>
              <a:gd name="connsiteX104" fmla="*/ 27707 w 450187"/>
              <a:gd name="connsiteY104" fmla="*/ 211904 h 450187"/>
              <a:gd name="connsiteX105" fmla="*/ 211904 w 450187"/>
              <a:gd name="connsiteY105" fmla="*/ 27707 h 450187"/>
              <a:gd name="connsiteX106" fmla="*/ 211904 w 450187"/>
              <a:gd name="connsiteY106" fmla="*/ 13189 h 450187"/>
              <a:gd name="connsiteX107" fmla="*/ 225094 w 450187"/>
              <a:gd name="connsiteY107" fmla="*/ 0 h 450187"/>
              <a:gd name="connsiteX108" fmla="*/ 13189 w 450187"/>
              <a:gd name="connsiteY108" fmla="*/ 0 h 450187"/>
              <a:gd name="connsiteX109" fmla="*/ 119581 w 450187"/>
              <a:gd name="connsiteY109" fmla="*/ 0 h 450187"/>
              <a:gd name="connsiteX110" fmla="*/ 132770 w 450187"/>
              <a:gd name="connsiteY110" fmla="*/ 13189 h 450187"/>
              <a:gd name="connsiteX111" fmla="*/ 119581 w 450187"/>
              <a:gd name="connsiteY111" fmla="*/ 26378 h 450187"/>
              <a:gd name="connsiteX112" fmla="*/ 26378 w 450187"/>
              <a:gd name="connsiteY112" fmla="*/ 26378 h 450187"/>
              <a:gd name="connsiteX113" fmla="*/ 26378 w 450187"/>
              <a:gd name="connsiteY113" fmla="*/ 119581 h 450187"/>
              <a:gd name="connsiteX114" fmla="*/ 13189 w 450187"/>
              <a:gd name="connsiteY114" fmla="*/ 132770 h 450187"/>
              <a:gd name="connsiteX115" fmla="*/ 0 w 450187"/>
              <a:gd name="connsiteY115" fmla="*/ 119581 h 450187"/>
              <a:gd name="connsiteX116" fmla="*/ 0 w 450187"/>
              <a:gd name="connsiteY116" fmla="*/ 13189 h 450187"/>
              <a:gd name="connsiteX117" fmla="*/ 13189 w 450187"/>
              <a:gd name="connsiteY117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50187" h="450187">
                <a:moveTo>
                  <a:pt x="436998" y="317417"/>
                </a:moveTo>
                <a:cubicBezTo>
                  <a:pt x="444283" y="317417"/>
                  <a:pt x="450187" y="323321"/>
                  <a:pt x="450187" y="330606"/>
                </a:cubicBezTo>
                <a:lnTo>
                  <a:pt x="450187" y="436998"/>
                </a:lnTo>
                <a:cubicBezTo>
                  <a:pt x="450187" y="444283"/>
                  <a:pt x="444283" y="450187"/>
                  <a:pt x="436998" y="450187"/>
                </a:cubicBezTo>
                <a:lnTo>
                  <a:pt x="330606" y="450187"/>
                </a:lnTo>
                <a:cubicBezTo>
                  <a:pt x="323321" y="450187"/>
                  <a:pt x="317417" y="444283"/>
                  <a:pt x="317417" y="436998"/>
                </a:cubicBezTo>
                <a:cubicBezTo>
                  <a:pt x="317417" y="429713"/>
                  <a:pt x="323321" y="423809"/>
                  <a:pt x="330606" y="423809"/>
                </a:cubicBezTo>
                <a:lnTo>
                  <a:pt x="423809" y="423809"/>
                </a:lnTo>
                <a:lnTo>
                  <a:pt x="423809" y="330606"/>
                </a:lnTo>
                <a:cubicBezTo>
                  <a:pt x="423809" y="323321"/>
                  <a:pt x="429713" y="317417"/>
                  <a:pt x="436998" y="317417"/>
                </a:cubicBezTo>
                <a:close/>
                <a:moveTo>
                  <a:pt x="13189" y="317417"/>
                </a:moveTo>
                <a:cubicBezTo>
                  <a:pt x="20474" y="317417"/>
                  <a:pt x="26378" y="323321"/>
                  <a:pt x="26378" y="330606"/>
                </a:cubicBezTo>
                <a:lnTo>
                  <a:pt x="26378" y="423809"/>
                </a:lnTo>
                <a:lnTo>
                  <a:pt x="119581" y="423809"/>
                </a:lnTo>
                <a:cubicBezTo>
                  <a:pt x="126866" y="423809"/>
                  <a:pt x="132770" y="429713"/>
                  <a:pt x="132770" y="436998"/>
                </a:cubicBezTo>
                <a:cubicBezTo>
                  <a:pt x="132770" y="444283"/>
                  <a:pt x="126866" y="450187"/>
                  <a:pt x="119581" y="450187"/>
                </a:cubicBezTo>
                <a:lnTo>
                  <a:pt x="13189" y="450187"/>
                </a:lnTo>
                <a:cubicBezTo>
                  <a:pt x="5904" y="450187"/>
                  <a:pt x="0" y="444283"/>
                  <a:pt x="0" y="436998"/>
                </a:cubicBezTo>
                <a:lnTo>
                  <a:pt x="0" y="330606"/>
                </a:lnTo>
                <a:cubicBezTo>
                  <a:pt x="0" y="323321"/>
                  <a:pt x="5904" y="317417"/>
                  <a:pt x="13189" y="317417"/>
                </a:cubicBezTo>
                <a:close/>
                <a:moveTo>
                  <a:pt x="54137" y="238283"/>
                </a:moveTo>
                <a:cubicBezTo>
                  <a:pt x="60563" y="322332"/>
                  <a:pt x="127855" y="389624"/>
                  <a:pt x="211904" y="396050"/>
                </a:cubicBezTo>
                <a:lnTo>
                  <a:pt x="211904" y="369569"/>
                </a:lnTo>
                <a:cubicBezTo>
                  <a:pt x="142411" y="363273"/>
                  <a:pt x="86914" y="307776"/>
                  <a:pt x="80618" y="238283"/>
                </a:cubicBezTo>
                <a:close/>
                <a:moveTo>
                  <a:pt x="369569" y="238108"/>
                </a:moveTo>
                <a:cubicBezTo>
                  <a:pt x="363273" y="307601"/>
                  <a:pt x="307776" y="363273"/>
                  <a:pt x="238283" y="369569"/>
                </a:cubicBezTo>
                <a:lnTo>
                  <a:pt x="238283" y="396050"/>
                </a:lnTo>
                <a:cubicBezTo>
                  <a:pt x="322332" y="389624"/>
                  <a:pt x="389624" y="322157"/>
                  <a:pt x="396050" y="238108"/>
                </a:cubicBezTo>
                <a:close/>
                <a:moveTo>
                  <a:pt x="225093" y="132769"/>
                </a:moveTo>
                <a:cubicBezTo>
                  <a:pt x="232378" y="132769"/>
                  <a:pt x="238282" y="138673"/>
                  <a:pt x="238282" y="145958"/>
                </a:cubicBezTo>
                <a:lnTo>
                  <a:pt x="238282" y="161322"/>
                </a:lnTo>
                <a:cubicBezTo>
                  <a:pt x="245135" y="163623"/>
                  <a:pt x="251753" y="167700"/>
                  <a:pt x="257709" y="173470"/>
                </a:cubicBezTo>
                <a:cubicBezTo>
                  <a:pt x="262940" y="178539"/>
                  <a:pt x="263070" y="186889"/>
                  <a:pt x="258004" y="192120"/>
                </a:cubicBezTo>
                <a:cubicBezTo>
                  <a:pt x="252935" y="197351"/>
                  <a:pt x="244585" y="197482"/>
                  <a:pt x="239354" y="192415"/>
                </a:cubicBezTo>
                <a:cubicBezTo>
                  <a:pt x="232931" y="186192"/>
                  <a:pt x="225863" y="184059"/>
                  <a:pt x="219958" y="186559"/>
                </a:cubicBezTo>
                <a:cubicBezTo>
                  <a:pt x="215068" y="188630"/>
                  <a:pt x="211904" y="193401"/>
                  <a:pt x="211904" y="198714"/>
                </a:cubicBezTo>
                <a:cubicBezTo>
                  <a:pt x="211904" y="205986"/>
                  <a:pt x="217822" y="211903"/>
                  <a:pt x="225093" y="211903"/>
                </a:cubicBezTo>
                <a:cubicBezTo>
                  <a:pt x="246911" y="211903"/>
                  <a:pt x="264661" y="229654"/>
                  <a:pt x="264661" y="251471"/>
                </a:cubicBezTo>
                <a:cubicBezTo>
                  <a:pt x="264661" y="268043"/>
                  <a:pt x="254202" y="282987"/>
                  <a:pt x="238636" y="288654"/>
                </a:cubicBezTo>
                <a:cubicBezTo>
                  <a:pt x="238520" y="288699"/>
                  <a:pt x="238399" y="288733"/>
                  <a:pt x="238282" y="288775"/>
                </a:cubicBezTo>
                <a:lnTo>
                  <a:pt x="238282" y="304227"/>
                </a:lnTo>
                <a:cubicBezTo>
                  <a:pt x="238282" y="311512"/>
                  <a:pt x="232378" y="317416"/>
                  <a:pt x="225093" y="317416"/>
                </a:cubicBezTo>
                <a:cubicBezTo>
                  <a:pt x="217809" y="317416"/>
                  <a:pt x="211904" y="311512"/>
                  <a:pt x="211904" y="304227"/>
                </a:cubicBezTo>
                <a:lnTo>
                  <a:pt x="211904" y="288895"/>
                </a:lnTo>
                <a:cubicBezTo>
                  <a:pt x="203204" y="285964"/>
                  <a:pt x="194903" y="280143"/>
                  <a:pt x="187773" y="271653"/>
                </a:cubicBezTo>
                <a:cubicBezTo>
                  <a:pt x="183088" y="266074"/>
                  <a:pt x="183812" y="257756"/>
                  <a:pt x="189391" y="253071"/>
                </a:cubicBezTo>
                <a:cubicBezTo>
                  <a:pt x="194968" y="248386"/>
                  <a:pt x="203287" y="249111"/>
                  <a:pt x="207971" y="254689"/>
                </a:cubicBezTo>
                <a:cubicBezTo>
                  <a:pt x="214947" y="262994"/>
                  <a:pt x="222837" y="266339"/>
                  <a:pt x="229607" y="263870"/>
                </a:cubicBezTo>
                <a:cubicBezTo>
                  <a:pt x="234796" y="261981"/>
                  <a:pt x="238282" y="256997"/>
                  <a:pt x="238282" y="251471"/>
                </a:cubicBezTo>
                <a:cubicBezTo>
                  <a:pt x="238282" y="244199"/>
                  <a:pt x="232365" y="238282"/>
                  <a:pt x="225093" y="238282"/>
                </a:cubicBezTo>
                <a:cubicBezTo>
                  <a:pt x="203277" y="238282"/>
                  <a:pt x="185526" y="220532"/>
                  <a:pt x="185526" y="198714"/>
                </a:cubicBezTo>
                <a:cubicBezTo>
                  <a:pt x="185526" y="182788"/>
                  <a:pt x="195002" y="168479"/>
                  <a:pt x="209672" y="162269"/>
                </a:cubicBezTo>
                <a:cubicBezTo>
                  <a:pt x="210410" y="161956"/>
                  <a:pt x="211155" y="161675"/>
                  <a:pt x="211904" y="161407"/>
                </a:cubicBezTo>
                <a:lnTo>
                  <a:pt x="211904" y="145958"/>
                </a:lnTo>
                <a:cubicBezTo>
                  <a:pt x="211904" y="138673"/>
                  <a:pt x="217809" y="132769"/>
                  <a:pt x="225093" y="132769"/>
                </a:cubicBezTo>
                <a:close/>
                <a:moveTo>
                  <a:pt x="225094" y="106392"/>
                </a:moveTo>
                <a:cubicBezTo>
                  <a:pt x="164101" y="106392"/>
                  <a:pt x="113711" y="152636"/>
                  <a:pt x="107130" y="211904"/>
                </a:cubicBezTo>
                <a:lnTo>
                  <a:pt x="119581" y="211904"/>
                </a:lnTo>
                <a:cubicBezTo>
                  <a:pt x="126862" y="211904"/>
                  <a:pt x="132770" y="217809"/>
                  <a:pt x="132770" y="225094"/>
                </a:cubicBezTo>
                <a:cubicBezTo>
                  <a:pt x="132770" y="232378"/>
                  <a:pt x="126862" y="238283"/>
                  <a:pt x="119581" y="238283"/>
                </a:cubicBezTo>
                <a:lnTo>
                  <a:pt x="107130" y="238283"/>
                </a:lnTo>
                <a:cubicBezTo>
                  <a:pt x="113711" y="297551"/>
                  <a:pt x="164101" y="343795"/>
                  <a:pt x="225094" y="343795"/>
                </a:cubicBezTo>
                <a:cubicBezTo>
                  <a:pt x="286086" y="343795"/>
                  <a:pt x="336476" y="297376"/>
                  <a:pt x="343057" y="238108"/>
                </a:cubicBezTo>
                <a:lnTo>
                  <a:pt x="330610" y="238108"/>
                </a:lnTo>
                <a:cubicBezTo>
                  <a:pt x="323325" y="238108"/>
                  <a:pt x="317421" y="232378"/>
                  <a:pt x="317421" y="225094"/>
                </a:cubicBezTo>
                <a:cubicBezTo>
                  <a:pt x="317421" y="217809"/>
                  <a:pt x="323325" y="211904"/>
                  <a:pt x="330610" y="211904"/>
                </a:cubicBezTo>
                <a:lnTo>
                  <a:pt x="343057" y="211904"/>
                </a:lnTo>
                <a:cubicBezTo>
                  <a:pt x="336476" y="152636"/>
                  <a:pt x="286086" y="106392"/>
                  <a:pt x="225094" y="106392"/>
                </a:cubicBezTo>
                <a:close/>
                <a:moveTo>
                  <a:pt x="238283" y="54137"/>
                </a:moveTo>
                <a:lnTo>
                  <a:pt x="238283" y="80618"/>
                </a:lnTo>
                <a:cubicBezTo>
                  <a:pt x="307776" y="86914"/>
                  <a:pt x="363273" y="142411"/>
                  <a:pt x="369569" y="211904"/>
                </a:cubicBezTo>
                <a:lnTo>
                  <a:pt x="396050" y="211904"/>
                </a:lnTo>
                <a:cubicBezTo>
                  <a:pt x="389624" y="127855"/>
                  <a:pt x="322332" y="60563"/>
                  <a:pt x="238283" y="54137"/>
                </a:cubicBezTo>
                <a:close/>
                <a:moveTo>
                  <a:pt x="211904" y="54137"/>
                </a:moveTo>
                <a:cubicBezTo>
                  <a:pt x="127855" y="60563"/>
                  <a:pt x="60563" y="127855"/>
                  <a:pt x="54137" y="211904"/>
                </a:cubicBezTo>
                <a:lnTo>
                  <a:pt x="80618" y="211904"/>
                </a:lnTo>
                <a:cubicBezTo>
                  <a:pt x="86914" y="142411"/>
                  <a:pt x="142411" y="86914"/>
                  <a:pt x="211904" y="80618"/>
                </a:cubicBezTo>
                <a:close/>
                <a:moveTo>
                  <a:pt x="330606" y="0"/>
                </a:moveTo>
                <a:lnTo>
                  <a:pt x="436998" y="0"/>
                </a:lnTo>
                <a:cubicBezTo>
                  <a:pt x="444283" y="0"/>
                  <a:pt x="450187" y="5904"/>
                  <a:pt x="450187" y="13189"/>
                </a:cubicBezTo>
                <a:lnTo>
                  <a:pt x="450187" y="119581"/>
                </a:lnTo>
                <a:cubicBezTo>
                  <a:pt x="450187" y="126866"/>
                  <a:pt x="444283" y="132770"/>
                  <a:pt x="436998" y="132770"/>
                </a:cubicBezTo>
                <a:cubicBezTo>
                  <a:pt x="429713" y="132770"/>
                  <a:pt x="423809" y="126866"/>
                  <a:pt x="423809" y="119581"/>
                </a:cubicBezTo>
                <a:lnTo>
                  <a:pt x="423809" y="26378"/>
                </a:lnTo>
                <a:lnTo>
                  <a:pt x="330606" y="26378"/>
                </a:lnTo>
                <a:cubicBezTo>
                  <a:pt x="323321" y="26378"/>
                  <a:pt x="317417" y="20474"/>
                  <a:pt x="317417" y="13189"/>
                </a:cubicBezTo>
                <a:cubicBezTo>
                  <a:pt x="317417" y="5904"/>
                  <a:pt x="323321" y="0"/>
                  <a:pt x="330606" y="0"/>
                </a:cubicBezTo>
                <a:close/>
                <a:moveTo>
                  <a:pt x="225094" y="0"/>
                </a:moveTo>
                <a:cubicBezTo>
                  <a:pt x="232378" y="0"/>
                  <a:pt x="238283" y="5904"/>
                  <a:pt x="238283" y="13189"/>
                </a:cubicBezTo>
                <a:lnTo>
                  <a:pt x="238283" y="27707"/>
                </a:lnTo>
                <a:cubicBezTo>
                  <a:pt x="336881" y="34230"/>
                  <a:pt x="415957" y="113306"/>
                  <a:pt x="422479" y="211904"/>
                </a:cubicBezTo>
                <a:lnTo>
                  <a:pt x="436998" y="211904"/>
                </a:lnTo>
                <a:cubicBezTo>
                  <a:pt x="444283" y="211904"/>
                  <a:pt x="450187" y="217809"/>
                  <a:pt x="450187" y="225094"/>
                </a:cubicBezTo>
                <a:cubicBezTo>
                  <a:pt x="450187" y="232378"/>
                  <a:pt x="444283" y="238283"/>
                  <a:pt x="436998" y="238283"/>
                </a:cubicBezTo>
                <a:lnTo>
                  <a:pt x="422479" y="238283"/>
                </a:lnTo>
                <a:cubicBezTo>
                  <a:pt x="415957" y="336881"/>
                  <a:pt x="336881" y="415957"/>
                  <a:pt x="238283" y="422479"/>
                </a:cubicBezTo>
                <a:lnTo>
                  <a:pt x="238283" y="436998"/>
                </a:lnTo>
                <a:cubicBezTo>
                  <a:pt x="238283" y="444283"/>
                  <a:pt x="232378" y="450187"/>
                  <a:pt x="225094" y="450187"/>
                </a:cubicBezTo>
                <a:cubicBezTo>
                  <a:pt x="217809" y="450187"/>
                  <a:pt x="211904" y="444283"/>
                  <a:pt x="211904" y="436998"/>
                </a:cubicBezTo>
                <a:lnTo>
                  <a:pt x="211904" y="422479"/>
                </a:lnTo>
                <a:cubicBezTo>
                  <a:pt x="113306" y="415957"/>
                  <a:pt x="34230" y="336881"/>
                  <a:pt x="27707" y="238283"/>
                </a:cubicBezTo>
                <a:lnTo>
                  <a:pt x="13189" y="238283"/>
                </a:lnTo>
                <a:cubicBezTo>
                  <a:pt x="5904" y="238283"/>
                  <a:pt x="0" y="232378"/>
                  <a:pt x="0" y="225094"/>
                </a:cubicBezTo>
                <a:cubicBezTo>
                  <a:pt x="0" y="217809"/>
                  <a:pt x="5904" y="211904"/>
                  <a:pt x="13189" y="211904"/>
                </a:cubicBezTo>
                <a:lnTo>
                  <a:pt x="27707" y="211904"/>
                </a:lnTo>
                <a:cubicBezTo>
                  <a:pt x="34230" y="113306"/>
                  <a:pt x="113306" y="34230"/>
                  <a:pt x="211904" y="27707"/>
                </a:cubicBezTo>
                <a:lnTo>
                  <a:pt x="211904" y="13189"/>
                </a:lnTo>
                <a:cubicBezTo>
                  <a:pt x="211904" y="5904"/>
                  <a:pt x="217809" y="0"/>
                  <a:pt x="225094" y="0"/>
                </a:cubicBezTo>
                <a:close/>
                <a:moveTo>
                  <a:pt x="13189" y="0"/>
                </a:moveTo>
                <a:lnTo>
                  <a:pt x="119581" y="0"/>
                </a:lnTo>
                <a:cubicBezTo>
                  <a:pt x="126866" y="0"/>
                  <a:pt x="132770" y="5904"/>
                  <a:pt x="132770" y="13189"/>
                </a:cubicBezTo>
                <a:cubicBezTo>
                  <a:pt x="132770" y="20474"/>
                  <a:pt x="126866" y="26378"/>
                  <a:pt x="119581" y="26378"/>
                </a:cubicBezTo>
                <a:lnTo>
                  <a:pt x="26378" y="26378"/>
                </a:lnTo>
                <a:lnTo>
                  <a:pt x="26378" y="119581"/>
                </a:lnTo>
                <a:cubicBezTo>
                  <a:pt x="26378" y="126866"/>
                  <a:pt x="20474" y="132770"/>
                  <a:pt x="13189" y="132770"/>
                </a:cubicBezTo>
                <a:cubicBezTo>
                  <a:pt x="5904" y="132770"/>
                  <a:pt x="0" y="126866"/>
                  <a:pt x="0" y="119581"/>
                </a:cubicBezTo>
                <a:lnTo>
                  <a:pt x="0" y="13189"/>
                </a:lnTo>
                <a:cubicBezTo>
                  <a:pt x="0" y="5904"/>
                  <a:pt x="5904" y="0"/>
                  <a:pt x="13189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9" name="Freeform: Shape 368">
            <a:extLst>
              <a:ext uri="{FF2B5EF4-FFF2-40B4-BE49-F238E27FC236}">
                <a16:creationId xmlns:a16="http://schemas.microsoft.com/office/drawing/2014/main" xmlns="" id="{9A9AC738-08A6-4F60-A67D-5596D0863FDD}"/>
              </a:ext>
            </a:extLst>
          </p:cNvPr>
          <p:cNvSpPr/>
          <p:nvPr/>
        </p:nvSpPr>
        <p:spPr>
          <a:xfrm>
            <a:off x="7184494" y="5604964"/>
            <a:ext cx="450187" cy="450187"/>
          </a:xfrm>
          <a:custGeom>
            <a:avLst/>
            <a:gdLst>
              <a:gd name="connsiteX0" fmla="*/ 88621 w 450187"/>
              <a:gd name="connsiteY0" fmla="*/ 342919 h 450187"/>
              <a:gd name="connsiteX1" fmla="*/ 31843 w 450187"/>
              <a:gd name="connsiteY1" fmla="*/ 399697 h 450187"/>
              <a:gd name="connsiteX2" fmla="*/ 50489 w 450187"/>
              <a:gd name="connsiteY2" fmla="*/ 418344 h 450187"/>
              <a:gd name="connsiteX3" fmla="*/ 107268 w 450187"/>
              <a:gd name="connsiteY3" fmla="*/ 361566 h 450187"/>
              <a:gd name="connsiteX4" fmla="*/ 126042 w 450187"/>
              <a:gd name="connsiteY4" fmla="*/ 305495 h 450187"/>
              <a:gd name="connsiteX5" fmla="*/ 107275 w 450187"/>
              <a:gd name="connsiteY5" fmla="*/ 324266 h 450187"/>
              <a:gd name="connsiteX6" fmla="*/ 125921 w 450187"/>
              <a:gd name="connsiteY6" fmla="*/ 342912 h 450187"/>
              <a:gd name="connsiteX7" fmla="*/ 144692 w 450187"/>
              <a:gd name="connsiteY7" fmla="*/ 324145 h 450187"/>
              <a:gd name="connsiteX8" fmla="*/ 126042 w 450187"/>
              <a:gd name="connsiteY8" fmla="*/ 305495 h 450187"/>
              <a:gd name="connsiteX9" fmla="*/ 318296 w 450187"/>
              <a:gd name="connsiteY9" fmla="*/ 145079 h 450187"/>
              <a:gd name="connsiteX10" fmla="*/ 327620 w 450187"/>
              <a:gd name="connsiteY10" fmla="*/ 148943 h 450187"/>
              <a:gd name="connsiteX11" fmla="*/ 327620 w 450187"/>
              <a:gd name="connsiteY11" fmla="*/ 167593 h 450187"/>
              <a:gd name="connsiteX12" fmla="*/ 261675 w 450187"/>
              <a:gd name="connsiteY12" fmla="*/ 233538 h 450187"/>
              <a:gd name="connsiteX13" fmla="*/ 243026 w 450187"/>
              <a:gd name="connsiteY13" fmla="*/ 233538 h 450187"/>
              <a:gd name="connsiteX14" fmla="*/ 203458 w 450187"/>
              <a:gd name="connsiteY14" fmla="*/ 193971 h 450187"/>
              <a:gd name="connsiteX15" fmla="*/ 203458 w 450187"/>
              <a:gd name="connsiteY15" fmla="*/ 175322 h 450187"/>
              <a:gd name="connsiteX16" fmla="*/ 222108 w 450187"/>
              <a:gd name="connsiteY16" fmla="*/ 175322 h 450187"/>
              <a:gd name="connsiteX17" fmla="*/ 252350 w 450187"/>
              <a:gd name="connsiteY17" fmla="*/ 205560 h 450187"/>
              <a:gd name="connsiteX18" fmla="*/ 308971 w 450187"/>
              <a:gd name="connsiteY18" fmla="*/ 148943 h 450187"/>
              <a:gd name="connsiteX19" fmla="*/ 318296 w 450187"/>
              <a:gd name="connsiteY19" fmla="*/ 145079 h 450187"/>
              <a:gd name="connsiteX20" fmla="*/ 265540 w 450187"/>
              <a:gd name="connsiteY20" fmla="*/ 79134 h 450187"/>
              <a:gd name="connsiteX21" fmla="*/ 160027 w 450187"/>
              <a:gd name="connsiteY21" fmla="*/ 184647 h 450187"/>
              <a:gd name="connsiteX22" fmla="*/ 265540 w 450187"/>
              <a:gd name="connsiteY22" fmla="*/ 290159 h 450187"/>
              <a:gd name="connsiteX23" fmla="*/ 371052 w 450187"/>
              <a:gd name="connsiteY23" fmla="*/ 184647 h 450187"/>
              <a:gd name="connsiteX24" fmla="*/ 265540 w 450187"/>
              <a:gd name="connsiteY24" fmla="*/ 79134 h 450187"/>
              <a:gd name="connsiteX25" fmla="*/ 265540 w 450187"/>
              <a:gd name="connsiteY25" fmla="*/ 52756 h 450187"/>
              <a:gd name="connsiteX26" fmla="*/ 397430 w 450187"/>
              <a:gd name="connsiteY26" fmla="*/ 184647 h 450187"/>
              <a:gd name="connsiteX27" fmla="*/ 265540 w 450187"/>
              <a:gd name="connsiteY27" fmla="*/ 316537 h 450187"/>
              <a:gd name="connsiteX28" fmla="*/ 133649 w 450187"/>
              <a:gd name="connsiteY28" fmla="*/ 184647 h 450187"/>
              <a:gd name="connsiteX29" fmla="*/ 265540 w 450187"/>
              <a:gd name="connsiteY29" fmla="*/ 52756 h 450187"/>
              <a:gd name="connsiteX30" fmla="*/ 265540 w 450187"/>
              <a:gd name="connsiteY30" fmla="*/ 26378 h 450187"/>
              <a:gd name="connsiteX31" fmla="*/ 107271 w 450187"/>
              <a:gd name="connsiteY31" fmla="*/ 184647 h 450187"/>
              <a:gd name="connsiteX32" fmla="*/ 265540 w 450187"/>
              <a:gd name="connsiteY32" fmla="*/ 342916 h 450187"/>
              <a:gd name="connsiteX33" fmla="*/ 423809 w 450187"/>
              <a:gd name="connsiteY33" fmla="*/ 184647 h 450187"/>
              <a:gd name="connsiteX34" fmla="*/ 265540 w 450187"/>
              <a:gd name="connsiteY34" fmla="*/ 26378 h 450187"/>
              <a:gd name="connsiteX35" fmla="*/ 265540 w 450187"/>
              <a:gd name="connsiteY35" fmla="*/ 0 h 450187"/>
              <a:gd name="connsiteX36" fmla="*/ 450187 w 450187"/>
              <a:gd name="connsiteY36" fmla="*/ 184647 h 450187"/>
              <a:gd name="connsiteX37" fmla="*/ 265540 w 450187"/>
              <a:gd name="connsiteY37" fmla="*/ 369294 h 450187"/>
              <a:gd name="connsiteX38" fmla="*/ 166021 w 450187"/>
              <a:gd name="connsiteY38" fmla="*/ 340116 h 450187"/>
              <a:gd name="connsiteX39" fmla="*/ 59814 w 450187"/>
              <a:gd name="connsiteY39" fmla="*/ 446323 h 450187"/>
              <a:gd name="connsiteX40" fmla="*/ 50489 w 450187"/>
              <a:gd name="connsiteY40" fmla="*/ 450187 h 450187"/>
              <a:gd name="connsiteX41" fmla="*/ 41164 w 450187"/>
              <a:gd name="connsiteY41" fmla="*/ 446323 h 450187"/>
              <a:gd name="connsiteX42" fmla="*/ 3864 w 450187"/>
              <a:gd name="connsiteY42" fmla="*/ 409023 h 450187"/>
              <a:gd name="connsiteX43" fmla="*/ 0 w 450187"/>
              <a:gd name="connsiteY43" fmla="*/ 399697 h 450187"/>
              <a:gd name="connsiteX44" fmla="*/ 3864 w 450187"/>
              <a:gd name="connsiteY44" fmla="*/ 390373 h 450187"/>
              <a:gd name="connsiteX45" fmla="*/ 110067 w 450187"/>
              <a:gd name="connsiteY45" fmla="*/ 284166 h 450187"/>
              <a:gd name="connsiteX46" fmla="*/ 80893 w 450187"/>
              <a:gd name="connsiteY46" fmla="*/ 184647 h 450187"/>
              <a:gd name="connsiteX47" fmla="*/ 265540 w 450187"/>
              <a:gd name="connsiteY47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50187" h="450187">
                <a:moveTo>
                  <a:pt x="88621" y="342919"/>
                </a:moveTo>
                <a:lnTo>
                  <a:pt x="31843" y="399697"/>
                </a:lnTo>
                <a:lnTo>
                  <a:pt x="50489" y="418344"/>
                </a:lnTo>
                <a:lnTo>
                  <a:pt x="107268" y="361566"/>
                </a:lnTo>
                <a:close/>
                <a:moveTo>
                  <a:pt x="126042" y="305495"/>
                </a:moveTo>
                <a:lnTo>
                  <a:pt x="107275" y="324266"/>
                </a:lnTo>
                <a:lnTo>
                  <a:pt x="125921" y="342912"/>
                </a:lnTo>
                <a:lnTo>
                  <a:pt x="144692" y="324145"/>
                </a:lnTo>
                <a:cubicBezTo>
                  <a:pt x="138042" y="318379"/>
                  <a:pt x="131808" y="312145"/>
                  <a:pt x="126042" y="305495"/>
                </a:cubicBezTo>
                <a:close/>
                <a:moveTo>
                  <a:pt x="318296" y="145079"/>
                </a:moveTo>
                <a:cubicBezTo>
                  <a:pt x="321671" y="145079"/>
                  <a:pt x="325046" y="146367"/>
                  <a:pt x="327620" y="148943"/>
                </a:cubicBezTo>
                <a:cubicBezTo>
                  <a:pt x="332773" y="154095"/>
                  <a:pt x="332773" y="162445"/>
                  <a:pt x="327620" y="167593"/>
                </a:cubicBezTo>
                <a:lnTo>
                  <a:pt x="261675" y="233538"/>
                </a:lnTo>
                <a:cubicBezTo>
                  <a:pt x="256527" y="238691"/>
                  <a:pt x="248174" y="238691"/>
                  <a:pt x="243026" y="233538"/>
                </a:cubicBezTo>
                <a:lnTo>
                  <a:pt x="203458" y="193971"/>
                </a:lnTo>
                <a:cubicBezTo>
                  <a:pt x="198306" y="188823"/>
                  <a:pt x="198306" y="180473"/>
                  <a:pt x="203458" y="175322"/>
                </a:cubicBezTo>
                <a:cubicBezTo>
                  <a:pt x="208607" y="170169"/>
                  <a:pt x="216960" y="170169"/>
                  <a:pt x="222108" y="175322"/>
                </a:cubicBezTo>
                <a:lnTo>
                  <a:pt x="252350" y="205560"/>
                </a:lnTo>
                <a:lnTo>
                  <a:pt x="308971" y="148943"/>
                </a:lnTo>
                <a:cubicBezTo>
                  <a:pt x="311545" y="146367"/>
                  <a:pt x="314920" y="145079"/>
                  <a:pt x="318296" y="145079"/>
                </a:cubicBezTo>
                <a:close/>
                <a:moveTo>
                  <a:pt x="265540" y="79134"/>
                </a:moveTo>
                <a:cubicBezTo>
                  <a:pt x="207360" y="79134"/>
                  <a:pt x="160027" y="126467"/>
                  <a:pt x="160027" y="184647"/>
                </a:cubicBezTo>
                <a:cubicBezTo>
                  <a:pt x="160027" y="242826"/>
                  <a:pt x="207360" y="290159"/>
                  <a:pt x="265540" y="290159"/>
                </a:cubicBezTo>
                <a:cubicBezTo>
                  <a:pt x="323719" y="290159"/>
                  <a:pt x="371052" y="242826"/>
                  <a:pt x="371052" y="184647"/>
                </a:cubicBezTo>
                <a:cubicBezTo>
                  <a:pt x="371052" y="126467"/>
                  <a:pt x="323719" y="79134"/>
                  <a:pt x="265540" y="79134"/>
                </a:cubicBezTo>
                <a:close/>
                <a:moveTo>
                  <a:pt x="265540" y="52756"/>
                </a:moveTo>
                <a:cubicBezTo>
                  <a:pt x="338265" y="52756"/>
                  <a:pt x="397430" y="111921"/>
                  <a:pt x="397430" y="184647"/>
                </a:cubicBezTo>
                <a:cubicBezTo>
                  <a:pt x="397430" y="257372"/>
                  <a:pt x="338265" y="316537"/>
                  <a:pt x="265540" y="316537"/>
                </a:cubicBezTo>
                <a:cubicBezTo>
                  <a:pt x="192814" y="316537"/>
                  <a:pt x="133649" y="257372"/>
                  <a:pt x="133649" y="184647"/>
                </a:cubicBezTo>
                <a:cubicBezTo>
                  <a:pt x="133649" y="111921"/>
                  <a:pt x="192814" y="52756"/>
                  <a:pt x="265540" y="52756"/>
                </a:cubicBezTo>
                <a:close/>
                <a:moveTo>
                  <a:pt x="265540" y="26378"/>
                </a:moveTo>
                <a:cubicBezTo>
                  <a:pt x="178269" y="26378"/>
                  <a:pt x="107271" y="97376"/>
                  <a:pt x="107271" y="184647"/>
                </a:cubicBezTo>
                <a:cubicBezTo>
                  <a:pt x="107271" y="271918"/>
                  <a:pt x="178269" y="342916"/>
                  <a:pt x="265540" y="342916"/>
                </a:cubicBezTo>
                <a:cubicBezTo>
                  <a:pt x="352811" y="342916"/>
                  <a:pt x="423809" y="271918"/>
                  <a:pt x="423809" y="184647"/>
                </a:cubicBezTo>
                <a:cubicBezTo>
                  <a:pt x="423809" y="97376"/>
                  <a:pt x="352811" y="26378"/>
                  <a:pt x="265540" y="26378"/>
                </a:cubicBezTo>
                <a:close/>
                <a:moveTo>
                  <a:pt x="265540" y="0"/>
                </a:moveTo>
                <a:cubicBezTo>
                  <a:pt x="367353" y="0"/>
                  <a:pt x="450187" y="82834"/>
                  <a:pt x="450187" y="184647"/>
                </a:cubicBezTo>
                <a:cubicBezTo>
                  <a:pt x="450187" y="286461"/>
                  <a:pt x="367353" y="369294"/>
                  <a:pt x="265540" y="369294"/>
                </a:cubicBezTo>
                <a:cubicBezTo>
                  <a:pt x="228920" y="369294"/>
                  <a:pt x="194759" y="358578"/>
                  <a:pt x="166021" y="340116"/>
                </a:cubicBezTo>
                <a:lnTo>
                  <a:pt x="59814" y="446323"/>
                </a:lnTo>
                <a:cubicBezTo>
                  <a:pt x="57242" y="448899"/>
                  <a:pt x="53866" y="450187"/>
                  <a:pt x="50489" y="450187"/>
                </a:cubicBezTo>
                <a:cubicBezTo>
                  <a:pt x="47117" y="450187"/>
                  <a:pt x="43740" y="448899"/>
                  <a:pt x="41164" y="446323"/>
                </a:cubicBezTo>
                <a:lnTo>
                  <a:pt x="3864" y="409023"/>
                </a:lnTo>
                <a:cubicBezTo>
                  <a:pt x="1388" y="406550"/>
                  <a:pt x="0" y="403194"/>
                  <a:pt x="0" y="399697"/>
                </a:cubicBezTo>
                <a:cubicBezTo>
                  <a:pt x="0" y="396201"/>
                  <a:pt x="1388" y="392845"/>
                  <a:pt x="3864" y="390373"/>
                </a:cubicBezTo>
                <a:lnTo>
                  <a:pt x="110067" y="284166"/>
                </a:lnTo>
                <a:cubicBezTo>
                  <a:pt x="91610" y="255428"/>
                  <a:pt x="80893" y="221267"/>
                  <a:pt x="80893" y="184647"/>
                </a:cubicBezTo>
                <a:cubicBezTo>
                  <a:pt x="80893" y="82834"/>
                  <a:pt x="163727" y="0"/>
                  <a:pt x="265540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8" name="Freeform: Shape 367">
            <a:extLst>
              <a:ext uri="{FF2B5EF4-FFF2-40B4-BE49-F238E27FC236}">
                <a16:creationId xmlns:a16="http://schemas.microsoft.com/office/drawing/2014/main" xmlns="" id="{C63756F8-236E-486F-8EF5-BA563C11903B}"/>
              </a:ext>
            </a:extLst>
          </p:cNvPr>
          <p:cNvSpPr/>
          <p:nvPr/>
        </p:nvSpPr>
        <p:spPr>
          <a:xfrm>
            <a:off x="5962477" y="5605623"/>
            <a:ext cx="392632" cy="448867"/>
          </a:xfrm>
          <a:custGeom>
            <a:avLst/>
            <a:gdLst>
              <a:gd name="connsiteX0" fmla="*/ 355928 w 392632"/>
              <a:gd name="connsiteY0" fmla="*/ 240861 h 448867"/>
              <a:gd name="connsiteX1" fmla="*/ 304054 w 392632"/>
              <a:gd name="connsiteY1" fmla="*/ 282933 h 448867"/>
              <a:gd name="connsiteX2" fmla="*/ 283723 w 392632"/>
              <a:gd name="connsiteY2" fmla="*/ 321651 h 448867"/>
              <a:gd name="connsiteX3" fmla="*/ 248714 w 392632"/>
              <a:gd name="connsiteY3" fmla="*/ 342787 h 448867"/>
              <a:gd name="connsiteX4" fmla="*/ 159243 w 392632"/>
              <a:gd name="connsiteY4" fmla="*/ 342787 h 448867"/>
              <a:gd name="connsiteX5" fmla="*/ 146067 w 392632"/>
              <a:gd name="connsiteY5" fmla="*/ 329637 h 448867"/>
              <a:gd name="connsiteX6" fmla="*/ 159243 w 392632"/>
              <a:gd name="connsiteY6" fmla="*/ 316486 h 448867"/>
              <a:gd name="connsiteX7" fmla="*/ 248714 w 392632"/>
              <a:gd name="connsiteY7" fmla="*/ 316486 h 448867"/>
              <a:gd name="connsiteX8" fmla="*/ 260384 w 392632"/>
              <a:gd name="connsiteY8" fmla="*/ 309442 h 448867"/>
              <a:gd name="connsiteX9" fmla="*/ 270493 w 392632"/>
              <a:gd name="connsiteY9" fmla="*/ 290186 h 448867"/>
              <a:gd name="connsiteX10" fmla="*/ 128372 w 392632"/>
              <a:gd name="connsiteY10" fmla="*/ 290186 h 448867"/>
              <a:gd name="connsiteX11" fmla="*/ 100420 w 392632"/>
              <a:gd name="connsiteY11" fmla="*/ 301740 h 448867"/>
              <a:gd name="connsiteX12" fmla="*/ 31811 w 392632"/>
              <a:gd name="connsiteY12" fmla="*/ 370211 h 448867"/>
              <a:gd name="connsiteX13" fmla="*/ 79047 w 392632"/>
              <a:gd name="connsiteY13" fmla="*/ 417173 h 448867"/>
              <a:gd name="connsiteX14" fmla="*/ 123595 w 392632"/>
              <a:gd name="connsiteY14" fmla="*/ 372917 h 448867"/>
              <a:gd name="connsiteX15" fmla="*/ 132890 w 392632"/>
              <a:gd name="connsiteY15" fmla="*/ 369088 h 448867"/>
              <a:gd name="connsiteX16" fmla="*/ 248711 w 392632"/>
              <a:gd name="connsiteY16" fmla="*/ 369088 h 448867"/>
              <a:gd name="connsiteX17" fmla="*/ 307063 w 392632"/>
              <a:gd name="connsiteY17" fmla="*/ 333863 h 448867"/>
              <a:gd name="connsiteX18" fmla="*/ 355928 w 392632"/>
              <a:gd name="connsiteY18" fmla="*/ 240861 h 448867"/>
              <a:gd name="connsiteX19" fmla="*/ 379456 w 392632"/>
              <a:gd name="connsiteY19" fmla="*/ 211283 h 448867"/>
              <a:gd name="connsiteX20" fmla="*/ 390735 w 392632"/>
              <a:gd name="connsiteY20" fmla="*/ 217632 h 448867"/>
              <a:gd name="connsiteX21" fmla="*/ 391120 w 392632"/>
              <a:gd name="connsiteY21" fmla="*/ 230553 h 448867"/>
              <a:gd name="connsiteX22" fmla="*/ 330406 w 392632"/>
              <a:gd name="connsiteY22" fmla="*/ 346064 h 448867"/>
              <a:gd name="connsiteX23" fmla="*/ 248711 w 392632"/>
              <a:gd name="connsiteY23" fmla="*/ 395389 h 448867"/>
              <a:gd name="connsiteX24" fmla="*/ 138332 w 392632"/>
              <a:gd name="connsiteY24" fmla="*/ 395389 h 448867"/>
              <a:gd name="connsiteX25" fmla="*/ 88352 w 392632"/>
              <a:gd name="connsiteY25" fmla="*/ 445035 h 448867"/>
              <a:gd name="connsiteX26" fmla="*/ 79057 w 392632"/>
              <a:gd name="connsiteY26" fmla="*/ 448867 h 448867"/>
              <a:gd name="connsiteX27" fmla="*/ 69775 w 392632"/>
              <a:gd name="connsiteY27" fmla="*/ 445049 h 448867"/>
              <a:gd name="connsiteX28" fmla="*/ 3860 w 392632"/>
              <a:gd name="connsiteY28" fmla="*/ 379513 h 448867"/>
              <a:gd name="connsiteX29" fmla="*/ 0 w 392632"/>
              <a:gd name="connsiteY29" fmla="*/ 370215 h 448867"/>
              <a:gd name="connsiteX30" fmla="*/ 3860 w 392632"/>
              <a:gd name="connsiteY30" fmla="*/ 360917 h 448867"/>
              <a:gd name="connsiteX31" fmla="*/ 81788 w 392632"/>
              <a:gd name="connsiteY31" fmla="*/ 283145 h 448867"/>
              <a:gd name="connsiteX32" fmla="*/ 128372 w 392632"/>
              <a:gd name="connsiteY32" fmla="*/ 263885 h 448867"/>
              <a:gd name="connsiteX33" fmla="*/ 284639 w 392632"/>
              <a:gd name="connsiteY33" fmla="*/ 263885 h 448867"/>
              <a:gd name="connsiteX34" fmla="*/ 379456 w 392632"/>
              <a:gd name="connsiteY34" fmla="*/ 211283 h 448867"/>
              <a:gd name="connsiteX35" fmla="*/ 123125 w 392632"/>
              <a:gd name="connsiteY35" fmla="*/ 170956 h 448867"/>
              <a:gd name="connsiteX36" fmla="*/ 160351 w 392632"/>
              <a:gd name="connsiteY36" fmla="*/ 202030 h 448867"/>
              <a:gd name="connsiteX37" fmla="*/ 158485 w 392632"/>
              <a:gd name="connsiteY37" fmla="*/ 197363 h 448867"/>
              <a:gd name="connsiteX38" fmla="*/ 151069 w 392632"/>
              <a:gd name="connsiteY38" fmla="*/ 170956 h 448867"/>
              <a:gd name="connsiteX39" fmla="*/ 246477 w 392632"/>
              <a:gd name="connsiteY39" fmla="*/ 170781 h 448867"/>
              <a:gd name="connsiteX40" fmla="*/ 239061 w 392632"/>
              <a:gd name="connsiteY40" fmla="*/ 197363 h 448867"/>
              <a:gd name="connsiteX41" fmla="*/ 237195 w 392632"/>
              <a:gd name="connsiteY41" fmla="*/ 202030 h 448867"/>
              <a:gd name="connsiteX42" fmla="*/ 274421 w 392632"/>
              <a:gd name="connsiteY42" fmla="*/ 170781 h 448867"/>
              <a:gd name="connsiteX43" fmla="*/ 178033 w 392632"/>
              <a:gd name="connsiteY43" fmla="*/ 170781 h 448867"/>
              <a:gd name="connsiteX44" fmla="*/ 183159 w 392632"/>
              <a:gd name="connsiteY44" fmla="*/ 188127 h 448867"/>
              <a:gd name="connsiteX45" fmla="*/ 198771 w 392632"/>
              <a:gd name="connsiteY45" fmla="*/ 210407 h 448867"/>
              <a:gd name="connsiteX46" fmla="*/ 214384 w 392632"/>
              <a:gd name="connsiteY46" fmla="*/ 188127 h 448867"/>
              <a:gd name="connsiteX47" fmla="*/ 219513 w 392632"/>
              <a:gd name="connsiteY47" fmla="*/ 170781 h 448867"/>
              <a:gd name="connsiteX48" fmla="*/ 250282 w 392632"/>
              <a:gd name="connsiteY48" fmla="*/ 92053 h 448867"/>
              <a:gd name="connsiteX49" fmla="*/ 251476 w 392632"/>
              <a:gd name="connsiteY49" fmla="*/ 118354 h 448867"/>
              <a:gd name="connsiteX50" fmla="*/ 250282 w 392632"/>
              <a:gd name="connsiteY50" fmla="*/ 144655 h 448867"/>
              <a:gd name="connsiteX51" fmla="*/ 287165 w 392632"/>
              <a:gd name="connsiteY51" fmla="*/ 144655 h 448867"/>
              <a:gd name="connsiteX52" fmla="*/ 291004 w 392632"/>
              <a:gd name="connsiteY52" fmla="*/ 118354 h 448867"/>
              <a:gd name="connsiteX53" fmla="*/ 287165 w 392632"/>
              <a:gd name="connsiteY53" fmla="*/ 92053 h 448867"/>
              <a:gd name="connsiteX54" fmla="*/ 173730 w 392632"/>
              <a:gd name="connsiteY54" fmla="*/ 92053 h 448867"/>
              <a:gd name="connsiteX55" fmla="*/ 172422 w 392632"/>
              <a:gd name="connsiteY55" fmla="*/ 118354 h 448867"/>
              <a:gd name="connsiteX56" fmla="*/ 173730 w 392632"/>
              <a:gd name="connsiteY56" fmla="*/ 144655 h 448867"/>
              <a:gd name="connsiteX57" fmla="*/ 223820 w 392632"/>
              <a:gd name="connsiteY57" fmla="*/ 144655 h 448867"/>
              <a:gd name="connsiteX58" fmla="*/ 225127 w 392632"/>
              <a:gd name="connsiteY58" fmla="*/ 118354 h 448867"/>
              <a:gd name="connsiteX59" fmla="*/ 223820 w 392632"/>
              <a:gd name="connsiteY59" fmla="*/ 92053 h 448867"/>
              <a:gd name="connsiteX60" fmla="*/ 110381 w 392632"/>
              <a:gd name="connsiteY60" fmla="*/ 91879 h 448867"/>
              <a:gd name="connsiteX61" fmla="*/ 106538 w 392632"/>
              <a:gd name="connsiteY61" fmla="*/ 118354 h 448867"/>
              <a:gd name="connsiteX62" fmla="*/ 110381 w 392632"/>
              <a:gd name="connsiteY62" fmla="*/ 144655 h 448867"/>
              <a:gd name="connsiteX63" fmla="*/ 147261 w 392632"/>
              <a:gd name="connsiteY63" fmla="*/ 144655 h 448867"/>
              <a:gd name="connsiteX64" fmla="*/ 146067 w 392632"/>
              <a:gd name="connsiteY64" fmla="*/ 118354 h 448867"/>
              <a:gd name="connsiteX65" fmla="*/ 147261 w 392632"/>
              <a:gd name="connsiteY65" fmla="*/ 91879 h 448867"/>
              <a:gd name="connsiteX66" fmla="*/ 237195 w 392632"/>
              <a:gd name="connsiteY66" fmla="*/ 34677 h 448867"/>
              <a:gd name="connsiteX67" fmla="*/ 239061 w 392632"/>
              <a:gd name="connsiteY67" fmla="*/ 39345 h 448867"/>
              <a:gd name="connsiteX68" fmla="*/ 246477 w 392632"/>
              <a:gd name="connsiteY68" fmla="*/ 65752 h 448867"/>
              <a:gd name="connsiteX69" fmla="*/ 274421 w 392632"/>
              <a:gd name="connsiteY69" fmla="*/ 65752 h 448867"/>
              <a:gd name="connsiteX70" fmla="*/ 237195 w 392632"/>
              <a:gd name="connsiteY70" fmla="*/ 34677 h 448867"/>
              <a:gd name="connsiteX71" fmla="*/ 160351 w 392632"/>
              <a:gd name="connsiteY71" fmla="*/ 34677 h 448867"/>
              <a:gd name="connsiteX72" fmla="*/ 123125 w 392632"/>
              <a:gd name="connsiteY72" fmla="*/ 65752 h 448867"/>
              <a:gd name="connsiteX73" fmla="*/ 151069 w 392632"/>
              <a:gd name="connsiteY73" fmla="*/ 65752 h 448867"/>
              <a:gd name="connsiteX74" fmla="*/ 158485 w 392632"/>
              <a:gd name="connsiteY74" fmla="*/ 39345 h 448867"/>
              <a:gd name="connsiteX75" fmla="*/ 160351 w 392632"/>
              <a:gd name="connsiteY75" fmla="*/ 34677 h 448867"/>
              <a:gd name="connsiteX76" fmla="*/ 198771 w 392632"/>
              <a:gd name="connsiteY76" fmla="*/ 26301 h 448867"/>
              <a:gd name="connsiteX77" fmla="*/ 183159 w 392632"/>
              <a:gd name="connsiteY77" fmla="*/ 48581 h 448867"/>
              <a:gd name="connsiteX78" fmla="*/ 178033 w 392632"/>
              <a:gd name="connsiteY78" fmla="*/ 65752 h 448867"/>
              <a:gd name="connsiteX79" fmla="*/ 219513 w 392632"/>
              <a:gd name="connsiteY79" fmla="*/ 65752 h 448867"/>
              <a:gd name="connsiteX80" fmla="*/ 214384 w 392632"/>
              <a:gd name="connsiteY80" fmla="*/ 48581 h 448867"/>
              <a:gd name="connsiteX81" fmla="*/ 198771 w 392632"/>
              <a:gd name="connsiteY81" fmla="*/ 26301 h 448867"/>
              <a:gd name="connsiteX82" fmla="*/ 198771 w 392632"/>
              <a:gd name="connsiteY82" fmla="*/ 0 h 448867"/>
              <a:gd name="connsiteX83" fmla="*/ 317357 w 392632"/>
              <a:gd name="connsiteY83" fmla="*/ 118354 h 448867"/>
              <a:gd name="connsiteX84" fmla="*/ 198771 w 392632"/>
              <a:gd name="connsiteY84" fmla="*/ 236708 h 448867"/>
              <a:gd name="connsiteX85" fmla="*/ 80186 w 392632"/>
              <a:gd name="connsiteY85" fmla="*/ 118354 h 448867"/>
              <a:gd name="connsiteX86" fmla="*/ 198771 w 392632"/>
              <a:gd name="connsiteY86" fmla="*/ 0 h 44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92632" h="448867">
                <a:moveTo>
                  <a:pt x="355928" y="240861"/>
                </a:moveTo>
                <a:cubicBezTo>
                  <a:pt x="333924" y="247135"/>
                  <a:pt x="315089" y="262090"/>
                  <a:pt x="304054" y="282933"/>
                </a:cubicBezTo>
                <a:cubicBezTo>
                  <a:pt x="304054" y="282933"/>
                  <a:pt x="283734" y="321627"/>
                  <a:pt x="283723" y="321651"/>
                </a:cubicBezTo>
                <a:cubicBezTo>
                  <a:pt x="276878" y="334688"/>
                  <a:pt x="263462" y="342787"/>
                  <a:pt x="248714" y="342787"/>
                </a:cubicBezTo>
                <a:lnTo>
                  <a:pt x="159243" y="342787"/>
                </a:lnTo>
                <a:cubicBezTo>
                  <a:pt x="151969" y="342787"/>
                  <a:pt x="146067" y="336900"/>
                  <a:pt x="146067" y="329637"/>
                </a:cubicBezTo>
                <a:cubicBezTo>
                  <a:pt x="146067" y="322373"/>
                  <a:pt x="151969" y="316486"/>
                  <a:pt x="159243" y="316486"/>
                </a:cubicBezTo>
                <a:lnTo>
                  <a:pt x="248714" y="316486"/>
                </a:lnTo>
                <a:cubicBezTo>
                  <a:pt x="253631" y="316486"/>
                  <a:pt x="258102" y="313788"/>
                  <a:pt x="260384" y="309442"/>
                </a:cubicBezTo>
                <a:lnTo>
                  <a:pt x="270493" y="290186"/>
                </a:lnTo>
                <a:lnTo>
                  <a:pt x="128372" y="290186"/>
                </a:lnTo>
                <a:cubicBezTo>
                  <a:pt x="117813" y="290186"/>
                  <a:pt x="107886" y="294289"/>
                  <a:pt x="100420" y="301740"/>
                </a:cubicBezTo>
                <a:lnTo>
                  <a:pt x="31811" y="370211"/>
                </a:lnTo>
                <a:cubicBezTo>
                  <a:pt x="50488" y="388828"/>
                  <a:pt x="68550" y="406762"/>
                  <a:pt x="79047" y="417173"/>
                </a:cubicBezTo>
                <a:lnTo>
                  <a:pt x="123595" y="372917"/>
                </a:lnTo>
                <a:cubicBezTo>
                  <a:pt x="126066" y="370465"/>
                  <a:pt x="129408" y="369088"/>
                  <a:pt x="132890" y="369088"/>
                </a:cubicBezTo>
                <a:lnTo>
                  <a:pt x="248711" y="369088"/>
                </a:lnTo>
                <a:cubicBezTo>
                  <a:pt x="273303" y="369088"/>
                  <a:pt x="295661" y="355591"/>
                  <a:pt x="307063" y="333863"/>
                </a:cubicBezTo>
                <a:cubicBezTo>
                  <a:pt x="307396" y="333226"/>
                  <a:pt x="334905" y="280833"/>
                  <a:pt x="355928" y="240861"/>
                </a:cubicBezTo>
                <a:close/>
                <a:moveTo>
                  <a:pt x="379456" y="211283"/>
                </a:moveTo>
                <a:cubicBezTo>
                  <a:pt x="384071" y="211283"/>
                  <a:pt x="388347" y="213690"/>
                  <a:pt x="390735" y="217632"/>
                </a:cubicBezTo>
                <a:cubicBezTo>
                  <a:pt x="393120" y="221577"/>
                  <a:pt x="393267" y="226474"/>
                  <a:pt x="391120" y="230553"/>
                </a:cubicBezTo>
                <a:cubicBezTo>
                  <a:pt x="370717" y="269285"/>
                  <a:pt x="330808" y="345301"/>
                  <a:pt x="330406" y="346064"/>
                </a:cubicBezTo>
                <a:cubicBezTo>
                  <a:pt x="314444" y="376488"/>
                  <a:pt x="283140" y="395389"/>
                  <a:pt x="248711" y="395389"/>
                </a:cubicBezTo>
                <a:lnTo>
                  <a:pt x="138332" y="395389"/>
                </a:lnTo>
                <a:lnTo>
                  <a:pt x="88352" y="445035"/>
                </a:lnTo>
                <a:cubicBezTo>
                  <a:pt x="85782" y="447590"/>
                  <a:pt x="82420" y="448867"/>
                  <a:pt x="79057" y="448867"/>
                </a:cubicBezTo>
                <a:cubicBezTo>
                  <a:pt x="75701" y="448867"/>
                  <a:pt x="72345" y="447594"/>
                  <a:pt x="69775" y="445049"/>
                </a:cubicBezTo>
                <a:cubicBezTo>
                  <a:pt x="69439" y="444717"/>
                  <a:pt x="35860" y="411450"/>
                  <a:pt x="3860" y="379513"/>
                </a:cubicBezTo>
                <a:cubicBezTo>
                  <a:pt x="1386" y="377047"/>
                  <a:pt x="0" y="373705"/>
                  <a:pt x="0" y="370215"/>
                </a:cubicBezTo>
                <a:cubicBezTo>
                  <a:pt x="0" y="366729"/>
                  <a:pt x="1390" y="363383"/>
                  <a:pt x="3860" y="360917"/>
                </a:cubicBezTo>
                <a:lnTo>
                  <a:pt x="81788" y="283145"/>
                </a:lnTo>
                <a:cubicBezTo>
                  <a:pt x="94230" y="270724"/>
                  <a:pt x="110772" y="263885"/>
                  <a:pt x="128372" y="263885"/>
                </a:cubicBezTo>
                <a:lnTo>
                  <a:pt x="284639" y="263885"/>
                </a:lnTo>
                <a:cubicBezTo>
                  <a:pt x="304922" y="231245"/>
                  <a:pt x="340546" y="211283"/>
                  <a:pt x="379456" y="211283"/>
                </a:cubicBezTo>
                <a:close/>
                <a:moveTo>
                  <a:pt x="123125" y="170956"/>
                </a:moveTo>
                <a:cubicBezTo>
                  <a:pt x="132500" y="184343"/>
                  <a:pt x="145346" y="195140"/>
                  <a:pt x="160351" y="202030"/>
                </a:cubicBezTo>
                <a:cubicBezTo>
                  <a:pt x="159720" y="200530"/>
                  <a:pt x="159095" y="198986"/>
                  <a:pt x="158485" y="197363"/>
                </a:cubicBezTo>
                <a:cubicBezTo>
                  <a:pt x="155499" y="189411"/>
                  <a:pt x="153011" y="180517"/>
                  <a:pt x="151069" y="170956"/>
                </a:cubicBezTo>
                <a:close/>
                <a:moveTo>
                  <a:pt x="246477" y="170781"/>
                </a:moveTo>
                <a:cubicBezTo>
                  <a:pt x="244535" y="180342"/>
                  <a:pt x="242047" y="189411"/>
                  <a:pt x="239061" y="197363"/>
                </a:cubicBezTo>
                <a:cubicBezTo>
                  <a:pt x="238451" y="198986"/>
                  <a:pt x="237826" y="200530"/>
                  <a:pt x="237195" y="202030"/>
                </a:cubicBezTo>
                <a:cubicBezTo>
                  <a:pt x="252200" y="195140"/>
                  <a:pt x="265047" y="184167"/>
                  <a:pt x="274421" y="170781"/>
                </a:cubicBezTo>
                <a:close/>
                <a:moveTo>
                  <a:pt x="178033" y="170781"/>
                </a:moveTo>
                <a:cubicBezTo>
                  <a:pt x="179484" y="176942"/>
                  <a:pt x="181190" y="182887"/>
                  <a:pt x="183159" y="188127"/>
                </a:cubicBezTo>
                <a:cubicBezTo>
                  <a:pt x="189994" y="206314"/>
                  <a:pt x="196894" y="210407"/>
                  <a:pt x="198771" y="210407"/>
                </a:cubicBezTo>
                <a:cubicBezTo>
                  <a:pt x="200652" y="210407"/>
                  <a:pt x="207552" y="206314"/>
                  <a:pt x="214384" y="188127"/>
                </a:cubicBezTo>
                <a:cubicBezTo>
                  <a:pt x="216354" y="182887"/>
                  <a:pt x="218062" y="176942"/>
                  <a:pt x="219513" y="170781"/>
                </a:cubicBezTo>
                <a:close/>
                <a:moveTo>
                  <a:pt x="250282" y="92053"/>
                </a:moveTo>
                <a:cubicBezTo>
                  <a:pt x="251068" y="100583"/>
                  <a:pt x="251476" y="109391"/>
                  <a:pt x="251476" y="118354"/>
                </a:cubicBezTo>
                <a:cubicBezTo>
                  <a:pt x="251476" y="127316"/>
                  <a:pt x="251068" y="136124"/>
                  <a:pt x="250282" y="144655"/>
                </a:cubicBezTo>
                <a:lnTo>
                  <a:pt x="287165" y="144655"/>
                </a:lnTo>
                <a:cubicBezTo>
                  <a:pt x="289660" y="136316"/>
                  <a:pt x="291004" y="127491"/>
                  <a:pt x="291004" y="118354"/>
                </a:cubicBezTo>
                <a:cubicBezTo>
                  <a:pt x="291004" y="109217"/>
                  <a:pt x="289660" y="100392"/>
                  <a:pt x="287165" y="92053"/>
                </a:cubicBezTo>
                <a:close/>
                <a:moveTo>
                  <a:pt x="173730" y="92053"/>
                </a:moveTo>
                <a:cubicBezTo>
                  <a:pt x="172872" y="100498"/>
                  <a:pt x="172422" y="109316"/>
                  <a:pt x="172422" y="118354"/>
                </a:cubicBezTo>
                <a:cubicBezTo>
                  <a:pt x="172422" y="127392"/>
                  <a:pt x="172872" y="136210"/>
                  <a:pt x="173730" y="144655"/>
                </a:cubicBezTo>
                <a:lnTo>
                  <a:pt x="223820" y="144655"/>
                </a:lnTo>
                <a:cubicBezTo>
                  <a:pt x="224674" y="136210"/>
                  <a:pt x="225127" y="127392"/>
                  <a:pt x="225127" y="118354"/>
                </a:cubicBezTo>
                <a:cubicBezTo>
                  <a:pt x="225127" y="109316"/>
                  <a:pt x="224674" y="100498"/>
                  <a:pt x="223820" y="92053"/>
                </a:cubicBezTo>
                <a:close/>
                <a:moveTo>
                  <a:pt x="110381" y="91879"/>
                </a:moveTo>
                <a:cubicBezTo>
                  <a:pt x="107887" y="100214"/>
                  <a:pt x="106538" y="109217"/>
                  <a:pt x="106538" y="118354"/>
                </a:cubicBezTo>
                <a:cubicBezTo>
                  <a:pt x="106538" y="127491"/>
                  <a:pt x="107887" y="136316"/>
                  <a:pt x="110381" y="144655"/>
                </a:cubicBezTo>
                <a:lnTo>
                  <a:pt x="147261" y="144655"/>
                </a:lnTo>
                <a:cubicBezTo>
                  <a:pt x="146479" y="136124"/>
                  <a:pt x="146067" y="127316"/>
                  <a:pt x="146067" y="118354"/>
                </a:cubicBezTo>
                <a:cubicBezTo>
                  <a:pt x="146067" y="109391"/>
                  <a:pt x="146479" y="100405"/>
                  <a:pt x="147261" y="91879"/>
                </a:cubicBezTo>
                <a:close/>
                <a:moveTo>
                  <a:pt x="237195" y="34677"/>
                </a:moveTo>
                <a:cubicBezTo>
                  <a:pt x="237826" y="36177"/>
                  <a:pt x="238451" y="37722"/>
                  <a:pt x="239061" y="39345"/>
                </a:cubicBezTo>
                <a:cubicBezTo>
                  <a:pt x="242047" y="47297"/>
                  <a:pt x="244535" y="56191"/>
                  <a:pt x="246477" y="65752"/>
                </a:cubicBezTo>
                <a:lnTo>
                  <a:pt x="274421" y="65752"/>
                </a:lnTo>
                <a:cubicBezTo>
                  <a:pt x="265047" y="52365"/>
                  <a:pt x="252200" y="41568"/>
                  <a:pt x="237195" y="34677"/>
                </a:cubicBezTo>
                <a:close/>
                <a:moveTo>
                  <a:pt x="160351" y="34677"/>
                </a:moveTo>
                <a:cubicBezTo>
                  <a:pt x="145346" y="41568"/>
                  <a:pt x="132500" y="52365"/>
                  <a:pt x="123125" y="65752"/>
                </a:cubicBezTo>
                <a:lnTo>
                  <a:pt x="151069" y="65752"/>
                </a:lnTo>
                <a:cubicBezTo>
                  <a:pt x="153011" y="56191"/>
                  <a:pt x="155499" y="47297"/>
                  <a:pt x="158485" y="39345"/>
                </a:cubicBezTo>
                <a:cubicBezTo>
                  <a:pt x="159095" y="37722"/>
                  <a:pt x="159720" y="36177"/>
                  <a:pt x="160351" y="34677"/>
                </a:cubicBezTo>
                <a:close/>
                <a:moveTo>
                  <a:pt x="198771" y="26301"/>
                </a:moveTo>
                <a:cubicBezTo>
                  <a:pt x="196894" y="26301"/>
                  <a:pt x="189994" y="30393"/>
                  <a:pt x="183159" y="48581"/>
                </a:cubicBezTo>
                <a:cubicBezTo>
                  <a:pt x="181190" y="53821"/>
                  <a:pt x="179484" y="59591"/>
                  <a:pt x="178033" y="65752"/>
                </a:cubicBezTo>
                <a:lnTo>
                  <a:pt x="219513" y="65752"/>
                </a:lnTo>
                <a:cubicBezTo>
                  <a:pt x="218062" y="59591"/>
                  <a:pt x="216354" y="53821"/>
                  <a:pt x="214384" y="48581"/>
                </a:cubicBezTo>
                <a:cubicBezTo>
                  <a:pt x="207552" y="30393"/>
                  <a:pt x="200652" y="26301"/>
                  <a:pt x="198771" y="26301"/>
                </a:cubicBezTo>
                <a:close/>
                <a:moveTo>
                  <a:pt x="198771" y="0"/>
                </a:moveTo>
                <a:cubicBezTo>
                  <a:pt x="260799" y="0"/>
                  <a:pt x="317357" y="49379"/>
                  <a:pt x="317357" y="118354"/>
                </a:cubicBezTo>
                <a:cubicBezTo>
                  <a:pt x="317357" y="183504"/>
                  <a:pt x="264254" y="236708"/>
                  <a:pt x="198771" y="236708"/>
                </a:cubicBezTo>
                <a:cubicBezTo>
                  <a:pt x="133251" y="236708"/>
                  <a:pt x="80186" y="183459"/>
                  <a:pt x="80186" y="118354"/>
                </a:cubicBezTo>
                <a:cubicBezTo>
                  <a:pt x="80186" y="52954"/>
                  <a:pt x="133542" y="0"/>
                  <a:pt x="198771" y="0"/>
                </a:cubicBezTo>
                <a:close/>
              </a:path>
            </a:pathLst>
          </a:custGeom>
          <a:solidFill>
            <a:schemeClr val="accent3"/>
          </a:solidFill>
          <a:ln w="8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0" name="Freeform: Shape 369">
            <a:extLst>
              <a:ext uri="{FF2B5EF4-FFF2-40B4-BE49-F238E27FC236}">
                <a16:creationId xmlns:a16="http://schemas.microsoft.com/office/drawing/2014/main" xmlns="" id="{B8D61A86-4701-4464-835A-C93B5F12C719}"/>
              </a:ext>
            </a:extLst>
          </p:cNvPr>
          <p:cNvSpPr/>
          <p:nvPr/>
        </p:nvSpPr>
        <p:spPr>
          <a:xfrm>
            <a:off x="8286970" y="5604964"/>
            <a:ext cx="290160" cy="450187"/>
          </a:xfrm>
          <a:custGeom>
            <a:avLst/>
            <a:gdLst>
              <a:gd name="connsiteX0" fmla="*/ 66117 w 290160"/>
              <a:gd name="connsiteY0" fmla="*/ 370173 h 450187"/>
              <a:gd name="connsiteX1" fmla="*/ 76771 w 290160"/>
              <a:gd name="connsiteY1" fmla="*/ 423809 h 450187"/>
              <a:gd name="connsiteX2" fmla="*/ 213389 w 290160"/>
              <a:gd name="connsiteY2" fmla="*/ 423809 h 450187"/>
              <a:gd name="connsiteX3" fmla="*/ 224043 w 290160"/>
              <a:gd name="connsiteY3" fmla="*/ 370173 h 450187"/>
              <a:gd name="connsiteX4" fmla="*/ 55634 w 290160"/>
              <a:gd name="connsiteY4" fmla="*/ 317417 h 450187"/>
              <a:gd name="connsiteX5" fmla="*/ 60876 w 290160"/>
              <a:gd name="connsiteY5" fmla="*/ 343795 h 450187"/>
              <a:gd name="connsiteX6" fmla="*/ 229284 w 290160"/>
              <a:gd name="connsiteY6" fmla="*/ 343795 h 450187"/>
              <a:gd name="connsiteX7" fmla="*/ 234525 w 290160"/>
              <a:gd name="connsiteY7" fmla="*/ 317417 h 450187"/>
              <a:gd name="connsiteX8" fmla="*/ 145078 w 290160"/>
              <a:gd name="connsiteY8" fmla="*/ 26379 h 450187"/>
              <a:gd name="connsiteX9" fmla="*/ 109733 w 290160"/>
              <a:gd name="connsiteY9" fmla="*/ 33359 h 450187"/>
              <a:gd name="connsiteX10" fmla="*/ 79790 w 290160"/>
              <a:gd name="connsiteY10" fmla="*/ 53416 h 450187"/>
              <a:gd name="connsiteX11" fmla="*/ 92148 w 290160"/>
              <a:gd name="connsiteY11" fmla="*/ 194556 h 450187"/>
              <a:gd name="connsiteX12" fmla="*/ 145076 w 290160"/>
              <a:gd name="connsiteY12" fmla="*/ 211024 h 450187"/>
              <a:gd name="connsiteX13" fmla="*/ 135753 w 290160"/>
              <a:gd name="connsiteY13" fmla="*/ 207163 h 450187"/>
              <a:gd name="connsiteX14" fmla="*/ 131890 w 290160"/>
              <a:gd name="connsiteY14" fmla="*/ 197836 h 450187"/>
              <a:gd name="connsiteX15" fmla="*/ 131890 w 290160"/>
              <a:gd name="connsiteY15" fmla="*/ 182504 h 450187"/>
              <a:gd name="connsiteX16" fmla="*/ 107759 w 290160"/>
              <a:gd name="connsiteY16" fmla="*/ 165262 h 450187"/>
              <a:gd name="connsiteX17" fmla="*/ 109377 w 290160"/>
              <a:gd name="connsiteY17" fmla="*/ 146680 h 450187"/>
              <a:gd name="connsiteX18" fmla="*/ 127957 w 290160"/>
              <a:gd name="connsiteY18" fmla="*/ 148298 h 450187"/>
              <a:gd name="connsiteX19" fmla="*/ 149593 w 290160"/>
              <a:gd name="connsiteY19" fmla="*/ 157479 h 450187"/>
              <a:gd name="connsiteX20" fmla="*/ 158268 w 290160"/>
              <a:gd name="connsiteY20" fmla="*/ 145080 h 450187"/>
              <a:gd name="connsiteX21" fmla="*/ 145079 w 290160"/>
              <a:gd name="connsiteY21" fmla="*/ 131891 h 450187"/>
              <a:gd name="connsiteX22" fmla="*/ 105512 w 290160"/>
              <a:gd name="connsiteY22" fmla="*/ 92323 h 450187"/>
              <a:gd name="connsiteX23" fmla="*/ 129658 w 290160"/>
              <a:gd name="connsiteY23" fmla="*/ 55878 h 450187"/>
              <a:gd name="connsiteX24" fmla="*/ 131890 w 290160"/>
              <a:gd name="connsiteY24" fmla="*/ 55016 h 450187"/>
              <a:gd name="connsiteX25" fmla="*/ 131890 w 290160"/>
              <a:gd name="connsiteY25" fmla="*/ 39567 h 450187"/>
              <a:gd name="connsiteX26" fmla="*/ 135753 w 290160"/>
              <a:gd name="connsiteY26" fmla="*/ 30241 h 450187"/>
              <a:gd name="connsiteX27" fmla="*/ 145080 w 290160"/>
              <a:gd name="connsiteY27" fmla="*/ 26378 h 450187"/>
              <a:gd name="connsiteX28" fmla="*/ 145079 w 290160"/>
              <a:gd name="connsiteY28" fmla="*/ 26378 h 450187"/>
              <a:gd name="connsiteX29" fmla="*/ 154405 w 290160"/>
              <a:gd name="connsiteY29" fmla="*/ 30241 h 450187"/>
              <a:gd name="connsiteX30" fmla="*/ 158268 w 290160"/>
              <a:gd name="connsiteY30" fmla="*/ 39567 h 450187"/>
              <a:gd name="connsiteX31" fmla="*/ 158268 w 290160"/>
              <a:gd name="connsiteY31" fmla="*/ 54930 h 450187"/>
              <a:gd name="connsiteX32" fmla="*/ 177695 w 290160"/>
              <a:gd name="connsiteY32" fmla="*/ 67079 h 450187"/>
              <a:gd name="connsiteX33" fmla="*/ 177990 w 290160"/>
              <a:gd name="connsiteY33" fmla="*/ 85729 h 450187"/>
              <a:gd name="connsiteX34" fmla="*/ 159340 w 290160"/>
              <a:gd name="connsiteY34" fmla="*/ 86024 h 450187"/>
              <a:gd name="connsiteX35" fmla="*/ 139944 w 290160"/>
              <a:gd name="connsiteY35" fmla="*/ 80168 h 450187"/>
              <a:gd name="connsiteX36" fmla="*/ 131890 w 290160"/>
              <a:gd name="connsiteY36" fmla="*/ 92323 h 450187"/>
              <a:gd name="connsiteX37" fmla="*/ 145079 w 290160"/>
              <a:gd name="connsiteY37" fmla="*/ 105512 h 450187"/>
              <a:gd name="connsiteX38" fmla="*/ 184647 w 290160"/>
              <a:gd name="connsiteY38" fmla="*/ 145080 h 450187"/>
              <a:gd name="connsiteX39" fmla="*/ 158622 w 290160"/>
              <a:gd name="connsiteY39" fmla="*/ 182263 h 450187"/>
              <a:gd name="connsiteX40" fmla="*/ 158268 w 290160"/>
              <a:gd name="connsiteY40" fmla="*/ 182387 h 450187"/>
              <a:gd name="connsiteX41" fmla="*/ 158268 w 290160"/>
              <a:gd name="connsiteY41" fmla="*/ 197836 h 450187"/>
              <a:gd name="connsiteX42" fmla="*/ 154405 w 290160"/>
              <a:gd name="connsiteY42" fmla="*/ 207163 h 450187"/>
              <a:gd name="connsiteX43" fmla="*/ 145079 w 290160"/>
              <a:gd name="connsiteY43" fmla="*/ 211025 h 450187"/>
              <a:gd name="connsiteX44" fmla="*/ 145080 w 290160"/>
              <a:gd name="connsiteY44" fmla="*/ 211025 h 450187"/>
              <a:gd name="connsiteX45" fmla="*/ 210369 w 290160"/>
              <a:gd name="connsiteY45" fmla="*/ 53412 h 450187"/>
              <a:gd name="connsiteX46" fmla="*/ 145080 w 290160"/>
              <a:gd name="connsiteY46" fmla="*/ 26378 h 450187"/>
              <a:gd name="connsiteX47" fmla="*/ 145080 w 290160"/>
              <a:gd name="connsiteY47" fmla="*/ 0 h 450187"/>
              <a:gd name="connsiteX48" fmla="*/ 263737 w 290160"/>
              <a:gd name="connsiteY48" fmla="*/ 118702 h 450187"/>
              <a:gd name="connsiteX49" fmla="*/ 158269 w 290160"/>
              <a:gd name="connsiteY49" fmla="*/ 236675 h 450187"/>
              <a:gd name="connsiteX50" fmla="*/ 158269 w 290160"/>
              <a:gd name="connsiteY50" fmla="*/ 272385 h 450187"/>
              <a:gd name="connsiteX51" fmla="*/ 188511 w 290160"/>
              <a:gd name="connsiteY51" fmla="*/ 242147 h 450187"/>
              <a:gd name="connsiteX52" fmla="*/ 207161 w 290160"/>
              <a:gd name="connsiteY52" fmla="*/ 242147 h 450187"/>
              <a:gd name="connsiteX53" fmla="*/ 207161 w 290160"/>
              <a:gd name="connsiteY53" fmla="*/ 260796 h 450187"/>
              <a:gd name="connsiteX54" fmla="*/ 176923 w 290160"/>
              <a:gd name="connsiteY54" fmla="*/ 291039 h 450187"/>
              <a:gd name="connsiteX55" fmla="*/ 276971 w 290160"/>
              <a:gd name="connsiteY55" fmla="*/ 291039 h 450187"/>
              <a:gd name="connsiteX56" fmla="*/ 290160 w 290160"/>
              <a:gd name="connsiteY56" fmla="*/ 304228 h 450187"/>
              <a:gd name="connsiteX57" fmla="*/ 276971 w 290160"/>
              <a:gd name="connsiteY57" fmla="*/ 317417 h 450187"/>
              <a:gd name="connsiteX58" fmla="*/ 261419 w 290160"/>
              <a:gd name="connsiteY58" fmla="*/ 317417 h 450187"/>
              <a:gd name="connsiteX59" fmla="*/ 237153 w 290160"/>
              <a:gd name="connsiteY59" fmla="*/ 439567 h 450187"/>
              <a:gd name="connsiteX60" fmla="*/ 224214 w 290160"/>
              <a:gd name="connsiteY60" fmla="*/ 450187 h 450187"/>
              <a:gd name="connsiteX61" fmla="*/ 65945 w 290160"/>
              <a:gd name="connsiteY61" fmla="*/ 450187 h 450187"/>
              <a:gd name="connsiteX62" fmla="*/ 53010 w 290160"/>
              <a:gd name="connsiteY62" fmla="*/ 439567 h 450187"/>
              <a:gd name="connsiteX63" fmla="*/ 28741 w 290160"/>
              <a:gd name="connsiteY63" fmla="*/ 317417 h 450187"/>
              <a:gd name="connsiteX64" fmla="*/ 13189 w 290160"/>
              <a:gd name="connsiteY64" fmla="*/ 317417 h 450187"/>
              <a:gd name="connsiteX65" fmla="*/ 0 w 290160"/>
              <a:gd name="connsiteY65" fmla="*/ 304228 h 450187"/>
              <a:gd name="connsiteX66" fmla="*/ 13189 w 290160"/>
              <a:gd name="connsiteY66" fmla="*/ 291039 h 450187"/>
              <a:gd name="connsiteX67" fmla="*/ 113237 w 290160"/>
              <a:gd name="connsiteY67" fmla="*/ 291039 h 450187"/>
              <a:gd name="connsiteX68" fmla="*/ 82998 w 290160"/>
              <a:gd name="connsiteY68" fmla="*/ 260796 h 450187"/>
              <a:gd name="connsiteX69" fmla="*/ 82998 w 290160"/>
              <a:gd name="connsiteY69" fmla="*/ 242147 h 450187"/>
              <a:gd name="connsiteX70" fmla="*/ 101648 w 290160"/>
              <a:gd name="connsiteY70" fmla="*/ 242147 h 450187"/>
              <a:gd name="connsiteX71" fmla="*/ 131891 w 290160"/>
              <a:gd name="connsiteY71" fmla="*/ 272385 h 450187"/>
              <a:gd name="connsiteX72" fmla="*/ 131891 w 290160"/>
              <a:gd name="connsiteY72" fmla="*/ 236675 h 450187"/>
              <a:gd name="connsiteX73" fmla="*/ 26423 w 290160"/>
              <a:gd name="connsiteY73" fmla="*/ 118702 h 450187"/>
              <a:gd name="connsiteX74" fmla="*/ 145080 w 290160"/>
              <a:gd name="connsiteY74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90160" h="450187">
                <a:moveTo>
                  <a:pt x="66117" y="370173"/>
                </a:moveTo>
                <a:lnTo>
                  <a:pt x="76771" y="423809"/>
                </a:lnTo>
                <a:lnTo>
                  <a:pt x="213389" y="423809"/>
                </a:lnTo>
                <a:lnTo>
                  <a:pt x="224043" y="370173"/>
                </a:lnTo>
                <a:close/>
                <a:moveTo>
                  <a:pt x="55634" y="317417"/>
                </a:moveTo>
                <a:lnTo>
                  <a:pt x="60876" y="343795"/>
                </a:lnTo>
                <a:lnTo>
                  <a:pt x="229284" y="343795"/>
                </a:lnTo>
                <a:lnTo>
                  <a:pt x="234525" y="317417"/>
                </a:lnTo>
                <a:close/>
                <a:moveTo>
                  <a:pt x="145078" y="26379"/>
                </a:moveTo>
                <a:lnTo>
                  <a:pt x="109733" y="33359"/>
                </a:lnTo>
                <a:cubicBezTo>
                  <a:pt x="98674" y="37939"/>
                  <a:pt x="88515" y="44699"/>
                  <a:pt x="79790" y="53416"/>
                </a:cubicBezTo>
                <a:cubicBezTo>
                  <a:pt x="36287" y="96919"/>
                  <a:pt x="48665" y="163823"/>
                  <a:pt x="92148" y="194556"/>
                </a:cubicBezTo>
                <a:lnTo>
                  <a:pt x="145076" y="211024"/>
                </a:lnTo>
                <a:lnTo>
                  <a:pt x="135753" y="207163"/>
                </a:lnTo>
                <a:cubicBezTo>
                  <a:pt x="133366" y="204776"/>
                  <a:pt x="131890" y="201479"/>
                  <a:pt x="131890" y="197836"/>
                </a:cubicBezTo>
                <a:lnTo>
                  <a:pt x="131890" y="182504"/>
                </a:lnTo>
                <a:cubicBezTo>
                  <a:pt x="123190" y="179573"/>
                  <a:pt x="114889" y="173752"/>
                  <a:pt x="107759" y="165262"/>
                </a:cubicBezTo>
                <a:cubicBezTo>
                  <a:pt x="103074" y="159683"/>
                  <a:pt x="103798" y="151365"/>
                  <a:pt x="109377" y="146680"/>
                </a:cubicBezTo>
                <a:cubicBezTo>
                  <a:pt x="114954" y="141995"/>
                  <a:pt x="123273" y="142720"/>
                  <a:pt x="127957" y="148298"/>
                </a:cubicBezTo>
                <a:cubicBezTo>
                  <a:pt x="134933" y="156603"/>
                  <a:pt x="142823" y="159948"/>
                  <a:pt x="149593" y="157479"/>
                </a:cubicBezTo>
                <a:cubicBezTo>
                  <a:pt x="154782" y="155590"/>
                  <a:pt x="158268" y="150606"/>
                  <a:pt x="158268" y="145080"/>
                </a:cubicBezTo>
                <a:cubicBezTo>
                  <a:pt x="158268" y="137808"/>
                  <a:pt x="152351" y="131891"/>
                  <a:pt x="145079" y="131891"/>
                </a:cubicBezTo>
                <a:cubicBezTo>
                  <a:pt x="123263" y="131891"/>
                  <a:pt x="105512" y="114141"/>
                  <a:pt x="105512" y="92323"/>
                </a:cubicBezTo>
                <a:cubicBezTo>
                  <a:pt x="105512" y="76397"/>
                  <a:pt x="114988" y="62088"/>
                  <a:pt x="129658" y="55878"/>
                </a:cubicBezTo>
                <a:cubicBezTo>
                  <a:pt x="130396" y="55566"/>
                  <a:pt x="131141" y="55284"/>
                  <a:pt x="131890" y="55016"/>
                </a:cubicBezTo>
                <a:lnTo>
                  <a:pt x="131890" y="39567"/>
                </a:lnTo>
                <a:cubicBezTo>
                  <a:pt x="131890" y="35925"/>
                  <a:pt x="133366" y="32628"/>
                  <a:pt x="135753" y="30241"/>
                </a:cubicBezTo>
                <a:close/>
                <a:moveTo>
                  <a:pt x="145080" y="26378"/>
                </a:moveTo>
                <a:lnTo>
                  <a:pt x="145079" y="26378"/>
                </a:lnTo>
                <a:lnTo>
                  <a:pt x="154405" y="30241"/>
                </a:lnTo>
                <a:cubicBezTo>
                  <a:pt x="156792" y="32628"/>
                  <a:pt x="158268" y="35925"/>
                  <a:pt x="158268" y="39567"/>
                </a:cubicBezTo>
                <a:lnTo>
                  <a:pt x="158268" y="54930"/>
                </a:lnTo>
                <a:cubicBezTo>
                  <a:pt x="165121" y="57231"/>
                  <a:pt x="171739" y="61308"/>
                  <a:pt x="177695" y="67079"/>
                </a:cubicBezTo>
                <a:cubicBezTo>
                  <a:pt x="182926" y="72148"/>
                  <a:pt x="183056" y="80498"/>
                  <a:pt x="177990" y="85729"/>
                </a:cubicBezTo>
                <a:cubicBezTo>
                  <a:pt x="172921" y="90960"/>
                  <a:pt x="164571" y="91091"/>
                  <a:pt x="159340" y="86024"/>
                </a:cubicBezTo>
                <a:cubicBezTo>
                  <a:pt x="152917" y="79801"/>
                  <a:pt x="145849" y="77668"/>
                  <a:pt x="139944" y="80168"/>
                </a:cubicBezTo>
                <a:cubicBezTo>
                  <a:pt x="135054" y="82239"/>
                  <a:pt x="131890" y="87010"/>
                  <a:pt x="131890" y="92323"/>
                </a:cubicBezTo>
                <a:cubicBezTo>
                  <a:pt x="131890" y="99595"/>
                  <a:pt x="137808" y="105512"/>
                  <a:pt x="145079" y="105512"/>
                </a:cubicBezTo>
                <a:cubicBezTo>
                  <a:pt x="166897" y="105512"/>
                  <a:pt x="184647" y="123263"/>
                  <a:pt x="184647" y="145080"/>
                </a:cubicBezTo>
                <a:cubicBezTo>
                  <a:pt x="184647" y="161652"/>
                  <a:pt x="174188" y="176596"/>
                  <a:pt x="158622" y="182263"/>
                </a:cubicBezTo>
                <a:cubicBezTo>
                  <a:pt x="158506" y="182308"/>
                  <a:pt x="158385" y="182346"/>
                  <a:pt x="158268" y="182387"/>
                </a:cubicBezTo>
                <a:lnTo>
                  <a:pt x="158268" y="197836"/>
                </a:lnTo>
                <a:cubicBezTo>
                  <a:pt x="158268" y="201479"/>
                  <a:pt x="156792" y="204776"/>
                  <a:pt x="154405" y="207163"/>
                </a:cubicBezTo>
                <a:lnTo>
                  <a:pt x="145079" y="211025"/>
                </a:lnTo>
                <a:lnTo>
                  <a:pt x="145080" y="211025"/>
                </a:lnTo>
                <a:cubicBezTo>
                  <a:pt x="226969" y="211025"/>
                  <a:pt x="268432" y="111478"/>
                  <a:pt x="210369" y="53412"/>
                </a:cubicBezTo>
                <a:cubicBezTo>
                  <a:pt x="192921" y="35981"/>
                  <a:pt x="169734" y="26378"/>
                  <a:pt x="145080" y="26378"/>
                </a:cubicBezTo>
                <a:close/>
                <a:moveTo>
                  <a:pt x="145080" y="0"/>
                </a:moveTo>
                <a:cubicBezTo>
                  <a:pt x="210627" y="0"/>
                  <a:pt x="263737" y="52945"/>
                  <a:pt x="263737" y="118702"/>
                </a:cubicBezTo>
                <a:cubicBezTo>
                  <a:pt x="263737" y="180804"/>
                  <a:pt x="216730" y="230252"/>
                  <a:pt x="158269" y="236675"/>
                </a:cubicBezTo>
                <a:lnTo>
                  <a:pt x="158269" y="272385"/>
                </a:lnTo>
                <a:lnTo>
                  <a:pt x="188511" y="242147"/>
                </a:lnTo>
                <a:cubicBezTo>
                  <a:pt x="193663" y="236994"/>
                  <a:pt x="202013" y="236994"/>
                  <a:pt x="207161" y="242147"/>
                </a:cubicBezTo>
                <a:cubicBezTo>
                  <a:pt x="212313" y="247295"/>
                  <a:pt x="212313" y="255645"/>
                  <a:pt x="207161" y="260796"/>
                </a:cubicBezTo>
                <a:lnTo>
                  <a:pt x="176923" y="291039"/>
                </a:lnTo>
                <a:cubicBezTo>
                  <a:pt x="185874" y="291039"/>
                  <a:pt x="260021" y="291039"/>
                  <a:pt x="276971" y="291039"/>
                </a:cubicBezTo>
                <a:cubicBezTo>
                  <a:pt x="284255" y="291039"/>
                  <a:pt x="290160" y="296943"/>
                  <a:pt x="290160" y="304228"/>
                </a:cubicBezTo>
                <a:cubicBezTo>
                  <a:pt x="290160" y="311513"/>
                  <a:pt x="284255" y="317417"/>
                  <a:pt x="276971" y="317417"/>
                </a:cubicBezTo>
                <a:lnTo>
                  <a:pt x="261419" y="317417"/>
                </a:lnTo>
                <a:lnTo>
                  <a:pt x="237153" y="439567"/>
                </a:lnTo>
                <a:cubicBezTo>
                  <a:pt x="235923" y="445739"/>
                  <a:pt x="230506" y="450187"/>
                  <a:pt x="224214" y="450187"/>
                </a:cubicBezTo>
                <a:lnTo>
                  <a:pt x="65945" y="450187"/>
                </a:lnTo>
                <a:cubicBezTo>
                  <a:pt x="59653" y="450187"/>
                  <a:pt x="54237" y="445739"/>
                  <a:pt x="53010" y="439567"/>
                </a:cubicBezTo>
                <a:lnTo>
                  <a:pt x="28741" y="317417"/>
                </a:lnTo>
                <a:lnTo>
                  <a:pt x="13189" y="317417"/>
                </a:lnTo>
                <a:cubicBezTo>
                  <a:pt x="5904" y="317417"/>
                  <a:pt x="0" y="311513"/>
                  <a:pt x="0" y="304228"/>
                </a:cubicBezTo>
                <a:cubicBezTo>
                  <a:pt x="0" y="296943"/>
                  <a:pt x="5904" y="291039"/>
                  <a:pt x="13189" y="291039"/>
                </a:cubicBezTo>
                <a:cubicBezTo>
                  <a:pt x="30143" y="291039"/>
                  <a:pt x="104283" y="291039"/>
                  <a:pt x="113237" y="291039"/>
                </a:cubicBezTo>
                <a:lnTo>
                  <a:pt x="82998" y="260796"/>
                </a:lnTo>
                <a:cubicBezTo>
                  <a:pt x="77846" y="255648"/>
                  <a:pt x="77846" y="247299"/>
                  <a:pt x="82998" y="242147"/>
                </a:cubicBezTo>
                <a:cubicBezTo>
                  <a:pt x="88147" y="236994"/>
                  <a:pt x="96500" y="236994"/>
                  <a:pt x="101648" y="242147"/>
                </a:cubicBezTo>
                <a:lnTo>
                  <a:pt x="131891" y="272385"/>
                </a:lnTo>
                <a:lnTo>
                  <a:pt x="131891" y="236675"/>
                </a:lnTo>
                <a:cubicBezTo>
                  <a:pt x="73447" y="230252"/>
                  <a:pt x="26423" y="180820"/>
                  <a:pt x="26423" y="118702"/>
                </a:cubicBezTo>
                <a:cubicBezTo>
                  <a:pt x="26423" y="52746"/>
                  <a:pt x="79739" y="0"/>
                  <a:pt x="145080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1" name="Freeform: Shape 370">
            <a:extLst>
              <a:ext uri="{FF2B5EF4-FFF2-40B4-BE49-F238E27FC236}">
                <a16:creationId xmlns:a16="http://schemas.microsoft.com/office/drawing/2014/main" xmlns="" id="{D45A3175-7454-446E-8D92-517E32396955}"/>
              </a:ext>
            </a:extLst>
          </p:cNvPr>
          <p:cNvSpPr/>
          <p:nvPr/>
        </p:nvSpPr>
        <p:spPr>
          <a:xfrm>
            <a:off x="9525712" y="5604964"/>
            <a:ext cx="342916" cy="450187"/>
          </a:xfrm>
          <a:custGeom>
            <a:avLst/>
            <a:gdLst>
              <a:gd name="connsiteX0" fmla="*/ 95672 w 342916"/>
              <a:gd name="connsiteY0" fmla="*/ 225093 h 450187"/>
              <a:gd name="connsiteX1" fmla="*/ 106171 w 342916"/>
              <a:gd name="connsiteY1" fmla="*/ 237626 h 450187"/>
              <a:gd name="connsiteX2" fmla="*/ 133027 w 342916"/>
              <a:gd name="connsiteY2" fmla="*/ 256327 h 450187"/>
              <a:gd name="connsiteX3" fmla="*/ 123705 w 342916"/>
              <a:gd name="connsiteY3" fmla="*/ 225093 h 450187"/>
              <a:gd name="connsiteX4" fmla="*/ 219209 w 342916"/>
              <a:gd name="connsiteY4" fmla="*/ 224918 h 450187"/>
              <a:gd name="connsiteX5" fmla="*/ 209887 w 342916"/>
              <a:gd name="connsiteY5" fmla="*/ 256152 h 450187"/>
              <a:gd name="connsiteX6" fmla="*/ 236746 w 342916"/>
              <a:gd name="connsiteY6" fmla="*/ 237448 h 450187"/>
              <a:gd name="connsiteX7" fmla="*/ 247242 w 342916"/>
              <a:gd name="connsiteY7" fmla="*/ 224918 h 450187"/>
              <a:gd name="connsiteX8" fmla="*/ 150698 w 342916"/>
              <a:gd name="connsiteY8" fmla="*/ 224918 h 450187"/>
              <a:gd name="connsiteX9" fmla="*/ 155830 w 342916"/>
              <a:gd name="connsiteY9" fmla="*/ 242139 h 450187"/>
              <a:gd name="connsiteX10" fmla="*/ 171457 w 342916"/>
              <a:gd name="connsiteY10" fmla="*/ 264485 h 450187"/>
              <a:gd name="connsiteX11" fmla="*/ 187084 w 342916"/>
              <a:gd name="connsiteY11" fmla="*/ 242139 h 450187"/>
              <a:gd name="connsiteX12" fmla="*/ 192216 w 342916"/>
              <a:gd name="connsiteY12" fmla="*/ 224918 h 450187"/>
              <a:gd name="connsiteX13" fmla="*/ 223018 w 342916"/>
              <a:gd name="connsiteY13" fmla="*/ 145959 h 450187"/>
              <a:gd name="connsiteX14" fmla="*/ 224213 w 342916"/>
              <a:gd name="connsiteY14" fmla="*/ 172337 h 450187"/>
              <a:gd name="connsiteX15" fmla="*/ 223018 w 342916"/>
              <a:gd name="connsiteY15" fmla="*/ 198715 h 450187"/>
              <a:gd name="connsiteX16" fmla="*/ 259923 w 342916"/>
              <a:gd name="connsiteY16" fmla="*/ 198715 h 450187"/>
              <a:gd name="connsiteX17" fmla="*/ 259923 w 342916"/>
              <a:gd name="connsiteY17" fmla="*/ 145959 h 450187"/>
              <a:gd name="connsiteX18" fmla="*/ 146387 w 342916"/>
              <a:gd name="connsiteY18" fmla="*/ 145959 h 450187"/>
              <a:gd name="connsiteX19" fmla="*/ 145079 w 342916"/>
              <a:gd name="connsiteY19" fmla="*/ 172337 h 450187"/>
              <a:gd name="connsiteX20" fmla="*/ 146387 w 342916"/>
              <a:gd name="connsiteY20" fmla="*/ 198715 h 450187"/>
              <a:gd name="connsiteX21" fmla="*/ 196527 w 342916"/>
              <a:gd name="connsiteY21" fmla="*/ 198715 h 450187"/>
              <a:gd name="connsiteX22" fmla="*/ 197835 w 342916"/>
              <a:gd name="connsiteY22" fmla="*/ 172337 h 450187"/>
              <a:gd name="connsiteX23" fmla="*/ 196527 w 342916"/>
              <a:gd name="connsiteY23" fmla="*/ 145959 h 450187"/>
              <a:gd name="connsiteX24" fmla="*/ 82991 w 342916"/>
              <a:gd name="connsiteY24" fmla="*/ 145784 h 450187"/>
              <a:gd name="connsiteX25" fmla="*/ 82991 w 342916"/>
              <a:gd name="connsiteY25" fmla="*/ 198715 h 450187"/>
              <a:gd name="connsiteX26" fmla="*/ 119896 w 342916"/>
              <a:gd name="connsiteY26" fmla="*/ 198715 h 450187"/>
              <a:gd name="connsiteX27" fmla="*/ 118701 w 342916"/>
              <a:gd name="connsiteY27" fmla="*/ 172337 h 450187"/>
              <a:gd name="connsiteX28" fmla="*/ 119896 w 342916"/>
              <a:gd name="connsiteY28" fmla="*/ 145784 h 450187"/>
              <a:gd name="connsiteX29" fmla="*/ 209887 w 342916"/>
              <a:gd name="connsiteY29" fmla="*/ 88346 h 450187"/>
              <a:gd name="connsiteX30" fmla="*/ 219209 w 342916"/>
              <a:gd name="connsiteY30" fmla="*/ 119580 h 450187"/>
              <a:gd name="connsiteX31" fmla="*/ 247242 w 342916"/>
              <a:gd name="connsiteY31" fmla="*/ 119580 h 450187"/>
              <a:gd name="connsiteX32" fmla="*/ 236743 w 342916"/>
              <a:gd name="connsiteY32" fmla="*/ 107047 h 450187"/>
              <a:gd name="connsiteX33" fmla="*/ 209887 w 342916"/>
              <a:gd name="connsiteY33" fmla="*/ 88346 h 450187"/>
              <a:gd name="connsiteX34" fmla="*/ 133027 w 342916"/>
              <a:gd name="connsiteY34" fmla="*/ 88346 h 450187"/>
              <a:gd name="connsiteX35" fmla="*/ 106168 w 342916"/>
              <a:gd name="connsiteY35" fmla="*/ 107051 h 450187"/>
              <a:gd name="connsiteX36" fmla="*/ 95672 w 342916"/>
              <a:gd name="connsiteY36" fmla="*/ 119580 h 450187"/>
              <a:gd name="connsiteX37" fmla="*/ 123705 w 342916"/>
              <a:gd name="connsiteY37" fmla="*/ 119580 h 450187"/>
              <a:gd name="connsiteX38" fmla="*/ 133027 w 342916"/>
              <a:gd name="connsiteY38" fmla="*/ 88346 h 450187"/>
              <a:gd name="connsiteX39" fmla="*/ 171457 w 342916"/>
              <a:gd name="connsiteY39" fmla="*/ 80013 h 450187"/>
              <a:gd name="connsiteX40" fmla="*/ 155830 w 342916"/>
              <a:gd name="connsiteY40" fmla="*/ 102359 h 450187"/>
              <a:gd name="connsiteX41" fmla="*/ 150698 w 342916"/>
              <a:gd name="connsiteY41" fmla="*/ 119580 h 450187"/>
              <a:gd name="connsiteX42" fmla="*/ 192216 w 342916"/>
              <a:gd name="connsiteY42" fmla="*/ 119580 h 450187"/>
              <a:gd name="connsiteX43" fmla="*/ 187084 w 342916"/>
              <a:gd name="connsiteY43" fmla="*/ 102359 h 450187"/>
              <a:gd name="connsiteX44" fmla="*/ 171457 w 342916"/>
              <a:gd name="connsiteY44" fmla="*/ 80013 h 450187"/>
              <a:gd name="connsiteX45" fmla="*/ 171457 w 342916"/>
              <a:gd name="connsiteY45" fmla="*/ 53635 h 450187"/>
              <a:gd name="connsiteX46" fmla="*/ 290114 w 342916"/>
              <a:gd name="connsiteY46" fmla="*/ 172337 h 450187"/>
              <a:gd name="connsiteX47" fmla="*/ 171457 w 342916"/>
              <a:gd name="connsiteY47" fmla="*/ 291038 h 450187"/>
              <a:gd name="connsiteX48" fmla="*/ 52800 w 342916"/>
              <a:gd name="connsiteY48" fmla="*/ 172337 h 450187"/>
              <a:gd name="connsiteX49" fmla="*/ 171457 w 342916"/>
              <a:gd name="connsiteY49" fmla="*/ 53635 h 450187"/>
              <a:gd name="connsiteX50" fmla="*/ 171458 w 342916"/>
              <a:gd name="connsiteY50" fmla="*/ 26378 h 450187"/>
              <a:gd name="connsiteX51" fmla="*/ 26378 w 342916"/>
              <a:gd name="connsiteY51" fmla="*/ 172337 h 450187"/>
              <a:gd name="connsiteX52" fmla="*/ 56414 w 342916"/>
              <a:gd name="connsiteY52" fmla="*/ 260742 h 450187"/>
              <a:gd name="connsiteX53" fmla="*/ 171458 w 342916"/>
              <a:gd name="connsiteY53" fmla="*/ 414941 h 450187"/>
              <a:gd name="connsiteX54" fmla="*/ 288720 w 342916"/>
              <a:gd name="connsiteY54" fmla="*/ 257781 h 450187"/>
              <a:gd name="connsiteX55" fmla="*/ 316538 w 342916"/>
              <a:gd name="connsiteY55" fmla="*/ 172337 h 450187"/>
              <a:gd name="connsiteX56" fmla="*/ 171458 w 342916"/>
              <a:gd name="connsiteY56" fmla="*/ 26378 h 450187"/>
              <a:gd name="connsiteX57" fmla="*/ 171458 w 342916"/>
              <a:gd name="connsiteY57" fmla="*/ 0 h 450187"/>
              <a:gd name="connsiteX58" fmla="*/ 342916 w 342916"/>
              <a:gd name="connsiteY58" fmla="*/ 172337 h 450187"/>
              <a:gd name="connsiteX59" fmla="*/ 309985 w 342916"/>
              <a:gd name="connsiteY59" fmla="*/ 273392 h 450187"/>
              <a:gd name="connsiteX60" fmla="*/ 309905 w 342916"/>
              <a:gd name="connsiteY60" fmla="*/ 273498 h 450187"/>
              <a:gd name="connsiteX61" fmla="*/ 197753 w 342916"/>
              <a:gd name="connsiteY61" fmla="*/ 423809 h 450187"/>
              <a:gd name="connsiteX62" fmla="*/ 276971 w 342916"/>
              <a:gd name="connsiteY62" fmla="*/ 423809 h 450187"/>
              <a:gd name="connsiteX63" fmla="*/ 290160 w 342916"/>
              <a:gd name="connsiteY63" fmla="*/ 436998 h 450187"/>
              <a:gd name="connsiteX64" fmla="*/ 276971 w 342916"/>
              <a:gd name="connsiteY64" fmla="*/ 450187 h 450187"/>
              <a:gd name="connsiteX65" fmla="*/ 65945 w 342916"/>
              <a:gd name="connsiteY65" fmla="*/ 450187 h 450187"/>
              <a:gd name="connsiteX66" fmla="*/ 52756 w 342916"/>
              <a:gd name="connsiteY66" fmla="*/ 436998 h 450187"/>
              <a:gd name="connsiteX67" fmla="*/ 65945 w 342916"/>
              <a:gd name="connsiteY67" fmla="*/ 423809 h 450187"/>
              <a:gd name="connsiteX68" fmla="*/ 145162 w 342916"/>
              <a:gd name="connsiteY68" fmla="*/ 423809 h 450187"/>
              <a:gd name="connsiteX69" fmla="*/ 35449 w 342916"/>
              <a:gd name="connsiteY69" fmla="*/ 276751 h 450187"/>
              <a:gd name="connsiteX70" fmla="*/ 0 w 342916"/>
              <a:gd name="connsiteY70" fmla="*/ 172337 h 450187"/>
              <a:gd name="connsiteX71" fmla="*/ 171458 w 342916"/>
              <a:gd name="connsiteY71" fmla="*/ 0 h 45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342916" h="450187">
                <a:moveTo>
                  <a:pt x="95672" y="225093"/>
                </a:moveTo>
                <a:cubicBezTo>
                  <a:pt x="98742" y="229500"/>
                  <a:pt x="102242" y="233697"/>
                  <a:pt x="106171" y="237626"/>
                </a:cubicBezTo>
                <a:cubicBezTo>
                  <a:pt x="114074" y="245522"/>
                  <a:pt x="123162" y="251808"/>
                  <a:pt x="133027" y="256327"/>
                </a:cubicBezTo>
                <a:cubicBezTo>
                  <a:pt x="128830" y="246343"/>
                  <a:pt x="125852" y="235668"/>
                  <a:pt x="123705" y="225093"/>
                </a:cubicBezTo>
                <a:close/>
                <a:moveTo>
                  <a:pt x="219209" y="224918"/>
                </a:moveTo>
                <a:cubicBezTo>
                  <a:pt x="217066" y="235469"/>
                  <a:pt x="214095" y="246151"/>
                  <a:pt x="209887" y="256152"/>
                </a:cubicBezTo>
                <a:cubicBezTo>
                  <a:pt x="219755" y="251633"/>
                  <a:pt x="228840" y="245347"/>
                  <a:pt x="236746" y="237448"/>
                </a:cubicBezTo>
                <a:cubicBezTo>
                  <a:pt x="240676" y="233518"/>
                  <a:pt x="244172" y="229325"/>
                  <a:pt x="247242" y="224918"/>
                </a:cubicBezTo>
                <a:close/>
                <a:moveTo>
                  <a:pt x="150698" y="224918"/>
                </a:moveTo>
                <a:cubicBezTo>
                  <a:pt x="152147" y="231097"/>
                  <a:pt x="153857" y="236880"/>
                  <a:pt x="155830" y="242139"/>
                </a:cubicBezTo>
                <a:cubicBezTo>
                  <a:pt x="162668" y="260381"/>
                  <a:pt x="169574" y="264485"/>
                  <a:pt x="171457" y="264485"/>
                </a:cubicBezTo>
                <a:cubicBezTo>
                  <a:pt x="173340" y="264485"/>
                  <a:pt x="180246" y="260381"/>
                  <a:pt x="187084" y="242139"/>
                </a:cubicBezTo>
                <a:cubicBezTo>
                  <a:pt x="189056" y="236880"/>
                  <a:pt x="190767" y="231097"/>
                  <a:pt x="192216" y="224918"/>
                </a:cubicBezTo>
                <a:close/>
                <a:moveTo>
                  <a:pt x="223018" y="145959"/>
                </a:moveTo>
                <a:cubicBezTo>
                  <a:pt x="223801" y="154514"/>
                  <a:pt x="224213" y="163348"/>
                  <a:pt x="224213" y="172337"/>
                </a:cubicBezTo>
                <a:cubicBezTo>
                  <a:pt x="224213" y="181325"/>
                  <a:pt x="223801" y="190159"/>
                  <a:pt x="223018" y="198715"/>
                </a:cubicBezTo>
                <a:lnTo>
                  <a:pt x="259923" y="198715"/>
                </a:lnTo>
                <a:cubicBezTo>
                  <a:pt x="265017" y="181531"/>
                  <a:pt x="265017" y="163146"/>
                  <a:pt x="259923" y="145959"/>
                </a:cubicBezTo>
                <a:close/>
                <a:moveTo>
                  <a:pt x="146387" y="145959"/>
                </a:moveTo>
                <a:cubicBezTo>
                  <a:pt x="145533" y="154429"/>
                  <a:pt x="145079" y="163272"/>
                  <a:pt x="145079" y="172337"/>
                </a:cubicBezTo>
                <a:cubicBezTo>
                  <a:pt x="145079" y="181401"/>
                  <a:pt x="145533" y="190245"/>
                  <a:pt x="146387" y="198715"/>
                </a:cubicBezTo>
                <a:lnTo>
                  <a:pt x="196527" y="198715"/>
                </a:lnTo>
                <a:cubicBezTo>
                  <a:pt x="197381" y="190245"/>
                  <a:pt x="197835" y="181401"/>
                  <a:pt x="197835" y="172337"/>
                </a:cubicBezTo>
                <a:cubicBezTo>
                  <a:pt x="197835" y="163272"/>
                  <a:pt x="197381" y="154429"/>
                  <a:pt x="196527" y="145959"/>
                </a:cubicBezTo>
                <a:close/>
                <a:moveTo>
                  <a:pt x="82991" y="145784"/>
                </a:moveTo>
                <a:cubicBezTo>
                  <a:pt x="77897" y="162967"/>
                  <a:pt x="77897" y="181528"/>
                  <a:pt x="82991" y="198715"/>
                </a:cubicBezTo>
                <a:lnTo>
                  <a:pt x="119896" y="198715"/>
                </a:lnTo>
                <a:cubicBezTo>
                  <a:pt x="119113" y="190159"/>
                  <a:pt x="118701" y="181325"/>
                  <a:pt x="118701" y="172337"/>
                </a:cubicBezTo>
                <a:cubicBezTo>
                  <a:pt x="118701" y="163348"/>
                  <a:pt x="119113" y="154335"/>
                  <a:pt x="119896" y="145784"/>
                </a:cubicBezTo>
                <a:close/>
                <a:moveTo>
                  <a:pt x="209887" y="88346"/>
                </a:moveTo>
                <a:cubicBezTo>
                  <a:pt x="214084" y="98330"/>
                  <a:pt x="217062" y="109005"/>
                  <a:pt x="219209" y="119580"/>
                </a:cubicBezTo>
                <a:lnTo>
                  <a:pt x="247242" y="119580"/>
                </a:lnTo>
                <a:cubicBezTo>
                  <a:pt x="244172" y="115173"/>
                  <a:pt x="240672" y="110977"/>
                  <a:pt x="236743" y="107047"/>
                </a:cubicBezTo>
                <a:cubicBezTo>
                  <a:pt x="228840" y="99151"/>
                  <a:pt x="219752" y="92865"/>
                  <a:pt x="209887" y="88346"/>
                </a:cubicBezTo>
                <a:close/>
                <a:moveTo>
                  <a:pt x="133027" y="88346"/>
                </a:moveTo>
                <a:cubicBezTo>
                  <a:pt x="123159" y="92865"/>
                  <a:pt x="114074" y="99151"/>
                  <a:pt x="106168" y="107051"/>
                </a:cubicBezTo>
                <a:cubicBezTo>
                  <a:pt x="102238" y="110980"/>
                  <a:pt x="98742" y="115173"/>
                  <a:pt x="95672" y="119580"/>
                </a:cubicBezTo>
                <a:lnTo>
                  <a:pt x="123705" y="119580"/>
                </a:lnTo>
                <a:cubicBezTo>
                  <a:pt x="125848" y="109026"/>
                  <a:pt x="128819" y="98348"/>
                  <a:pt x="133027" y="88346"/>
                </a:cubicBezTo>
                <a:close/>
                <a:moveTo>
                  <a:pt x="171457" y="80013"/>
                </a:moveTo>
                <a:cubicBezTo>
                  <a:pt x="169574" y="80013"/>
                  <a:pt x="162668" y="84118"/>
                  <a:pt x="155830" y="102359"/>
                </a:cubicBezTo>
                <a:cubicBezTo>
                  <a:pt x="153857" y="107614"/>
                  <a:pt x="152147" y="113402"/>
                  <a:pt x="150698" y="119580"/>
                </a:cubicBezTo>
                <a:lnTo>
                  <a:pt x="192216" y="119580"/>
                </a:lnTo>
                <a:cubicBezTo>
                  <a:pt x="190767" y="113402"/>
                  <a:pt x="189056" y="107614"/>
                  <a:pt x="187084" y="102359"/>
                </a:cubicBezTo>
                <a:cubicBezTo>
                  <a:pt x="180246" y="84118"/>
                  <a:pt x="173340" y="80013"/>
                  <a:pt x="171457" y="80013"/>
                </a:cubicBezTo>
                <a:close/>
                <a:moveTo>
                  <a:pt x="171457" y="53635"/>
                </a:moveTo>
                <a:cubicBezTo>
                  <a:pt x="237008" y="53635"/>
                  <a:pt x="290114" y="106580"/>
                  <a:pt x="290114" y="172337"/>
                </a:cubicBezTo>
                <a:cubicBezTo>
                  <a:pt x="290114" y="238293"/>
                  <a:pt x="236798" y="291038"/>
                  <a:pt x="171457" y="291038"/>
                </a:cubicBezTo>
                <a:cubicBezTo>
                  <a:pt x="105910" y="291038"/>
                  <a:pt x="52800" y="238093"/>
                  <a:pt x="52800" y="172337"/>
                </a:cubicBezTo>
                <a:cubicBezTo>
                  <a:pt x="52800" y="106381"/>
                  <a:pt x="106117" y="53635"/>
                  <a:pt x="171457" y="53635"/>
                </a:cubicBezTo>
                <a:close/>
                <a:moveTo>
                  <a:pt x="171458" y="26378"/>
                </a:moveTo>
                <a:cubicBezTo>
                  <a:pt x="91462" y="26378"/>
                  <a:pt x="26378" y="91857"/>
                  <a:pt x="26378" y="172337"/>
                </a:cubicBezTo>
                <a:cubicBezTo>
                  <a:pt x="26378" y="204643"/>
                  <a:pt x="36765" y="235212"/>
                  <a:pt x="56414" y="260742"/>
                </a:cubicBezTo>
                <a:cubicBezTo>
                  <a:pt x="56490" y="260838"/>
                  <a:pt x="171386" y="414845"/>
                  <a:pt x="171458" y="414941"/>
                </a:cubicBezTo>
                <a:lnTo>
                  <a:pt x="288720" y="257781"/>
                </a:lnTo>
                <a:cubicBezTo>
                  <a:pt x="306921" y="232852"/>
                  <a:pt x="316538" y="203308"/>
                  <a:pt x="316538" y="172337"/>
                </a:cubicBezTo>
                <a:cubicBezTo>
                  <a:pt x="316538" y="91857"/>
                  <a:pt x="251454" y="26378"/>
                  <a:pt x="171458" y="26378"/>
                </a:cubicBezTo>
                <a:close/>
                <a:moveTo>
                  <a:pt x="171458" y="0"/>
                </a:moveTo>
                <a:cubicBezTo>
                  <a:pt x="266000" y="0"/>
                  <a:pt x="342916" y="77311"/>
                  <a:pt x="342916" y="172337"/>
                </a:cubicBezTo>
                <a:cubicBezTo>
                  <a:pt x="342916" y="208961"/>
                  <a:pt x="331530" y="243906"/>
                  <a:pt x="309985" y="273392"/>
                </a:cubicBezTo>
                <a:cubicBezTo>
                  <a:pt x="309961" y="273426"/>
                  <a:pt x="309933" y="273464"/>
                  <a:pt x="309905" y="273498"/>
                </a:cubicBezTo>
                <a:lnTo>
                  <a:pt x="197753" y="423809"/>
                </a:lnTo>
                <a:lnTo>
                  <a:pt x="276971" y="423809"/>
                </a:lnTo>
                <a:cubicBezTo>
                  <a:pt x="284255" y="423809"/>
                  <a:pt x="290160" y="429713"/>
                  <a:pt x="290160" y="436998"/>
                </a:cubicBezTo>
                <a:cubicBezTo>
                  <a:pt x="290160" y="444283"/>
                  <a:pt x="284255" y="450187"/>
                  <a:pt x="276971" y="450187"/>
                </a:cubicBezTo>
                <a:lnTo>
                  <a:pt x="65945" y="450187"/>
                </a:lnTo>
                <a:cubicBezTo>
                  <a:pt x="58660" y="450187"/>
                  <a:pt x="52756" y="444283"/>
                  <a:pt x="52756" y="436998"/>
                </a:cubicBezTo>
                <a:cubicBezTo>
                  <a:pt x="52756" y="429713"/>
                  <a:pt x="58660" y="423809"/>
                  <a:pt x="65945" y="423809"/>
                </a:cubicBezTo>
                <a:lnTo>
                  <a:pt x="145162" y="423809"/>
                </a:lnTo>
                <a:lnTo>
                  <a:pt x="35449" y="276751"/>
                </a:lnTo>
                <a:cubicBezTo>
                  <a:pt x="12258" y="246584"/>
                  <a:pt x="0" y="210483"/>
                  <a:pt x="0" y="172337"/>
                </a:cubicBezTo>
                <a:cubicBezTo>
                  <a:pt x="0" y="77311"/>
                  <a:pt x="76916" y="0"/>
                  <a:pt x="171458" y="0"/>
                </a:cubicBezTo>
                <a:close/>
              </a:path>
            </a:pathLst>
          </a:custGeom>
          <a:solidFill>
            <a:schemeClr val="accent3"/>
          </a:solidFill>
          <a:ln w="87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2" name="Freeform: Shape 371">
            <a:extLst>
              <a:ext uri="{FF2B5EF4-FFF2-40B4-BE49-F238E27FC236}">
                <a16:creationId xmlns:a16="http://schemas.microsoft.com/office/drawing/2014/main" xmlns="" id="{A17EF567-83B6-4A02-A0D5-85224F511B43}"/>
              </a:ext>
            </a:extLst>
          </p:cNvPr>
          <p:cNvSpPr/>
          <p:nvPr/>
        </p:nvSpPr>
        <p:spPr>
          <a:xfrm>
            <a:off x="10613661" y="5605623"/>
            <a:ext cx="342580" cy="448868"/>
          </a:xfrm>
          <a:custGeom>
            <a:avLst/>
            <a:gdLst>
              <a:gd name="connsiteX0" fmla="*/ 39528 w 342580"/>
              <a:gd name="connsiteY0" fmla="*/ 396266 h 448868"/>
              <a:gd name="connsiteX1" fmla="*/ 26352 w 342580"/>
              <a:gd name="connsiteY1" fmla="*/ 409417 h 448868"/>
              <a:gd name="connsiteX2" fmla="*/ 39528 w 342580"/>
              <a:gd name="connsiteY2" fmla="*/ 422567 h 448868"/>
              <a:gd name="connsiteX3" fmla="*/ 316228 w 342580"/>
              <a:gd name="connsiteY3" fmla="*/ 422567 h 448868"/>
              <a:gd name="connsiteX4" fmla="*/ 316228 w 342580"/>
              <a:gd name="connsiteY4" fmla="*/ 396266 h 448868"/>
              <a:gd name="connsiteX5" fmla="*/ 144937 w 342580"/>
              <a:gd name="connsiteY5" fmla="*/ 290186 h 448868"/>
              <a:gd name="connsiteX6" fmla="*/ 250346 w 342580"/>
              <a:gd name="connsiteY6" fmla="*/ 290186 h 448868"/>
              <a:gd name="connsiteX7" fmla="*/ 263523 w 342580"/>
              <a:gd name="connsiteY7" fmla="*/ 303336 h 448868"/>
              <a:gd name="connsiteX8" fmla="*/ 250346 w 342580"/>
              <a:gd name="connsiteY8" fmla="*/ 316487 h 448868"/>
              <a:gd name="connsiteX9" fmla="*/ 144937 w 342580"/>
              <a:gd name="connsiteY9" fmla="*/ 316487 h 448868"/>
              <a:gd name="connsiteX10" fmla="*/ 131761 w 342580"/>
              <a:gd name="connsiteY10" fmla="*/ 303336 h 448868"/>
              <a:gd name="connsiteX11" fmla="*/ 144937 w 342580"/>
              <a:gd name="connsiteY11" fmla="*/ 290186 h 448868"/>
              <a:gd name="connsiteX12" fmla="*/ 144937 w 342580"/>
              <a:gd name="connsiteY12" fmla="*/ 79779 h 448868"/>
              <a:gd name="connsiteX13" fmla="*/ 158114 w 342580"/>
              <a:gd name="connsiteY13" fmla="*/ 92929 h 448868"/>
              <a:gd name="connsiteX14" fmla="*/ 158114 w 342580"/>
              <a:gd name="connsiteY14" fmla="*/ 181003 h 448868"/>
              <a:gd name="connsiteX15" fmla="*/ 186680 w 342580"/>
              <a:gd name="connsiteY15" fmla="*/ 138237 h 448868"/>
              <a:gd name="connsiteX16" fmla="*/ 196342 w 342580"/>
              <a:gd name="connsiteY16" fmla="*/ 132446 h 448868"/>
              <a:gd name="connsiteX17" fmla="*/ 206958 w 342580"/>
              <a:gd name="connsiteY17" fmla="*/ 136234 h 448868"/>
              <a:gd name="connsiteX18" fmla="*/ 221946 w 342580"/>
              <a:gd name="connsiteY18" fmla="*/ 151192 h 448868"/>
              <a:gd name="connsiteX19" fmla="*/ 265737 w 342580"/>
              <a:gd name="connsiteY19" fmla="*/ 85635 h 448868"/>
              <a:gd name="connsiteX20" fmla="*/ 284008 w 342580"/>
              <a:gd name="connsiteY20" fmla="*/ 81988 h 448868"/>
              <a:gd name="connsiteX21" fmla="*/ 287662 w 342580"/>
              <a:gd name="connsiteY21" fmla="*/ 100223 h 448868"/>
              <a:gd name="connsiteX22" fmla="*/ 234957 w 342580"/>
              <a:gd name="connsiteY22" fmla="*/ 179126 h 448868"/>
              <a:gd name="connsiteX23" fmla="*/ 225292 w 342580"/>
              <a:gd name="connsiteY23" fmla="*/ 184917 h 448868"/>
              <a:gd name="connsiteX24" fmla="*/ 214679 w 342580"/>
              <a:gd name="connsiteY24" fmla="*/ 181129 h 448868"/>
              <a:gd name="connsiteX25" fmla="*/ 199691 w 342580"/>
              <a:gd name="connsiteY25" fmla="*/ 166171 h 448868"/>
              <a:gd name="connsiteX26" fmla="*/ 169557 w 342580"/>
              <a:gd name="connsiteY26" fmla="*/ 211283 h 448868"/>
              <a:gd name="connsiteX27" fmla="*/ 276699 w 342580"/>
              <a:gd name="connsiteY27" fmla="*/ 211283 h 448868"/>
              <a:gd name="connsiteX28" fmla="*/ 289875 w 342580"/>
              <a:gd name="connsiteY28" fmla="*/ 224434 h 448868"/>
              <a:gd name="connsiteX29" fmla="*/ 276699 w 342580"/>
              <a:gd name="connsiteY29" fmla="*/ 237584 h 448868"/>
              <a:gd name="connsiteX30" fmla="*/ 158114 w 342580"/>
              <a:gd name="connsiteY30" fmla="*/ 237584 h 448868"/>
              <a:gd name="connsiteX31" fmla="*/ 158114 w 342580"/>
              <a:gd name="connsiteY31" fmla="*/ 250735 h 448868"/>
              <a:gd name="connsiteX32" fmla="*/ 144937 w 342580"/>
              <a:gd name="connsiteY32" fmla="*/ 263885 h 448868"/>
              <a:gd name="connsiteX33" fmla="*/ 131761 w 342580"/>
              <a:gd name="connsiteY33" fmla="*/ 250735 h 448868"/>
              <a:gd name="connsiteX34" fmla="*/ 131761 w 342580"/>
              <a:gd name="connsiteY34" fmla="*/ 237584 h 448868"/>
              <a:gd name="connsiteX35" fmla="*/ 118585 w 342580"/>
              <a:gd name="connsiteY35" fmla="*/ 237584 h 448868"/>
              <a:gd name="connsiteX36" fmla="*/ 105409 w 342580"/>
              <a:gd name="connsiteY36" fmla="*/ 224434 h 448868"/>
              <a:gd name="connsiteX37" fmla="*/ 118585 w 342580"/>
              <a:gd name="connsiteY37" fmla="*/ 211283 h 448868"/>
              <a:gd name="connsiteX38" fmla="*/ 131761 w 342580"/>
              <a:gd name="connsiteY38" fmla="*/ 211283 h 448868"/>
              <a:gd name="connsiteX39" fmla="*/ 131761 w 342580"/>
              <a:gd name="connsiteY39" fmla="*/ 92929 h 448868"/>
              <a:gd name="connsiteX40" fmla="*/ 144937 w 342580"/>
              <a:gd name="connsiteY40" fmla="*/ 79779 h 448868"/>
              <a:gd name="connsiteX41" fmla="*/ 79057 w 342580"/>
              <a:gd name="connsiteY41" fmla="*/ 26301 h 448868"/>
              <a:gd name="connsiteX42" fmla="*/ 79057 w 342580"/>
              <a:gd name="connsiteY42" fmla="*/ 369965 h 448868"/>
              <a:gd name="connsiteX43" fmla="*/ 316228 w 342580"/>
              <a:gd name="connsiteY43" fmla="*/ 369965 h 448868"/>
              <a:gd name="connsiteX44" fmla="*/ 316228 w 342580"/>
              <a:gd name="connsiteY44" fmla="*/ 26301 h 448868"/>
              <a:gd name="connsiteX45" fmla="*/ 39528 w 342580"/>
              <a:gd name="connsiteY45" fmla="*/ 26301 h 448868"/>
              <a:gd name="connsiteX46" fmla="*/ 26352 w 342580"/>
              <a:gd name="connsiteY46" fmla="*/ 39451 h 448868"/>
              <a:gd name="connsiteX47" fmla="*/ 26352 w 342580"/>
              <a:gd name="connsiteY47" fmla="*/ 372226 h 448868"/>
              <a:gd name="connsiteX48" fmla="*/ 39528 w 342580"/>
              <a:gd name="connsiteY48" fmla="*/ 369965 h 448868"/>
              <a:gd name="connsiteX49" fmla="*/ 52705 w 342580"/>
              <a:gd name="connsiteY49" fmla="*/ 369965 h 448868"/>
              <a:gd name="connsiteX50" fmla="*/ 52705 w 342580"/>
              <a:gd name="connsiteY50" fmla="*/ 26301 h 448868"/>
              <a:gd name="connsiteX51" fmla="*/ 39528 w 342580"/>
              <a:gd name="connsiteY51" fmla="*/ 0 h 448868"/>
              <a:gd name="connsiteX52" fmla="*/ 329404 w 342580"/>
              <a:gd name="connsiteY52" fmla="*/ 0 h 448868"/>
              <a:gd name="connsiteX53" fmla="*/ 342580 w 342580"/>
              <a:gd name="connsiteY53" fmla="*/ 13150 h 448868"/>
              <a:gd name="connsiteX54" fmla="*/ 342580 w 342580"/>
              <a:gd name="connsiteY54" fmla="*/ 435718 h 448868"/>
              <a:gd name="connsiteX55" fmla="*/ 329404 w 342580"/>
              <a:gd name="connsiteY55" fmla="*/ 448868 h 448868"/>
              <a:gd name="connsiteX56" fmla="*/ 39528 w 342580"/>
              <a:gd name="connsiteY56" fmla="*/ 448868 h 448868"/>
              <a:gd name="connsiteX57" fmla="*/ 0 w 342580"/>
              <a:gd name="connsiteY57" fmla="*/ 409417 h 448868"/>
              <a:gd name="connsiteX58" fmla="*/ 0 w 342580"/>
              <a:gd name="connsiteY58" fmla="*/ 39451 h 448868"/>
              <a:gd name="connsiteX59" fmla="*/ 39528 w 342580"/>
              <a:gd name="connsiteY59" fmla="*/ 0 h 44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342580" h="448868">
                <a:moveTo>
                  <a:pt x="39528" y="396266"/>
                </a:moveTo>
                <a:cubicBezTo>
                  <a:pt x="32261" y="396266"/>
                  <a:pt x="26352" y="402166"/>
                  <a:pt x="26352" y="409417"/>
                </a:cubicBezTo>
                <a:cubicBezTo>
                  <a:pt x="26352" y="416667"/>
                  <a:pt x="32261" y="422567"/>
                  <a:pt x="39528" y="422567"/>
                </a:cubicBezTo>
                <a:lnTo>
                  <a:pt x="316228" y="422567"/>
                </a:lnTo>
                <a:lnTo>
                  <a:pt x="316228" y="396266"/>
                </a:lnTo>
                <a:close/>
                <a:moveTo>
                  <a:pt x="144937" y="290186"/>
                </a:moveTo>
                <a:lnTo>
                  <a:pt x="250346" y="290186"/>
                </a:lnTo>
                <a:cubicBezTo>
                  <a:pt x="257624" y="290186"/>
                  <a:pt x="263523" y="296073"/>
                  <a:pt x="263523" y="303336"/>
                </a:cubicBezTo>
                <a:cubicBezTo>
                  <a:pt x="263523" y="310600"/>
                  <a:pt x="257624" y="316487"/>
                  <a:pt x="250346" y="316487"/>
                </a:cubicBezTo>
                <a:lnTo>
                  <a:pt x="144937" y="316487"/>
                </a:lnTo>
                <a:cubicBezTo>
                  <a:pt x="137660" y="316487"/>
                  <a:pt x="131761" y="310600"/>
                  <a:pt x="131761" y="303336"/>
                </a:cubicBezTo>
                <a:cubicBezTo>
                  <a:pt x="131761" y="296073"/>
                  <a:pt x="137660" y="290186"/>
                  <a:pt x="144937" y="290186"/>
                </a:cubicBezTo>
                <a:close/>
                <a:moveTo>
                  <a:pt x="144937" y="79779"/>
                </a:moveTo>
                <a:cubicBezTo>
                  <a:pt x="152215" y="79779"/>
                  <a:pt x="158114" y="85666"/>
                  <a:pt x="158114" y="92929"/>
                </a:cubicBezTo>
                <a:lnTo>
                  <a:pt x="158114" y="181003"/>
                </a:lnTo>
                <a:lnTo>
                  <a:pt x="186680" y="138237"/>
                </a:lnTo>
                <a:cubicBezTo>
                  <a:pt x="188869" y="134959"/>
                  <a:pt x="192413" y="132833"/>
                  <a:pt x="196342" y="132446"/>
                </a:cubicBezTo>
                <a:cubicBezTo>
                  <a:pt x="200270" y="132052"/>
                  <a:pt x="204165" y="133446"/>
                  <a:pt x="206958" y="136234"/>
                </a:cubicBezTo>
                <a:lnTo>
                  <a:pt x="221946" y="151192"/>
                </a:lnTo>
                <a:lnTo>
                  <a:pt x="265737" y="85635"/>
                </a:lnTo>
                <a:cubicBezTo>
                  <a:pt x="269771" y="79591"/>
                  <a:pt x="277952" y="77960"/>
                  <a:pt x="284008" y="81988"/>
                </a:cubicBezTo>
                <a:cubicBezTo>
                  <a:pt x="290064" y="86015"/>
                  <a:pt x="291701" y="94180"/>
                  <a:pt x="287662" y="100223"/>
                </a:cubicBezTo>
                <a:lnTo>
                  <a:pt x="234957" y="179126"/>
                </a:lnTo>
                <a:cubicBezTo>
                  <a:pt x="232768" y="182404"/>
                  <a:pt x="229220" y="184530"/>
                  <a:pt x="225292" y="184917"/>
                </a:cubicBezTo>
                <a:cubicBezTo>
                  <a:pt x="221356" y="185308"/>
                  <a:pt x="217468" y="183917"/>
                  <a:pt x="214679" y="181129"/>
                </a:cubicBezTo>
                <a:lnTo>
                  <a:pt x="199691" y="166171"/>
                </a:lnTo>
                <a:lnTo>
                  <a:pt x="169557" y="211283"/>
                </a:lnTo>
                <a:lnTo>
                  <a:pt x="276699" y="211283"/>
                </a:lnTo>
                <a:cubicBezTo>
                  <a:pt x="283977" y="211283"/>
                  <a:pt x="289875" y="217170"/>
                  <a:pt x="289875" y="224434"/>
                </a:cubicBezTo>
                <a:cubicBezTo>
                  <a:pt x="289875" y="231697"/>
                  <a:pt x="283977" y="237584"/>
                  <a:pt x="276699" y="237584"/>
                </a:cubicBezTo>
                <a:lnTo>
                  <a:pt x="158114" y="237584"/>
                </a:lnTo>
                <a:lnTo>
                  <a:pt x="158114" y="250735"/>
                </a:lnTo>
                <a:cubicBezTo>
                  <a:pt x="158114" y="257998"/>
                  <a:pt x="152215" y="263885"/>
                  <a:pt x="144937" y="263885"/>
                </a:cubicBezTo>
                <a:cubicBezTo>
                  <a:pt x="137660" y="263885"/>
                  <a:pt x="131761" y="257998"/>
                  <a:pt x="131761" y="250735"/>
                </a:cubicBezTo>
                <a:lnTo>
                  <a:pt x="131761" y="237584"/>
                </a:lnTo>
                <a:lnTo>
                  <a:pt x="118585" y="237584"/>
                </a:lnTo>
                <a:cubicBezTo>
                  <a:pt x="111308" y="237584"/>
                  <a:pt x="105409" y="231697"/>
                  <a:pt x="105409" y="224434"/>
                </a:cubicBezTo>
                <a:cubicBezTo>
                  <a:pt x="105409" y="217170"/>
                  <a:pt x="111308" y="211283"/>
                  <a:pt x="118585" y="211283"/>
                </a:cubicBezTo>
                <a:lnTo>
                  <a:pt x="131761" y="211283"/>
                </a:lnTo>
                <a:lnTo>
                  <a:pt x="131761" y="92929"/>
                </a:lnTo>
                <a:cubicBezTo>
                  <a:pt x="131761" y="85666"/>
                  <a:pt x="137660" y="79779"/>
                  <a:pt x="144937" y="79779"/>
                </a:cubicBezTo>
                <a:close/>
                <a:moveTo>
                  <a:pt x="79057" y="26301"/>
                </a:moveTo>
                <a:lnTo>
                  <a:pt x="79057" y="369965"/>
                </a:lnTo>
                <a:lnTo>
                  <a:pt x="316228" y="369965"/>
                </a:lnTo>
                <a:lnTo>
                  <a:pt x="316228" y="26301"/>
                </a:lnTo>
                <a:close/>
                <a:moveTo>
                  <a:pt x="39528" y="26301"/>
                </a:moveTo>
                <a:cubicBezTo>
                  <a:pt x="32261" y="26301"/>
                  <a:pt x="26352" y="32201"/>
                  <a:pt x="26352" y="39451"/>
                </a:cubicBezTo>
                <a:lnTo>
                  <a:pt x="26352" y="372226"/>
                </a:lnTo>
                <a:cubicBezTo>
                  <a:pt x="30477" y="370767"/>
                  <a:pt x="34910" y="369965"/>
                  <a:pt x="39528" y="369965"/>
                </a:cubicBezTo>
                <a:lnTo>
                  <a:pt x="52705" y="369965"/>
                </a:lnTo>
                <a:lnTo>
                  <a:pt x="52705" y="26301"/>
                </a:lnTo>
                <a:close/>
                <a:moveTo>
                  <a:pt x="39528" y="0"/>
                </a:moveTo>
                <a:cubicBezTo>
                  <a:pt x="43831" y="0"/>
                  <a:pt x="326899" y="0"/>
                  <a:pt x="329404" y="0"/>
                </a:cubicBezTo>
                <a:cubicBezTo>
                  <a:pt x="336682" y="0"/>
                  <a:pt x="342580" y="5887"/>
                  <a:pt x="342580" y="13150"/>
                </a:cubicBezTo>
                <a:lnTo>
                  <a:pt x="342580" y="435718"/>
                </a:lnTo>
                <a:cubicBezTo>
                  <a:pt x="342580" y="442978"/>
                  <a:pt x="336682" y="448868"/>
                  <a:pt x="329404" y="448868"/>
                </a:cubicBezTo>
                <a:lnTo>
                  <a:pt x="39528" y="448868"/>
                </a:lnTo>
                <a:cubicBezTo>
                  <a:pt x="17733" y="448868"/>
                  <a:pt x="0" y="431170"/>
                  <a:pt x="0" y="409417"/>
                </a:cubicBezTo>
                <a:lnTo>
                  <a:pt x="0" y="39451"/>
                </a:lnTo>
                <a:cubicBezTo>
                  <a:pt x="0" y="17698"/>
                  <a:pt x="17733" y="0"/>
                  <a:pt x="39528" y="0"/>
                </a:cubicBezTo>
                <a:close/>
              </a:path>
            </a:pathLst>
          </a:custGeom>
          <a:solidFill>
            <a:schemeClr val="accent3"/>
          </a:solidFill>
          <a:ln w="8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3575067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Box 182">
            <a:extLst>
              <a:ext uri="{FF2B5EF4-FFF2-40B4-BE49-F238E27FC236}">
                <a16:creationId xmlns:a16="http://schemas.microsoft.com/office/drawing/2014/main" xmlns="" id="{DCE99169-F4BC-4CB6-B264-EBDDACA5E683}"/>
              </a:ext>
            </a:extLst>
          </p:cNvPr>
          <p:cNvSpPr txBox="1"/>
          <p:nvPr/>
        </p:nvSpPr>
        <p:spPr>
          <a:xfrm>
            <a:off x="4745700" y="273588"/>
            <a:ext cx="2700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Setup and Settings icons</a:t>
            </a:r>
          </a:p>
        </p:txBody>
      </p:sp>
      <p:sp>
        <p:nvSpPr>
          <p:cNvPr id="382" name="Freeform: Shape 381">
            <a:extLst>
              <a:ext uri="{FF2B5EF4-FFF2-40B4-BE49-F238E27FC236}">
                <a16:creationId xmlns:a16="http://schemas.microsoft.com/office/drawing/2014/main" xmlns="" id="{FA98D462-849D-4506-8122-330A2271A281}"/>
              </a:ext>
            </a:extLst>
          </p:cNvPr>
          <p:cNvSpPr/>
          <p:nvPr/>
        </p:nvSpPr>
        <p:spPr>
          <a:xfrm>
            <a:off x="3167729" y="1124542"/>
            <a:ext cx="375727" cy="469201"/>
          </a:xfrm>
          <a:custGeom>
            <a:avLst/>
            <a:gdLst>
              <a:gd name="connsiteX0" fmla="*/ 187863 w 375727"/>
              <a:gd name="connsiteY0" fmla="*/ 202525 h 469201"/>
              <a:gd name="connsiteX1" fmla="*/ 164953 w 375727"/>
              <a:gd name="connsiteY1" fmla="*/ 225435 h 469201"/>
              <a:gd name="connsiteX2" fmla="*/ 187863 w 375727"/>
              <a:gd name="connsiteY2" fmla="*/ 248346 h 469201"/>
              <a:gd name="connsiteX3" fmla="*/ 210774 w 375727"/>
              <a:gd name="connsiteY3" fmla="*/ 225435 h 469201"/>
              <a:gd name="connsiteX4" fmla="*/ 187863 w 375727"/>
              <a:gd name="connsiteY4" fmla="*/ 202525 h 469201"/>
              <a:gd name="connsiteX5" fmla="*/ 187863 w 375727"/>
              <a:gd name="connsiteY5" fmla="*/ 175033 h 469201"/>
              <a:gd name="connsiteX6" fmla="*/ 238266 w 375727"/>
              <a:gd name="connsiteY6" fmla="*/ 225435 h 469201"/>
              <a:gd name="connsiteX7" fmla="*/ 187863 w 375727"/>
              <a:gd name="connsiteY7" fmla="*/ 275838 h 469201"/>
              <a:gd name="connsiteX8" fmla="*/ 137461 w 375727"/>
              <a:gd name="connsiteY8" fmla="*/ 225435 h 469201"/>
              <a:gd name="connsiteX9" fmla="*/ 187863 w 375727"/>
              <a:gd name="connsiteY9" fmla="*/ 175033 h 469201"/>
              <a:gd name="connsiteX10" fmla="*/ 174117 w 375727"/>
              <a:gd name="connsiteY10" fmla="*/ 129213 h 469201"/>
              <a:gd name="connsiteX11" fmla="*/ 174117 w 375727"/>
              <a:gd name="connsiteY11" fmla="*/ 138003 h 469201"/>
              <a:gd name="connsiteX12" fmla="*/ 164492 w 375727"/>
              <a:gd name="connsiteY12" fmla="*/ 151118 h 469201"/>
              <a:gd name="connsiteX13" fmla="*/ 135289 w 375727"/>
              <a:gd name="connsiteY13" fmla="*/ 168100 h 469201"/>
              <a:gd name="connsiteX14" fmla="*/ 119123 w 375727"/>
              <a:gd name="connsiteY14" fmla="*/ 169876 h 469201"/>
              <a:gd name="connsiteX15" fmla="*/ 111405 w 375727"/>
              <a:gd name="connsiteY15" fmla="*/ 165420 h 469201"/>
              <a:gd name="connsiteX16" fmla="*/ 97659 w 375727"/>
              <a:gd name="connsiteY16" fmla="*/ 189230 h 469201"/>
              <a:gd name="connsiteX17" fmla="*/ 105320 w 375727"/>
              <a:gd name="connsiteY17" fmla="*/ 193653 h 469201"/>
              <a:gd name="connsiteX18" fmla="*/ 111868 w 375727"/>
              <a:gd name="connsiteY18" fmla="*/ 208529 h 469201"/>
              <a:gd name="connsiteX19" fmla="*/ 109969 w 375727"/>
              <a:gd name="connsiteY19" fmla="*/ 225436 h 469201"/>
              <a:gd name="connsiteX20" fmla="*/ 111868 w 375727"/>
              <a:gd name="connsiteY20" fmla="*/ 242343 h 469201"/>
              <a:gd name="connsiteX21" fmla="*/ 105320 w 375727"/>
              <a:gd name="connsiteY21" fmla="*/ 257219 h 469201"/>
              <a:gd name="connsiteX22" fmla="*/ 97659 w 375727"/>
              <a:gd name="connsiteY22" fmla="*/ 261642 h 469201"/>
              <a:gd name="connsiteX23" fmla="*/ 111405 w 375727"/>
              <a:gd name="connsiteY23" fmla="*/ 285451 h 469201"/>
              <a:gd name="connsiteX24" fmla="*/ 119123 w 375727"/>
              <a:gd name="connsiteY24" fmla="*/ 280996 h 469201"/>
              <a:gd name="connsiteX25" fmla="*/ 135289 w 375727"/>
              <a:gd name="connsiteY25" fmla="*/ 282772 h 469201"/>
              <a:gd name="connsiteX26" fmla="*/ 164492 w 375727"/>
              <a:gd name="connsiteY26" fmla="*/ 299755 h 469201"/>
              <a:gd name="connsiteX27" fmla="*/ 174117 w 375727"/>
              <a:gd name="connsiteY27" fmla="*/ 312868 h 469201"/>
              <a:gd name="connsiteX28" fmla="*/ 174117 w 375727"/>
              <a:gd name="connsiteY28" fmla="*/ 321659 h 469201"/>
              <a:gd name="connsiteX29" fmla="*/ 201610 w 375727"/>
              <a:gd name="connsiteY29" fmla="*/ 321659 h 469201"/>
              <a:gd name="connsiteX30" fmla="*/ 201610 w 375727"/>
              <a:gd name="connsiteY30" fmla="*/ 312868 h 469201"/>
              <a:gd name="connsiteX31" fmla="*/ 211236 w 375727"/>
              <a:gd name="connsiteY31" fmla="*/ 299755 h 469201"/>
              <a:gd name="connsiteX32" fmla="*/ 240438 w 375727"/>
              <a:gd name="connsiteY32" fmla="*/ 282772 h 469201"/>
              <a:gd name="connsiteX33" fmla="*/ 256604 w 375727"/>
              <a:gd name="connsiteY33" fmla="*/ 280996 h 469201"/>
              <a:gd name="connsiteX34" fmla="*/ 264322 w 375727"/>
              <a:gd name="connsiteY34" fmla="*/ 285451 h 469201"/>
              <a:gd name="connsiteX35" fmla="*/ 278068 w 375727"/>
              <a:gd name="connsiteY35" fmla="*/ 261642 h 469201"/>
              <a:gd name="connsiteX36" fmla="*/ 270407 w 375727"/>
              <a:gd name="connsiteY36" fmla="*/ 257219 h 469201"/>
              <a:gd name="connsiteX37" fmla="*/ 263859 w 375727"/>
              <a:gd name="connsiteY37" fmla="*/ 242342 h 469201"/>
              <a:gd name="connsiteX38" fmla="*/ 265758 w 375727"/>
              <a:gd name="connsiteY38" fmla="*/ 225436 h 469201"/>
              <a:gd name="connsiteX39" fmla="*/ 263859 w 375727"/>
              <a:gd name="connsiteY39" fmla="*/ 208530 h 469201"/>
              <a:gd name="connsiteX40" fmla="*/ 270407 w 375727"/>
              <a:gd name="connsiteY40" fmla="*/ 193653 h 469201"/>
              <a:gd name="connsiteX41" fmla="*/ 278068 w 375727"/>
              <a:gd name="connsiteY41" fmla="*/ 189230 h 469201"/>
              <a:gd name="connsiteX42" fmla="*/ 264322 w 375727"/>
              <a:gd name="connsiteY42" fmla="*/ 165420 h 469201"/>
              <a:gd name="connsiteX43" fmla="*/ 256604 w 375727"/>
              <a:gd name="connsiteY43" fmla="*/ 169876 h 469201"/>
              <a:gd name="connsiteX44" fmla="*/ 240438 w 375727"/>
              <a:gd name="connsiteY44" fmla="*/ 168100 h 469201"/>
              <a:gd name="connsiteX45" fmla="*/ 211236 w 375727"/>
              <a:gd name="connsiteY45" fmla="*/ 151118 h 469201"/>
              <a:gd name="connsiteX46" fmla="*/ 201610 w 375727"/>
              <a:gd name="connsiteY46" fmla="*/ 138003 h 469201"/>
              <a:gd name="connsiteX47" fmla="*/ 201610 w 375727"/>
              <a:gd name="connsiteY47" fmla="*/ 129213 h 469201"/>
              <a:gd name="connsiteX48" fmla="*/ 160371 w 375727"/>
              <a:gd name="connsiteY48" fmla="*/ 101721 h 469201"/>
              <a:gd name="connsiteX49" fmla="*/ 215356 w 375727"/>
              <a:gd name="connsiteY49" fmla="*/ 101721 h 469201"/>
              <a:gd name="connsiteX50" fmla="*/ 229102 w 375727"/>
              <a:gd name="connsiteY50" fmla="*/ 115467 h 469201"/>
              <a:gd name="connsiteX51" fmla="*/ 229102 w 375727"/>
              <a:gd name="connsiteY51" fmla="*/ 128443 h 469201"/>
              <a:gd name="connsiteX52" fmla="*/ 251160 w 375727"/>
              <a:gd name="connsiteY52" fmla="*/ 141273 h 469201"/>
              <a:gd name="connsiteX53" fmla="*/ 262480 w 375727"/>
              <a:gd name="connsiteY53" fmla="*/ 134738 h 469201"/>
              <a:gd name="connsiteX54" fmla="*/ 272911 w 375727"/>
              <a:gd name="connsiteY54" fmla="*/ 133365 h 469201"/>
              <a:gd name="connsiteX55" fmla="*/ 281257 w 375727"/>
              <a:gd name="connsiteY55" fmla="*/ 139769 h 469201"/>
              <a:gd name="connsiteX56" fmla="*/ 308749 w 375727"/>
              <a:gd name="connsiteY56" fmla="*/ 187388 h 469201"/>
              <a:gd name="connsiteX57" fmla="*/ 310123 w 375727"/>
              <a:gd name="connsiteY57" fmla="*/ 197818 h 469201"/>
              <a:gd name="connsiteX58" fmla="*/ 303718 w 375727"/>
              <a:gd name="connsiteY58" fmla="*/ 206165 h 469201"/>
              <a:gd name="connsiteX59" fmla="*/ 292447 w 375727"/>
              <a:gd name="connsiteY59" fmla="*/ 212673 h 469201"/>
              <a:gd name="connsiteX60" fmla="*/ 293250 w 375727"/>
              <a:gd name="connsiteY60" fmla="*/ 225436 h 469201"/>
              <a:gd name="connsiteX61" fmla="*/ 292447 w 375727"/>
              <a:gd name="connsiteY61" fmla="*/ 238199 h 469201"/>
              <a:gd name="connsiteX62" fmla="*/ 303718 w 375727"/>
              <a:gd name="connsiteY62" fmla="*/ 244707 h 469201"/>
              <a:gd name="connsiteX63" fmla="*/ 310123 w 375727"/>
              <a:gd name="connsiteY63" fmla="*/ 253054 h 469201"/>
              <a:gd name="connsiteX64" fmla="*/ 308749 w 375727"/>
              <a:gd name="connsiteY64" fmla="*/ 263484 h 469201"/>
              <a:gd name="connsiteX65" fmla="*/ 281257 w 375727"/>
              <a:gd name="connsiteY65" fmla="*/ 311102 h 469201"/>
              <a:gd name="connsiteX66" fmla="*/ 272911 w 375727"/>
              <a:gd name="connsiteY66" fmla="*/ 317507 h 469201"/>
              <a:gd name="connsiteX67" fmla="*/ 262480 w 375727"/>
              <a:gd name="connsiteY67" fmla="*/ 316134 h 469201"/>
              <a:gd name="connsiteX68" fmla="*/ 251160 w 375727"/>
              <a:gd name="connsiteY68" fmla="*/ 309598 h 469201"/>
              <a:gd name="connsiteX69" fmla="*/ 229102 w 375727"/>
              <a:gd name="connsiteY69" fmla="*/ 322427 h 469201"/>
              <a:gd name="connsiteX70" fmla="*/ 229102 w 375727"/>
              <a:gd name="connsiteY70" fmla="*/ 335405 h 469201"/>
              <a:gd name="connsiteX71" fmla="*/ 215356 w 375727"/>
              <a:gd name="connsiteY71" fmla="*/ 349151 h 469201"/>
              <a:gd name="connsiteX72" fmla="*/ 160371 w 375727"/>
              <a:gd name="connsiteY72" fmla="*/ 349151 h 469201"/>
              <a:gd name="connsiteX73" fmla="*/ 146625 w 375727"/>
              <a:gd name="connsiteY73" fmla="*/ 335405 h 469201"/>
              <a:gd name="connsiteX74" fmla="*/ 146625 w 375727"/>
              <a:gd name="connsiteY74" fmla="*/ 322427 h 469201"/>
              <a:gd name="connsiteX75" fmla="*/ 124567 w 375727"/>
              <a:gd name="connsiteY75" fmla="*/ 309598 h 469201"/>
              <a:gd name="connsiteX76" fmla="*/ 113247 w 375727"/>
              <a:gd name="connsiteY76" fmla="*/ 316134 h 469201"/>
              <a:gd name="connsiteX77" fmla="*/ 102816 w 375727"/>
              <a:gd name="connsiteY77" fmla="*/ 317507 h 469201"/>
              <a:gd name="connsiteX78" fmla="*/ 94470 w 375727"/>
              <a:gd name="connsiteY78" fmla="*/ 311102 h 469201"/>
              <a:gd name="connsiteX79" fmla="*/ 66978 w 375727"/>
              <a:gd name="connsiteY79" fmla="*/ 263484 h 469201"/>
              <a:gd name="connsiteX80" fmla="*/ 65604 w 375727"/>
              <a:gd name="connsiteY80" fmla="*/ 253054 h 469201"/>
              <a:gd name="connsiteX81" fmla="*/ 72009 w 375727"/>
              <a:gd name="connsiteY81" fmla="*/ 244707 h 469201"/>
              <a:gd name="connsiteX82" fmla="*/ 83280 w 375727"/>
              <a:gd name="connsiteY82" fmla="*/ 238199 h 469201"/>
              <a:gd name="connsiteX83" fmla="*/ 82477 w 375727"/>
              <a:gd name="connsiteY83" fmla="*/ 225436 h 469201"/>
              <a:gd name="connsiteX84" fmla="*/ 83280 w 375727"/>
              <a:gd name="connsiteY84" fmla="*/ 212673 h 469201"/>
              <a:gd name="connsiteX85" fmla="*/ 72008 w 375727"/>
              <a:gd name="connsiteY85" fmla="*/ 206165 h 469201"/>
              <a:gd name="connsiteX86" fmla="*/ 65603 w 375727"/>
              <a:gd name="connsiteY86" fmla="*/ 197818 h 469201"/>
              <a:gd name="connsiteX87" fmla="*/ 66977 w 375727"/>
              <a:gd name="connsiteY87" fmla="*/ 187388 h 469201"/>
              <a:gd name="connsiteX88" fmla="*/ 94469 w 375727"/>
              <a:gd name="connsiteY88" fmla="*/ 139769 h 469201"/>
              <a:gd name="connsiteX89" fmla="*/ 113246 w 375727"/>
              <a:gd name="connsiteY89" fmla="*/ 134738 h 469201"/>
              <a:gd name="connsiteX90" fmla="*/ 124566 w 375727"/>
              <a:gd name="connsiteY90" fmla="*/ 141273 h 469201"/>
              <a:gd name="connsiteX91" fmla="*/ 146625 w 375727"/>
              <a:gd name="connsiteY91" fmla="*/ 128443 h 469201"/>
              <a:gd name="connsiteX92" fmla="*/ 146625 w 375727"/>
              <a:gd name="connsiteY92" fmla="*/ 115467 h 469201"/>
              <a:gd name="connsiteX93" fmla="*/ 160371 w 375727"/>
              <a:gd name="connsiteY93" fmla="*/ 101721 h 469201"/>
              <a:gd name="connsiteX94" fmla="*/ 99721 w 375727"/>
              <a:gd name="connsiteY94" fmla="*/ 27492 h 469201"/>
              <a:gd name="connsiteX95" fmla="*/ 27492 w 375727"/>
              <a:gd name="connsiteY95" fmla="*/ 99721 h 469201"/>
              <a:gd name="connsiteX96" fmla="*/ 27492 w 375727"/>
              <a:gd name="connsiteY96" fmla="*/ 205748 h 469201"/>
              <a:gd name="connsiteX97" fmla="*/ 187863 w 375727"/>
              <a:gd name="connsiteY97" fmla="*/ 440750 h 469201"/>
              <a:gd name="connsiteX98" fmla="*/ 348234 w 375727"/>
              <a:gd name="connsiteY98" fmla="*/ 205748 h 469201"/>
              <a:gd name="connsiteX99" fmla="*/ 348233 w 375727"/>
              <a:gd name="connsiteY99" fmla="*/ 205748 h 469201"/>
              <a:gd name="connsiteX100" fmla="*/ 348233 w 375727"/>
              <a:gd name="connsiteY100" fmla="*/ 99721 h 469201"/>
              <a:gd name="connsiteX101" fmla="*/ 276005 w 375727"/>
              <a:gd name="connsiteY101" fmla="*/ 27492 h 469201"/>
              <a:gd name="connsiteX102" fmla="*/ 87059 w 375727"/>
              <a:gd name="connsiteY102" fmla="*/ 0 h 469201"/>
              <a:gd name="connsiteX103" fmla="*/ 288668 w 375727"/>
              <a:gd name="connsiteY103" fmla="*/ 0 h 469201"/>
              <a:gd name="connsiteX104" fmla="*/ 302414 w 375727"/>
              <a:gd name="connsiteY104" fmla="*/ 13746 h 469201"/>
              <a:gd name="connsiteX105" fmla="*/ 361980 w 375727"/>
              <a:gd name="connsiteY105" fmla="*/ 73313 h 469201"/>
              <a:gd name="connsiteX106" fmla="*/ 375727 w 375727"/>
              <a:gd name="connsiteY106" fmla="*/ 87059 h 469201"/>
              <a:gd name="connsiteX107" fmla="*/ 375727 w 375727"/>
              <a:gd name="connsiteY107" fmla="*/ 205748 h 469201"/>
              <a:gd name="connsiteX108" fmla="*/ 325431 w 375727"/>
              <a:gd name="connsiteY108" fmla="*/ 365819 h 469201"/>
              <a:gd name="connsiteX109" fmla="*/ 192617 w 375727"/>
              <a:gd name="connsiteY109" fmla="*/ 468353 h 469201"/>
              <a:gd name="connsiteX110" fmla="*/ 187864 w 375727"/>
              <a:gd name="connsiteY110" fmla="*/ 469201 h 469201"/>
              <a:gd name="connsiteX111" fmla="*/ 183112 w 375727"/>
              <a:gd name="connsiteY111" fmla="*/ 468353 h 469201"/>
              <a:gd name="connsiteX112" fmla="*/ 50298 w 375727"/>
              <a:gd name="connsiteY112" fmla="*/ 365819 h 469201"/>
              <a:gd name="connsiteX113" fmla="*/ 0 w 375727"/>
              <a:gd name="connsiteY113" fmla="*/ 205748 h 469201"/>
              <a:gd name="connsiteX114" fmla="*/ 0 w 375727"/>
              <a:gd name="connsiteY114" fmla="*/ 87059 h 469201"/>
              <a:gd name="connsiteX115" fmla="*/ 13746 w 375727"/>
              <a:gd name="connsiteY115" fmla="*/ 73313 h 469201"/>
              <a:gd name="connsiteX116" fmla="*/ 73313 w 375727"/>
              <a:gd name="connsiteY116" fmla="*/ 13746 h 469201"/>
              <a:gd name="connsiteX117" fmla="*/ 87059 w 375727"/>
              <a:gd name="connsiteY117" fmla="*/ 0 h 469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75727" h="469201">
                <a:moveTo>
                  <a:pt x="187863" y="202525"/>
                </a:moveTo>
                <a:cubicBezTo>
                  <a:pt x="175231" y="202525"/>
                  <a:pt x="164953" y="212803"/>
                  <a:pt x="164953" y="225435"/>
                </a:cubicBezTo>
                <a:cubicBezTo>
                  <a:pt x="164953" y="238068"/>
                  <a:pt x="175231" y="248346"/>
                  <a:pt x="187863" y="248346"/>
                </a:cubicBezTo>
                <a:cubicBezTo>
                  <a:pt x="200496" y="248346"/>
                  <a:pt x="210774" y="238068"/>
                  <a:pt x="210774" y="225435"/>
                </a:cubicBezTo>
                <a:cubicBezTo>
                  <a:pt x="210774" y="212803"/>
                  <a:pt x="200496" y="202525"/>
                  <a:pt x="187863" y="202525"/>
                </a:cubicBezTo>
                <a:close/>
                <a:moveTo>
                  <a:pt x="187863" y="175033"/>
                </a:moveTo>
                <a:cubicBezTo>
                  <a:pt x="215655" y="175033"/>
                  <a:pt x="238266" y="197643"/>
                  <a:pt x="238266" y="225435"/>
                </a:cubicBezTo>
                <a:cubicBezTo>
                  <a:pt x="238266" y="253227"/>
                  <a:pt x="215655" y="275838"/>
                  <a:pt x="187863" y="275838"/>
                </a:cubicBezTo>
                <a:cubicBezTo>
                  <a:pt x="160071" y="275838"/>
                  <a:pt x="137461" y="253227"/>
                  <a:pt x="137461" y="225435"/>
                </a:cubicBezTo>
                <a:cubicBezTo>
                  <a:pt x="137461" y="197643"/>
                  <a:pt x="160071" y="175033"/>
                  <a:pt x="187863" y="175033"/>
                </a:cubicBezTo>
                <a:close/>
                <a:moveTo>
                  <a:pt x="174117" y="129213"/>
                </a:moveTo>
                <a:lnTo>
                  <a:pt x="174117" y="138003"/>
                </a:lnTo>
                <a:cubicBezTo>
                  <a:pt x="174117" y="144009"/>
                  <a:pt x="170220" y="149318"/>
                  <a:pt x="164492" y="151118"/>
                </a:cubicBezTo>
                <a:cubicBezTo>
                  <a:pt x="153701" y="154508"/>
                  <a:pt x="143876" y="160222"/>
                  <a:pt x="135289" y="168100"/>
                </a:cubicBezTo>
                <a:cubicBezTo>
                  <a:pt x="130867" y="172159"/>
                  <a:pt x="124322" y="172878"/>
                  <a:pt x="119123" y="169876"/>
                </a:cubicBezTo>
                <a:lnTo>
                  <a:pt x="111405" y="165420"/>
                </a:lnTo>
                <a:lnTo>
                  <a:pt x="97659" y="189230"/>
                </a:lnTo>
                <a:lnTo>
                  <a:pt x="105320" y="193653"/>
                </a:lnTo>
                <a:cubicBezTo>
                  <a:pt x="110514" y="196652"/>
                  <a:pt x="113165" y="202672"/>
                  <a:pt x="111868" y="208529"/>
                </a:cubicBezTo>
                <a:cubicBezTo>
                  <a:pt x="110608" y="214220"/>
                  <a:pt x="109969" y="219908"/>
                  <a:pt x="109969" y="225436"/>
                </a:cubicBezTo>
                <a:cubicBezTo>
                  <a:pt x="109969" y="230964"/>
                  <a:pt x="110608" y="236652"/>
                  <a:pt x="111868" y="242343"/>
                </a:cubicBezTo>
                <a:cubicBezTo>
                  <a:pt x="113165" y="248198"/>
                  <a:pt x="110514" y="254220"/>
                  <a:pt x="105320" y="257219"/>
                </a:cubicBezTo>
                <a:lnTo>
                  <a:pt x="97659" y="261642"/>
                </a:lnTo>
                <a:lnTo>
                  <a:pt x="111405" y="285451"/>
                </a:lnTo>
                <a:lnTo>
                  <a:pt x="119123" y="280996"/>
                </a:lnTo>
                <a:cubicBezTo>
                  <a:pt x="124322" y="277995"/>
                  <a:pt x="130867" y="278714"/>
                  <a:pt x="135289" y="282772"/>
                </a:cubicBezTo>
                <a:cubicBezTo>
                  <a:pt x="143877" y="290650"/>
                  <a:pt x="153702" y="296364"/>
                  <a:pt x="164492" y="299755"/>
                </a:cubicBezTo>
                <a:cubicBezTo>
                  <a:pt x="170220" y="301554"/>
                  <a:pt x="174117" y="306864"/>
                  <a:pt x="174117" y="312868"/>
                </a:cubicBezTo>
                <a:lnTo>
                  <a:pt x="174117" y="321659"/>
                </a:lnTo>
                <a:lnTo>
                  <a:pt x="201610" y="321659"/>
                </a:lnTo>
                <a:lnTo>
                  <a:pt x="201610" y="312868"/>
                </a:lnTo>
                <a:cubicBezTo>
                  <a:pt x="201610" y="306864"/>
                  <a:pt x="205507" y="301554"/>
                  <a:pt x="211236" y="299755"/>
                </a:cubicBezTo>
                <a:cubicBezTo>
                  <a:pt x="222025" y="296365"/>
                  <a:pt x="231850" y="290651"/>
                  <a:pt x="240438" y="282772"/>
                </a:cubicBezTo>
                <a:cubicBezTo>
                  <a:pt x="244860" y="278714"/>
                  <a:pt x="251404" y="277994"/>
                  <a:pt x="256604" y="280996"/>
                </a:cubicBezTo>
                <a:lnTo>
                  <a:pt x="264322" y="285451"/>
                </a:lnTo>
                <a:lnTo>
                  <a:pt x="278068" y="261642"/>
                </a:lnTo>
                <a:lnTo>
                  <a:pt x="270407" y="257219"/>
                </a:lnTo>
                <a:cubicBezTo>
                  <a:pt x="265212" y="254220"/>
                  <a:pt x="262562" y="248198"/>
                  <a:pt x="263859" y="242342"/>
                </a:cubicBezTo>
                <a:cubicBezTo>
                  <a:pt x="265119" y="236652"/>
                  <a:pt x="265758" y="230964"/>
                  <a:pt x="265758" y="225436"/>
                </a:cubicBezTo>
                <a:cubicBezTo>
                  <a:pt x="265758" y="219908"/>
                  <a:pt x="265119" y="214220"/>
                  <a:pt x="263859" y="208530"/>
                </a:cubicBezTo>
                <a:cubicBezTo>
                  <a:pt x="262562" y="202673"/>
                  <a:pt x="265211" y="196652"/>
                  <a:pt x="270407" y="193653"/>
                </a:cubicBezTo>
                <a:lnTo>
                  <a:pt x="278068" y="189230"/>
                </a:lnTo>
                <a:lnTo>
                  <a:pt x="264322" y="165420"/>
                </a:lnTo>
                <a:lnTo>
                  <a:pt x="256604" y="169876"/>
                </a:lnTo>
                <a:cubicBezTo>
                  <a:pt x="251403" y="172876"/>
                  <a:pt x="244859" y="172157"/>
                  <a:pt x="240438" y="168100"/>
                </a:cubicBezTo>
                <a:cubicBezTo>
                  <a:pt x="231851" y="160222"/>
                  <a:pt x="222025" y="154508"/>
                  <a:pt x="211236" y="151118"/>
                </a:cubicBezTo>
                <a:cubicBezTo>
                  <a:pt x="205507" y="149317"/>
                  <a:pt x="201610" y="144008"/>
                  <a:pt x="201610" y="138003"/>
                </a:cubicBezTo>
                <a:lnTo>
                  <a:pt x="201610" y="129213"/>
                </a:lnTo>
                <a:close/>
                <a:moveTo>
                  <a:pt x="160371" y="101721"/>
                </a:moveTo>
                <a:lnTo>
                  <a:pt x="215356" y="101721"/>
                </a:lnTo>
                <a:cubicBezTo>
                  <a:pt x="222947" y="101721"/>
                  <a:pt x="229102" y="107876"/>
                  <a:pt x="229102" y="115467"/>
                </a:cubicBezTo>
                <a:lnTo>
                  <a:pt x="229102" y="128443"/>
                </a:lnTo>
                <a:cubicBezTo>
                  <a:pt x="236923" y="131780"/>
                  <a:pt x="244298" y="136070"/>
                  <a:pt x="251160" y="141273"/>
                </a:cubicBezTo>
                <a:lnTo>
                  <a:pt x="262480" y="134738"/>
                </a:lnTo>
                <a:cubicBezTo>
                  <a:pt x="265638" y="132914"/>
                  <a:pt x="269393" y="132422"/>
                  <a:pt x="272911" y="133365"/>
                </a:cubicBezTo>
                <a:cubicBezTo>
                  <a:pt x="276431" y="134308"/>
                  <a:pt x="279435" y="136612"/>
                  <a:pt x="281257" y="139769"/>
                </a:cubicBezTo>
                <a:lnTo>
                  <a:pt x="308749" y="187388"/>
                </a:lnTo>
                <a:cubicBezTo>
                  <a:pt x="310572" y="190545"/>
                  <a:pt x="311066" y="194296"/>
                  <a:pt x="310123" y="197818"/>
                </a:cubicBezTo>
                <a:cubicBezTo>
                  <a:pt x="309179" y="201340"/>
                  <a:pt x="306875" y="204342"/>
                  <a:pt x="303718" y="206165"/>
                </a:cubicBezTo>
                <a:lnTo>
                  <a:pt x="292447" y="212673"/>
                </a:lnTo>
                <a:cubicBezTo>
                  <a:pt x="292981" y="216954"/>
                  <a:pt x="293250" y="221220"/>
                  <a:pt x="293250" y="225436"/>
                </a:cubicBezTo>
                <a:cubicBezTo>
                  <a:pt x="293250" y="229651"/>
                  <a:pt x="292981" y="233918"/>
                  <a:pt x="292447" y="238199"/>
                </a:cubicBezTo>
                <a:lnTo>
                  <a:pt x="303718" y="244707"/>
                </a:lnTo>
                <a:cubicBezTo>
                  <a:pt x="306875" y="246530"/>
                  <a:pt x="309179" y="249532"/>
                  <a:pt x="310123" y="253054"/>
                </a:cubicBezTo>
                <a:cubicBezTo>
                  <a:pt x="311066" y="256574"/>
                  <a:pt x="310572" y="260327"/>
                  <a:pt x="308749" y="263484"/>
                </a:cubicBezTo>
                <a:lnTo>
                  <a:pt x="281257" y="311102"/>
                </a:lnTo>
                <a:cubicBezTo>
                  <a:pt x="279435" y="314260"/>
                  <a:pt x="276432" y="316564"/>
                  <a:pt x="272911" y="317507"/>
                </a:cubicBezTo>
                <a:cubicBezTo>
                  <a:pt x="269392" y="318450"/>
                  <a:pt x="265637" y="317956"/>
                  <a:pt x="262480" y="316134"/>
                </a:cubicBezTo>
                <a:lnTo>
                  <a:pt x="251160" y="309598"/>
                </a:lnTo>
                <a:cubicBezTo>
                  <a:pt x="244296" y="314802"/>
                  <a:pt x="236923" y="319091"/>
                  <a:pt x="229102" y="322427"/>
                </a:cubicBezTo>
                <a:lnTo>
                  <a:pt x="229102" y="335405"/>
                </a:lnTo>
                <a:cubicBezTo>
                  <a:pt x="229102" y="342996"/>
                  <a:pt x="222947" y="349151"/>
                  <a:pt x="215356" y="349151"/>
                </a:cubicBezTo>
                <a:lnTo>
                  <a:pt x="160371" y="349151"/>
                </a:lnTo>
                <a:cubicBezTo>
                  <a:pt x="152780" y="349151"/>
                  <a:pt x="146625" y="342996"/>
                  <a:pt x="146625" y="335405"/>
                </a:cubicBezTo>
                <a:lnTo>
                  <a:pt x="146625" y="322427"/>
                </a:lnTo>
                <a:cubicBezTo>
                  <a:pt x="138804" y="319091"/>
                  <a:pt x="131431" y="314802"/>
                  <a:pt x="124567" y="309598"/>
                </a:cubicBezTo>
                <a:lnTo>
                  <a:pt x="113247" y="316134"/>
                </a:lnTo>
                <a:cubicBezTo>
                  <a:pt x="110091" y="317957"/>
                  <a:pt x="106337" y="318450"/>
                  <a:pt x="102816" y="317507"/>
                </a:cubicBezTo>
                <a:cubicBezTo>
                  <a:pt x="99295" y="316563"/>
                  <a:pt x="96293" y="314259"/>
                  <a:pt x="94470" y="311102"/>
                </a:cubicBezTo>
                <a:lnTo>
                  <a:pt x="66978" y="263484"/>
                </a:lnTo>
                <a:cubicBezTo>
                  <a:pt x="65154" y="260327"/>
                  <a:pt x="64660" y="256575"/>
                  <a:pt x="65604" y="253054"/>
                </a:cubicBezTo>
                <a:cubicBezTo>
                  <a:pt x="66548" y="249532"/>
                  <a:pt x="68852" y="246530"/>
                  <a:pt x="72009" y="244707"/>
                </a:cubicBezTo>
                <a:lnTo>
                  <a:pt x="83280" y="238199"/>
                </a:lnTo>
                <a:cubicBezTo>
                  <a:pt x="82746" y="233917"/>
                  <a:pt x="82477" y="229651"/>
                  <a:pt x="82477" y="225436"/>
                </a:cubicBezTo>
                <a:cubicBezTo>
                  <a:pt x="82477" y="221220"/>
                  <a:pt x="82746" y="216955"/>
                  <a:pt x="83280" y="212673"/>
                </a:cubicBezTo>
                <a:lnTo>
                  <a:pt x="72008" y="206165"/>
                </a:lnTo>
                <a:cubicBezTo>
                  <a:pt x="68850" y="204342"/>
                  <a:pt x="66546" y="201339"/>
                  <a:pt x="65603" y="197818"/>
                </a:cubicBezTo>
                <a:cubicBezTo>
                  <a:pt x="64660" y="194297"/>
                  <a:pt x="65154" y="190545"/>
                  <a:pt x="66977" y="187388"/>
                </a:cubicBezTo>
                <a:lnTo>
                  <a:pt x="94469" y="139769"/>
                </a:lnTo>
                <a:cubicBezTo>
                  <a:pt x="98263" y="133195"/>
                  <a:pt x="106670" y="130940"/>
                  <a:pt x="113246" y="134738"/>
                </a:cubicBezTo>
                <a:lnTo>
                  <a:pt x="124566" y="141273"/>
                </a:lnTo>
                <a:cubicBezTo>
                  <a:pt x="131429" y="136070"/>
                  <a:pt x="138804" y="131780"/>
                  <a:pt x="146625" y="128443"/>
                </a:cubicBezTo>
                <a:lnTo>
                  <a:pt x="146625" y="115467"/>
                </a:lnTo>
                <a:cubicBezTo>
                  <a:pt x="146625" y="107876"/>
                  <a:pt x="152780" y="101721"/>
                  <a:pt x="160371" y="101721"/>
                </a:cubicBezTo>
                <a:close/>
                <a:moveTo>
                  <a:pt x="99721" y="27492"/>
                </a:moveTo>
                <a:cubicBezTo>
                  <a:pt x="93824" y="64510"/>
                  <a:pt x="64510" y="93824"/>
                  <a:pt x="27492" y="99721"/>
                </a:cubicBezTo>
                <a:lnTo>
                  <a:pt x="27492" y="205748"/>
                </a:lnTo>
                <a:cubicBezTo>
                  <a:pt x="27492" y="309306"/>
                  <a:pt x="91726" y="403098"/>
                  <a:pt x="187863" y="440750"/>
                </a:cubicBezTo>
                <a:cubicBezTo>
                  <a:pt x="284001" y="403098"/>
                  <a:pt x="348234" y="309306"/>
                  <a:pt x="348234" y="205748"/>
                </a:cubicBezTo>
                <a:lnTo>
                  <a:pt x="348233" y="205748"/>
                </a:lnTo>
                <a:lnTo>
                  <a:pt x="348233" y="99721"/>
                </a:lnTo>
                <a:cubicBezTo>
                  <a:pt x="311216" y="93824"/>
                  <a:pt x="281902" y="64510"/>
                  <a:pt x="276005" y="27492"/>
                </a:cubicBezTo>
                <a:close/>
                <a:moveTo>
                  <a:pt x="87059" y="0"/>
                </a:moveTo>
                <a:lnTo>
                  <a:pt x="288668" y="0"/>
                </a:lnTo>
                <a:cubicBezTo>
                  <a:pt x="296259" y="0"/>
                  <a:pt x="302414" y="6155"/>
                  <a:pt x="302414" y="13746"/>
                </a:cubicBezTo>
                <a:cubicBezTo>
                  <a:pt x="302414" y="46591"/>
                  <a:pt x="329136" y="73313"/>
                  <a:pt x="361980" y="73313"/>
                </a:cubicBezTo>
                <a:cubicBezTo>
                  <a:pt x="369572" y="73313"/>
                  <a:pt x="375727" y="79467"/>
                  <a:pt x="375727" y="87059"/>
                </a:cubicBezTo>
                <a:lnTo>
                  <a:pt x="375727" y="205748"/>
                </a:lnTo>
                <a:cubicBezTo>
                  <a:pt x="375727" y="263277"/>
                  <a:pt x="358334" y="318629"/>
                  <a:pt x="325431" y="365819"/>
                </a:cubicBezTo>
                <a:cubicBezTo>
                  <a:pt x="292525" y="413009"/>
                  <a:pt x="246599" y="448464"/>
                  <a:pt x="192617" y="468353"/>
                </a:cubicBezTo>
                <a:cubicBezTo>
                  <a:pt x="191083" y="468919"/>
                  <a:pt x="189473" y="469201"/>
                  <a:pt x="187864" y="469201"/>
                </a:cubicBezTo>
                <a:cubicBezTo>
                  <a:pt x="186255" y="469201"/>
                  <a:pt x="184645" y="468919"/>
                  <a:pt x="183112" y="468353"/>
                </a:cubicBezTo>
                <a:cubicBezTo>
                  <a:pt x="129129" y="448464"/>
                  <a:pt x="83203" y="413009"/>
                  <a:pt x="50298" y="365819"/>
                </a:cubicBezTo>
                <a:cubicBezTo>
                  <a:pt x="17392" y="318629"/>
                  <a:pt x="0" y="263277"/>
                  <a:pt x="0" y="205748"/>
                </a:cubicBezTo>
                <a:lnTo>
                  <a:pt x="0" y="87059"/>
                </a:lnTo>
                <a:cubicBezTo>
                  <a:pt x="0" y="79467"/>
                  <a:pt x="6155" y="73313"/>
                  <a:pt x="13746" y="73313"/>
                </a:cubicBezTo>
                <a:cubicBezTo>
                  <a:pt x="46591" y="73313"/>
                  <a:pt x="73313" y="46591"/>
                  <a:pt x="73313" y="13746"/>
                </a:cubicBezTo>
                <a:cubicBezTo>
                  <a:pt x="73313" y="6155"/>
                  <a:pt x="79467" y="0"/>
                  <a:pt x="87059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0" name="Freeform: Shape 379">
            <a:extLst>
              <a:ext uri="{FF2B5EF4-FFF2-40B4-BE49-F238E27FC236}">
                <a16:creationId xmlns:a16="http://schemas.microsoft.com/office/drawing/2014/main" xmlns="" id="{5CE0F5FD-7F9F-4FD2-8FE9-F159FE41A323}"/>
              </a:ext>
            </a:extLst>
          </p:cNvPr>
          <p:cNvSpPr/>
          <p:nvPr/>
        </p:nvSpPr>
        <p:spPr>
          <a:xfrm>
            <a:off x="1051423" y="1124542"/>
            <a:ext cx="339070" cy="469200"/>
          </a:xfrm>
          <a:custGeom>
            <a:avLst/>
            <a:gdLst>
              <a:gd name="connsiteX0" fmla="*/ 27492 w 339070"/>
              <a:gd name="connsiteY0" fmla="*/ 395888 h 469200"/>
              <a:gd name="connsiteX1" fmla="*/ 27492 w 339070"/>
              <a:gd name="connsiteY1" fmla="*/ 418798 h 469200"/>
              <a:gd name="connsiteX2" fmla="*/ 50402 w 339070"/>
              <a:gd name="connsiteY2" fmla="*/ 441708 h 469200"/>
              <a:gd name="connsiteX3" fmla="*/ 288668 w 339070"/>
              <a:gd name="connsiteY3" fmla="*/ 441708 h 469200"/>
              <a:gd name="connsiteX4" fmla="*/ 311578 w 339070"/>
              <a:gd name="connsiteY4" fmla="*/ 418798 h 469200"/>
              <a:gd name="connsiteX5" fmla="*/ 311578 w 339070"/>
              <a:gd name="connsiteY5" fmla="*/ 395888 h 469200"/>
              <a:gd name="connsiteX6" fmla="*/ 169535 w 339070"/>
              <a:gd name="connsiteY6" fmla="*/ 175033 h 469200"/>
              <a:gd name="connsiteX7" fmla="*/ 146625 w 339070"/>
              <a:gd name="connsiteY7" fmla="*/ 197943 h 469200"/>
              <a:gd name="connsiteX8" fmla="*/ 169535 w 339070"/>
              <a:gd name="connsiteY8" fmla="*/ 220854 h 469200"/>
              <a:gd name="connsiteX9" fmla="*/ 192446 w 339070"/>
              <a:gd name="connsiteY9" fmla="*/ 197943 h 469200"/>
              <a:gd name="connsiteX10" fmla="*/ 169535 w 339070"/>
              <a:gd name="connsiteY10" fmla="*/ 175033 h 469200"/>
              <a:gd name="connsiteX11" fmla="*/ 169535 w 339070"/>
              <a:gd name="connsiteY11" fmla="*/ 147541 h 469200"/>
              <a:gd name="connsiteX12" fmla="*/ 219938 w 339070"/>
              <a:gd name="connsiteY12" fmla="*/ 197943 h 469200"/>
              <a:gd name="connsiteX13" fmla="*/ 169535 w 339070"/>
              <a:gd name="connsiteY13" fmla="*/ 248346 h 469200"/>
              <a:gd name="connsiteX14" fmla="*/ 119133 w 339070"/>
              <a:gd name="connsiteY14" fmla="*/ 197943 h 469200"/>
              <a:gd name="connsiteX15" fmla="*/ 169535 w 339070"/>
              <a:gd name="connsiteY15" fmla="*/ 147541 h 469200"/>
              <a:gd name="connsiteX16" fmla="*/ 155789 w 339070"/>
              <a:gd name="connsiteY16" fmla="*/ 101720 h 469200"/>
              <a:gd name="connsiteX17" fmla="*/ 155789 w 339070"/>
              <a:gd name="connsiteY17" fmla="*/ 110511 h 469200"/>
              <a:gd name="connsiteX18" fmla="*/ 146162 w 339070"/>
              <a:gd name="connsiteY18" fmla="*/ 123626 h 469200"/>
              <a:gd name="connsiteX19" fmla="*/ 116961 w 339070"/>
              <a:gd name="connsiteY19" fmla="*/ 140607 h 469200"/>
              <a:gd name="connsiteX20" fmla="*/ 100795 w 339070"/>
              <a:gd name="connsiteY20" fmla="*/ 142383 h 469200"/>
              <a:gd name="connsiteX21" fmla="*/ 93077 w 339070"/>
              <a:gd name="connsiteY21" fmla="*/ 137928 h 469200"/>
              <a:gd name="connsiteX22" fmla="*/ 79331 w 339070"/>
              <a:gd name="connsiteY22" fmla="*/ 161737 h 469200"/>
              <a:gd name="connsiteX23" fmla="*/ 86992 w 339070"/>
              <a:gd name="connsiteY23" fmla="*/ 166160 h 469200"/>
              <a:gd name="connsiteX24" fmla="*/ 93540 w 339070"/>
              <a:gd name="connsiteY24" fmla="*/ 181037 h 469200"/>
              <a:gd name="connsiteX25" fmla="*/ 91641 w 339070"/>
              <a:gd name="connsiteY25" fmla="*/ 197943 h 469200"/>
              <a:gd name="connsiteX26" fmla="*/ 93540 w 339070"/>
              <a:gd name="connsiteY26" fmla="*/ 214849 h 469200"/>
              <a:gd name="connsiteX27" fmla="*/ 86992 w 339070"/>
              <a:gd name="connsiteY27" fmla="*/ 229726 h 469200"/>
              <a:gd name="connsiteX28" fmla="*/ 79331 w 339070"/>
              <a:gd name="connsiteY28" fmla="*/ 234149 h 469200"/>
              <a:gd name="connsiteX29" fmla="*/ 93077 w 339070"/>
              <a:gd name="connsiteY29" fmla="*/ 257957 h 469200"/>
              <a:gd name="connsiteX30" fmla="*/ 100795 w 339070"/>
              <a:gd name="connsiteY30" fmla="*/ 253502 h 469200"/>
              <a:gd name="connsiteX31" fmla="*/ 116961 w 339070"/>
              <a:gd name="connsiteY31" fmla="*/ 255278 h 469200"/>
              <a:gd name="connsiteX32" fmla="*/ 146162 w 339070"/>
              <a:gd name="connsiteY32" fmla="*/ 272260 h 469200"/>
              <a:gd name="connsiteX33" fmla="*/ 155789 w 339070"/>
              <a:gd name="connsiteY33" fmla="*/ 285374 h 469200"/>
              <a:gd name="connsiteX34" fmla="*/ 155789 w 339070"/>
              <a:gd name="connsiteY34" fmla="*/ 294166 h 469200"/>
              <a:gd name="connsiteX35" fmla="*/ 183281 w 339070"/>
              <a:gd name="connsiteY35" fmla="*/ 294166 h 469200"/>
              <a:gd name="connsiteX36" fmla="*/ 183281 w 339070"/>
              <a:gd name="connsiteY36" fmla="*/ 285374 h 469200"/>
              <a:gd name="connsiteX37" fmla="*/ 192908 w 339070"/>
              <a:gd name="connsiteY37" fmla="*/ 272260 h 469200"/>
              <a:gd name="connsiteX38" fmla="*/ 222110 w 339070"/>
              <a:gd name="connsiteY38" fmla="*/ 255278 h 469200"/>
              <a:gd name="connsiteX39" fmla="*/ 238276 w 339070"/>
              <a:gd name="connsiteY39" fmla="*/ 253502 h 469200"/>
              <a:gd name="connsiteX40" fmla="*/ 245994 w 339070"/>
              <a:gd name="connsiteY40" fmla="*/ 257957 h 469200"/>
              <a:gd name="connsiteX41" fmla="*/ 259740 w 339070"/>
              <a:gd name="connsiteY41" fmla="*/ 234149 h 469200"/>
              <a:gd name="connsiteX42" fmla="*/ 252079 w 339070"/>
              <a:gd name="connsiteY42" fmla="*/ 229726 h 469200"/>
              <a:gd name="connsiteX43" fmla="*/ 245531 w 339070"/>
              <a:gd name="connsiteY43" fmla="*/ 214849 h 469200"/>
              <a:gd name="connsiteX44" fmla="*/ 247430 w 339070"/>
              <a:gd name="connsiteY44" fmla="*/ 197943 h 469200"/>
              <a:gd name="connsiteX45" fmla="*/ 245531 w 339070"/>
              <a:gd name="connsiteY45" fmla="*/ 181037 h 469200"/>
              <a:gd name="connsiteX46" fmla="*/ 252079 w 339070"/>
              <a:gd name="connsiteY46" fmla="*/ 166160 h 469200"/>
              <a:gd name="connsiteX47" fmla="*/ 259740 w 339070"/>
              <a:gd name="connsiteY47" fmla="*/ 161737 h 469200"/>
              <a:gd name="connsiteX48" fmla="*/ 245994 w 339070"/>
              <a:gd name="connsiteY48" fmla="*/ 137928 h 469200"/>
              <a:gd name="connsiteX49" fmla="*/ 238276 w 339070"/>
              <a:gd name="connsiteY49" fmla="*/ 142383 h 469200"/>
              <a:gd name="connsiteX50" fmla="*/ 222110 w 339070"/>
              <a:gd name="connsiteY50" fmla="*/ 140607 h 469200"/>
              <a:gd name="connsiteX51" fmla="*/ 192908 w 339070"/>
              <a:gd name="connsiteY51" fmla="*/ 123626 h 469200"/>
              <a:gd name="connsiteX52" fmla="*/ 183281 w 339070"/>
              <a:gd name="connsiteY52" fmla="*/ 110511 h 469200"/>
              <a:gd name="connsiteX53" fmla="*/ 183281 w 339070"/>
              <a:gd name="connsiteY53" fmla="*/ 101720 h 469200"/>
              <a:gd name="connsiteX54" fmla="*/ 142043 w 339070"/>
              <a:gd name="connsiteY54" fmla="*/ 74228 h 469200"/>
              <a:gd name="connsiteX55" fmla="*/ 197028 w 339070"/>
              <a:gd name="connsiteY55" fmla="*/ 74228 h 469200"/>
              <a:gd name="connsiteX56" fmla="*/ 210774 w 339070"/>
              <a:gd name="connsiteY56" fmla="*/ 87974 h 469200"/>
              <a:gd name="connsiteX57" fmla="*/ 210774 w 339070"/>
              <a:gd name="connsiteY57" fmla="*/ 100950 h 469200"/>
              <a:gd name="connsiteX58" fmla="*/ 232832 w 339070"/>
              <a:gd name="connsiteY58" fmla="*/ 113780 h 469200"/>
              <a:gd name="connsiteX59" fmla="*/ 244152 w 339070"/>
              <a:gd name="connsiteY59" fmla="*/ 107245 h 469200"/>
              <a:gd name="connsiteX60" fmla="*/ 262929 w 339070"/>
              <a:gd name="connsiteY60" fmla="*/ 112276 h 469200"/>
              <a:gd name="connsiteX61" fmla="*/ 290421 w 339070"/>
              <a:gd name="connsiteY61" fmla="*/ 159894 h 469200"/>
              <a:gd name="connsiteX62" fmla="*/ 285390 w 339070"/>
              <a:gd name="connsiteY62" fmla="*/ 178671 h 469200"/>
              <a:gd name="connsiteX63" fmla="*/ 274118 w 339070"/>
              <a:gd name="connsiteY63" fmla="*/ 185179 h 469200"/>
              <a:gd name="connsiteX64" fmla="*/ 274922 w 339070"/>
              <a:gd name="connsiteY64" fmla="*/ 197943 h 469200"/>
              <a:gd name="connsiteX65" fmla="*/ 274118 w 339070"/>
              <a:gd name="connsiteY65" fmla="*/ 210707 h 469200"/>
              <a:gd name="connsiteX66" fmla="*/ 285390 w 339070"/>
              <a:gd name="connsiteY66" fmla="*/ 217215 h 469200"/>
              <a:gd name="connsiteX67" fmla="*/ 290421 w 339070"/>
              <a:gd name="connsiteY67" fmla="*/ 235992 h 469200"/>
              <a:gd name="connsiteX68" fmla="*/ 262929 w 339070"/>
              <a:gd name="connsiteY68" fmla="*/ 283609 h 469200"/>
              <a:gd name="connsiteX69" fmla="*/ 244152 w 339070"/>
              <a:gd name="connsiteY69" fmla="*/ 288641 h 469200"/>
              <a:gd name="connsiteX70" fmla="*/ 232832 w 339070"/>
              <a:gd name="connsiteY70" fmla="*/ 282105 h 469200"/>
              <a:gd name="connsiteX71" fmla="*/ 210774 w 339070"/>
              <a:gd name="connsiteY71" fmla="*/ 294935 h 469200"/>
              <a:gd name="connsiteX72" fmla="*/ 210774 w 339070"/>
              <a:gd name="connsiteY72" fmla="*/ 307912 h 469200"/>
              <a:gd name="connsiteX73" fmla="*/ 197028 w 339070"/>
              <a:gd name="connsiteY73" fmla="*/ 321658 h 469200"/>
              <a:gd name="connsiteX74" fmla="*/ 142043 w 339070"/>
              <a:gd name="connsiteY74" fmla="*/ 321658 h 469200"/>
              <a:gd name="connsiteX75" fmla="*/ 128297 w 339070"/>
              <a:gd name="connsiteY75" fmla="*/ 307912 h 469200"/>
              <a:gd name="connsiteX76" fmla="*/ 128297 w 339070"/>
              <a:gd name="connsiteY76" fmla="*/ 294935 h 469200"/>
              <a:gd name="connsiteX77" fmla="*/ 106239 w 339070"/>
              <a:gd name="connsiteY77" fmla="*/ 282105 h 469200"/>
              <a:gd name="connsiteX78" fmla="*/ 94919 w 339070"/>
              <a:gd name="connsiteY78" fmla="*/ 288641 h 469200"/>
              <a:gd name="connsiteX79" fmla="*/ 76142 w 339070"/>
              <a:gd name="connsiteY79" fmla="*/ 283609 h 469200"/>
              <a:gd name="connsiteX80" fmla="*/ 48649 w 339070"/>
              <a:gd name="connsiteY80" fmla="*/ 235992 h 469200"/>
              <a:gd name="connsiteX81" fmla="*/ 53681 w 339070"/>
              <a:gd name="connsiteY81" fmla="*/ 217215 h 469200"/>
              <a:gd name="connsiteX82" fmla="*/ 64952 w 339070"/>
              <a:gd name="connsiteY82" fmla="*/ 210707 h 469200"/>
              <a:gd name="connsiteX83" fmla="*/ 64149 w 339070"/>
              <a:gd name="connsiteY83" fmla="*/ 197943 h 469200"/>
              <a:gd name="connsiteX84" fmla="*/ 64952 w 339070"/>
              <a:gd name="connsiteY84" fmla="*/ 185179 h 469200"/>
              <a:gd name="connsiteX85" fmla="*/ 53681 w 339070"/>
              <a:gd name="connsiteY85" fmla="*/ 178671 h 469200"/>
              <a:gd name="connsiteX86" fmla="*/ 48649 w 339070"/>
              <a:gd name="connsiteY86" fmla="*/ 159894 h 469200"/>
              <a:gd name="connsiteX87" fmla="*/ 76142 w 339070"/>
              <a:gd name="connsiteY87" fmla="*/ 112276 h 469200"/>
              <a:gd name="connsiteX88" fmla="*/ 94919 w 339070"/>
              <a:gd name="connsiteY88" fmla="*/ 107245 h 469200"/>
              <a:gd name="connsiteX89" fmla="*/ 106239 w 339070"/>
              <a:gd name="connsiteY89" fmla="*/ 113780 h 469200"/>
              <a:gd name="connsiteX90" fmla="*/ 128297 w 339070"/>
              <a:gd name="connsiteY90" fmla="*/ 100950 h 469200"/>
              <a:gd name="connsiteX91" fmla="*/ 128297 w 339070"/>
              <a:gd name="connsiteY91" fmla="*/ 87974 h 469200"/>
              <a:gd name="connsiteX92" fmla="*/ 142043 w 339070"/>
              <a:gd name="connsiteY92" fmla="*/ 74228 h 469200"/>
              <a:gd name="connsiteX93" fmla="*/ 50402 w 339070"/>
              <a:gd name="connsiteY93" fmla="*/ 27492 h 469200"/>
              <a:gd name="connsiteX94" fmla="*/ 27492 w 339070"/>
              <a:gd name="connsiteY94" fmla="*/ 50402 h 469200"/>
              <a:gd name="connsiteX95" fmla="*/ 27492 w 339070"/>
              <a:gd name="connsiteY95" fmla="*/ 368395 h 469200"/>
              <a:gd name="connsiteX96" fmla="*/ 311578 w 339070"/>
              <a:gd name="connsiteY96" fmla="*/ 368395 h 469200"/>
              <a:gd name="connsiteX97" fmla="*/ 311578 w 339070"/>
              <a:gd name="connsiteY97" fmla="*/ 50402 h 469200"/>
              <a:gd name="connsiteX98" fmla="*/ 288668 w 339070"/>
              <a:gd name="connsiteY98" fmla="*/ 27492 h 469200"/>
              <a:gd name="connsiteX99" fmla="*/ 50402 w 339070"/>
              <a:gd name="connsiteY99" fmla="*/ 0 h 469200"/>
              <a:gd name="connsiteX100" fmla="*/ 288668 w 339070"/>
              <a:gd name="connsiteY100" fmla="*/ 0 h 469200"/>
              <a:gd name="connsiteX101" fmla="*/ 339070 w 339070"/>
              <a:gd name="connsiteY101" fmla="*/ 50402 h 469200"/>
              <a:gd name="connsiteX102" fmla="*/ 339070 w 339070"/>
              <a:gd name="connsiteY102" fmla="*/ 418798 h 469200"/>
              <a:gd name="connsiteX103" fmla="*/ 288668 w 339070"/>
              <a:gd name="connsiteY103" fmla="*/ 469200 h 469200"/>
              <a:gd name="connsiteX104" fmla="*/ 50402 w 339070"/>
              <a:gd name="connsiteY104" fmla="*/ 469200 h 469200"/>
              <a:gd name="connsiteX105" fmla="*/ 0 w 339070"/>
              <a:gd name="connsiteY105" fmla="*/ 418798 h 469200"/>
              <a:gd name="connsiteX106" fmla="*/ 0 w 339070"/>
              <a:gd name="connsiteY106" fmla="*/ 50402 h 469200"/>
              <a:gd name="connsiteX107" fmla="*/ 50402 w 339070"/>
              <a:gd name="connsiteY107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39070" h="469200">
                <a:moveTo>
                  <a:pt x="27492" y="395888"/>
                </a:moveTo>
                <a:lnTo>
                  <a:pt x="27492" y="418798"/>
                </a:lnTo>
                <a:cubicBezTo>
                  <a:pt x="27492" y="431430"/>
                  <a:pt x="37770" y="441708"/>
                  <a:pt x="50402" y="441708"/>
                </a:cubicBezTo>
                <a:lnTo>
                  <a:pt x="288668" y="441708"/>
                </a:lnTo>
                <a:cubicBezTo>
                  <a:pt x="301301" y="441708"/>
                  <a:pt x="311578" y="431430"/>
                  <a:pt x="311578" y="418798"/>
                </a:cubicBezTo>
                <a:lnTo>
                  <a:pt x="311578" y="395888"/>
                </a:lnTo>
                <a:close/>
                <a:moveTo>
                  <a:pt x="169535" y="175033"/>
                </a:moveTo>
                <a:cubicBezTo>
                  <a:pt x="156903" y="175033"/>
                  <a:pt x="146625" y="185311"/>
                  <a:pt x="146625" y="197943"/>
                </a:cubicBezTo>
                <a:cubicBezTo>
                  <a:pt x="146625" y="210576"/>
                  <a:pt x="156903" y="220854"/>
                  <a:pt x="169535" y="220854"/>
                </a:cubicBezTo>
                <a:cubicBezTo>
                  <a:pt x="182168" y="220854"/>
                  <a:pt x="192446" y="210576"/>
                  <a:pt x="192446" y="197943"/>
                </a:cubicBezTo>
                <a:cubicBezTo>
                  <a:pt x="192446" y="185311"/>
                  <a:pt x="182168" y="175033"/>
                  <a:pt x="169535" y="175033"/>
                </a:cubicBezTo>
                <a:close/>
                <a:moveTo>
                  <a:pt x="169535" y="147541"/>
                </a:moveTo>
                <a:cubicBezTo>
                  <a:pt x="197327" y="147541"/>
                  <a:pt x="219938" y="170151"/>
                  <a:pt x="219938" y="197943"/>
                </a:cubicBezTo>
                <a:cubicBezTo>
                  <a:pt x="219938" y="225735"/>
                  <a:pt x="197327" y="248346"/>
                  <a:pt x="169535" y="248346"/>
                </a:cubicBezTo>
                <a:cubicBezTo>
                  <a:pt x="141743" y="248346"/>
                  <a:pt x="119133" y="225735"/>
                  <a:pt x="119133" y="197943"/>
                </a:cubicBezTo>
                <a:cubicBezTo>
                  <a:pt x="119133" y="170151"/>
                  <a:pt x="141743" y="147541"/>
                  <a:pt x="169535" y="147541"/>
                </a:cubicBezTo>
                <a:close/>
                <a:moveTo>
                  <a:pt x="155789" y="101720"/>
                </a:moveTo>
                <a:lnTo>
                  <a:pt x="155789" y="110511"/>
                </a:lnTo>
                <a:cubicBezTo>
                  <a:pt x="155789" y="116516"/>
                  <a:pt x="151892" y="121826"/>
                  <a:pt x="146162" y="123626"/>
                </a:cubicBezTo>
                <a:cubicBezTo>
                  <a:pt x="135375" y="127015"/>
                  <a:pt x="125550" y="132728"/>
                  <a:pt x="116961" y="140607"/>
                </a:cubicBezTo>
                <a:cubicBezTo>
                  <a:pt x="112537" y="144666"/>
                  <a:pt x="105995" y="145384"/>
                  <a:pt x="100795" y="142383"/>
                </a:cubicBezTo>
                <a:lnTo>
                  <a:pt x="93077" y="137928"/>
                </a:lnTo>
                <a:lnTo>
                  <a:pt x="79331" y="161737"/>
                </a:lnTo>
                <a:lnTo>
                  <a:pt x="86992" y="166160"/>
                </a:lnTo>
                <a:cubicBezTo>
                  <a:pt x="92187" y="169159"/>
                  <a:pt x="94837" y="175180"/>
                  <a:pt x="93540" y="181037"/>
                </a:cubicBezTo>
                <a:cubicBezTo>
                  <a:pt x="92280" y="186727"/>
                  <a:pt x="91641" y="192415"/>
                  <a:pt x="91641" y="197943"/>
                </a:cubicBezTo>
                <a:cubicBezTo>
                  <a:pt x="91641" y="203471"/>
                  <a:pt x="92280" y="209159"/>
                  <a:pt x="93540" y="214849"/>
                </a:cubicBezTo>
                <a:cubicBezTo>
                  <a:pt x="94837" y="220705"/>
                  <a:pt x="92187" y="226727"/>
                  <a:pt x="86992" y="229726"/>
                </a:cubicBezTo>
                <a:lnTo>
                  <a:pt x="79331" y="234149"/>
                </a:lnTo>
                <a:lnTo>
                  <a:pt x="93077" y="257957"/>
                </a:lnTo>
                <a:lnTo>
                  <a:pt x="100795" y="253502"/>
                </a:lnTo>
                <a:cubicBezTo>
                  <a:pt x="105995" y="250500"/>
                  <a:pt x="112539" y="251220"/>
                  <a:pt x="116961" y="255278"/>
                </a:cubicBezTo>
                <a:cubicBezTo>
                  <a:pt x="125549" y="263156"/>
                  <a:pt x="135374" y="268871"/>
                  <a:pt x="146162" y="272260"/>
                </a:cubicBezTo>
                <a:cubicBezTo>
                  <a:pt x="151892" y="274060"/>
                  <a:pt x="155789" y="279369"/>
                  <a:pt x="155789" y="285374"/>
                </a:cubicBezTo>
                <a:lnTo>
                  <a:pt x="155789" y="294166"/>
                </a:lnTo>
                <a:lnTo>
                  <a:pt x="183281" y="294166"/>
                </a:lnTo>
                <a:lnTo>
                  <a:pt x="183281" y="285374"/>
                </a:lnTo>
                <a:cubicBezTo>
                  <a:pt x="183281" y="279369"/>
                  <a:pt x="187179" y="274060"/>
                  <a:pt x="192908" y="272260"/>
                </a:cubicBezTo>
                <a:cubicBezTo>
                  <a:pt x="203697" y="268871"/>
                  <a:pt x="213522" y="263157"/>
                  <a:pt x="222110" y="255278"/>
                </a:cubicBezTo>
                <a:cubicBezTo>
                  <a:pt x="226532" y="251219"/>
                  <a:pt x="233075" y="250501"/>
                  <a:pt x="238276" y="253502"/>
                </a:cubicBezTo>
                <a:lnTo>
                  <a:pt x="245994" y="257957"/>
                </a:lnTo>
                <a:lnTo>
                  <a:pt x="259740" y="234149"/>
                </a:lnTo>
                <a:lnTo>
                  <a:pt x="252079" y="229726"/>
                </a:lnTo>
                <a:cubicBezTo>
                  <a:pt x="246884" y="226727"/>
                  <a:pt x="244233" y="220705"/>
                  <a:pt x="245531" y="214849"/>
                </a:cubicBezTo>
                <a:cubicBezTo>
                  <a:pt x="246791" y="209159"/>
                  <a:pt x="247430" y="203471"/>
                  <a:pt x="247430" y="197943"/>
                </a:cubicBezTo>
                <a:cubicBezTo>
                  <a:pt x="247430" y="192415"/>
                  <a:pt x="246791" y="186727"/>
                  <a:pt x="245531" y="181037"/>
                </a:cubicBezTo>
                <a:cubicBezTo>
                  <a:pt x="244233" y="175180"/>
                  <a:pt x="246883" y="169159"/>
                  <a:pt x="252079" y="166160"/>
                </a:cubicBezTo>
                <a:lnTo>
                  <a:pt x="259740" y="161737"/>
                </a:lnTo>
                <a:lnTo>
                  <a:pt x="245994" y="137928"/>
                </a:lnTo>
                <a:lnTo>
                  <a:pt x="238276" y="142383"/>
                </a:lnTo>
                <a:cubicBezTo>
                  <a:pt x="233075" y="145384"/>
                  <a:pt x="226533" y="144666"/>
                  <a:pt x="222110" y="140607"/>
                </a:cubicBezTo>
                <a:cubicBezTo>
                  <a:pt x="213521" y="132729"/>
                  <a:pt x="203696" y="127015"/>
                  <a:pt x="192908" y="123626"/>
                </a:cubicBezTo>
                <a:cubicBezTo>
                  <a:pt x="187179" y="121826"/>
                  <a:pt x="183281" y="116516"/>
                  <a:pt x="183281" y="110511"/>
                </a:cubicBezTo>
                <a:lnTo>
                  <a:pt x="183281" y="101720"/>
                </a:lnTo>
                <a:close/>
                <a:moveTo>
                  <a:pt x="142043" y="74228"/>
                </a:moveTo>
                <a:lnTo>
                  <a:pt x="197028" y="74228"/>
                </a:lnTo>
                <a:cubicBezTo>
                  <a:pt x="204619" y="74228"/>
                  <a:pt x="210774" y="80383"/>
                  <a:pt x="210774" y="87974"/>
                </a:cubicBezTo>
                <a:lnTo>
                  <a:pt x="210774" y="100950"/>
                </a:lnTo>
                <a:cubicBezTo>
                  <a:pt x="218594" y="104287"/>
                  <a:pt x="225969" y="108576"/>
                  <a:pt x="232832" y="113780"/>
                </a:cubicBezTo>
                <a:lnTo>
                  <a:pt x="244152" y="107245"/>
                </a:lnTo>
                <a:cubicBezTo>
                  <a:pt x="250726" y="103448"/>
                  <a:pt x="259133" y="105700"/>
                  <a:pt x="262929" y="112276"/>
                </a:cubicBezTo>
                <a:lnTo>
                  <a:pt x="290421" y="159894"/>
                </a:lnTo>
                <a:cubicBezTo>
                  <a:pt x="294218" y="166468"/>
                  <a:pt x="291965" y="174875"/>
                  <a:pt x="285390" y="178671"/>
                </a:cubicBezTo>
                <a:lnTo>
                  <a:pt x="274118" y="185179"/>
                </a:lnTo>
                <a:cubicBezTo>
                  <a:pt x="274653" y="189461"/>
                  <a:pt x="274922" y="193727"/>
                  <a:pt x="274922" y="197943"/>
                </a:cubicBezTo>
                <a:cubicBezTo>
                  <a:pt x="274922" y="202158"/>
                  <a:pt x="274653" y="206425"/>
                  <a:pt x="274118" y="210707"/>
                </a:cubicBezTo>
                <a:lnTo>
                  <a:pt x="285390" y="217215"/>
                </a:lnTo>
                <a:cubicBezTo>
                  <a:pt x="291965" y="221011"/>
                  <a:pt x="294218" y="229418"/>
                  <a:pt x="290421" y="235992"/>
                </a:cubicBezTo>
                <a:lnTo>
                  <a:pt x="262929" y="283609"/>
                </a:lnTo>
                <a:cubicBezTo>
                  <a:pt x="259133" y="290184"/>
                  <a:pt x="250725" y="292436"/>
                  <a:pt x="244152" y="288641"/>
                </a:cubicBezTo>
                <a:lnTo>
                  <a:pt x="232832" y="282105"/>
                </a:lnTo>
                <a:cubicBezTo>
                  <a:pt x="225969" y="287310"/>
                  <a:pt x="218594" y="291598"/>
                  <a:pt x="210774" y="294935"/>
                </a:cubicBezTo>
                <a:lnTo>
                  <a:pt x="210774" y="307912"/>
                </a:lnTo>
                <a:cubicBezTo>
                  <a:pt x="210774" y="315503"/>
                  <a:pt x="204619" y="321658"/>
                  <a:pt x="197028" y="321658"/>
                </a:cubicBezTo>
                <a:lnTo>
                  <a:pt x="142043" y="321658"/>
                </a:lnTo>
                <a:cubicBezTo>
                  <a:pt x="134452" y="321658"/>
                  <a:pt x="128297" y="315503"/>
                  <a:pt x="128297" y="307912"/>
                </a:cubicBezTo>
                <a:lnTo>
                  <a:pt x="128297" y="294935"/>
                </a:lnTo>
                <a:cubicBezTo>
                  <a:pt x="120476" y="291598"/>
                  <a:pt x="113102" y="287310"/>
                  <a:pt x="106239" y="282105"/>
                </a:cubicBezTo>
                <a:lnTo>
                  <a:pt x="94919" y="288641"/>
                </a:lnTo>
                <a:cubicBezTo>
                  <a:pt x="88345" y="292438"/>
                  <a:pt x="79938" y="290186"/>
                  <a:pt x="76142" y="283609"/>
                </a:cubicBezTo>
                <a:lnTo>
                  <a:pt x="48649" y="235992"/>
                </a:lnTo>
                <a:cubicBezTo>
                  <a:pt x="44853" y="229418"/>
                  <a:pt x="47105" y="221012"/>
                  <a:pt x="53681" y="217215"/>
                </a:cubicBezTo>
                <a:lnTo>
                  <a:pt x="64952" y="210707"/>
                </a:lnTo>
                <a:cubicBezTo>
                  <a:pt x="64418" y="206425"/>
                  <a:pt x="64149" y="202158"/>
                  <a:pt x="64149" y="197943"/>
                </a:cubicBezTo>
                <a:cubicBezTo>
                  <a:pt x="64149" y="193727"/>
                  <a:pt x="64418" y="189461"/>
                  <a:pt x="64952" y="185179"/>
                </a:cubicBezTo>
                <a:lnTo>
                  <a:pt x="53681" y="178671"/>
                </a:lnTo>
                <a:cubicBezTo>
                  <a:pt x="47105" y="174875"/>
                  <a:pt x="44853" y="166468"/>
                  <a:pt x="48649" y="159894"/>
                </a:cubicBezTo>
                <a:lnTo>
                  <a:pt x="76142" y="112276"/>
                </a:lnTo>
                <a:cubicBezTo>
                  <a:pt x="79937" y="105702"/>
                  <a:pt x="88340" y="103447"/>
                  <a:pt x="94919" y="107245"/>
                </a:cubicBezTo>
                <a:lnTo>
                  <a:pt x="106239" y="113780"/>
                </a:lnTo>
                <a:cubicBezTo>
                  <a:pt x="113102" y="108576"/>
                  <a:pt x="120476" y="104287"/>
                  <a:pt x="128297" y="100950"/>
                </a:cubicBezTo>
                <a:lnTo>
                  <a:pt x="128297" y="87974"/>
                </a:lnTo>
                <a:cubicBezTo>
                  <a:pt x="128297" y="80383"/>
                  <a:pt x="134452" y="74228"/>
                  <a:pt x="142043" y="74228"/>
                </a:cubicBezTo>
                <a:close/>
                <a:moveTo>
                  <a:pt x="50402" y="27492"/>
                </a:moveTo>
                <a:cubicBezTo>
                  <a:pt x="37770" y="27492"/>
                  <a:pt x="27492" y="37770"/>
                  <a:pt x="27492" y="50402"/>
                </a:cubicBezTo>
                <a:lnTo>
                  <a:pt x="27492" y="368395"/>
                </a:lnTo>
                <a:lnTo>
                  <a:pt x="311578" y="368395"/>
                </a:lnTo>
                <a:lnTo>
                  <a:pt x="311578" y="50402"/>
                </a:lnTo>
                <a:cubicBezTo>
                  <a:pt x="311578" y="37770"/>
                  <a:pt x="301301" y="27492"/>
                  <a:pt x="288668" y="27492"/>
                </a:cubicBezTo>
                <a:close/>
                <a:moveTo>
                  <a:pt x="50402" y="0"/>
                </a:moveTo>
                <a:lnTo>
                  <a:pt x="288668" y="0"/>
                </a:lnTo>
                <a:cubicBezTo>
                  <a:pt x="316460" y="0"/>
                  <a:pt x="339070" y="22610"/>
                  <a:pt x="339070" y="50402"/>
                </a:cubicBezTo>
                <a:lnTo>
                  <a:pt x="339070" y="418798"/>
                </a:lnTo>
                <a:cubicBezTo>
                  <a:pt x="339070" y="446590"/>
                  <a:pt x="316460" y="469200"/>
                  <a:pt x="288668" y="469200"/>
                </a:cubicBezTo>
                <a:lnTo>
                  <a:pt x="50402" y="469200"/>
                </a:lnTo>
                <a:cubicBezTo>
                  <a:pt x="22610" y="469200"/>
                  <a:pt x="0" y="446590"/>
                  <a:pt x="0" y="418798"/>
                </a:cubicBezTo>
                <a:lnTo>
                  <a:pt x="0" y="50402"/>
                </a:lnTo>
                <a:cubicBezTo>
                  <a:pt x="0" y="22610"/>
                  <a:pt x="22610" y="0"/>
                  <a:pt x="50402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1" name="Freeform: Shape 380">
            <a:extLst>
              <a:ext uri="{FF2B5EF4-FFF2-40B4-BE49-F238E27FC236}">
                <a16:creationId xmlns:a16="http://schemas.microsoft.com/office/drawing/2014/main" xmlns="" id="{4DF65842-B506-4955-9B49-A9B3DE06FC55}"/>
              </a:ext>
            </a:extLst>
          </p:cNvPr>
          <p:cNvSpPr/>
          <p:nvPr/>
        </p:nvSpPr>
        <p:spPr>
          <a:xfrm>
            <a:off x="2054592" y="1124542"/>
            <a:ext cx="467367" cy="469200"/>
          </a:xfrm>
          <a:custGeom>
            <a:avLst/>
            <a:gdLst>
              <a:gd name="connsiteX0" fmla="*/ 398637 w 467367"/>
              <a:gd name="connsiteY0" fmla="*/ 414216 h 469200"/>
              <a:gd name="connsiteX1" fmla="*/ 359754 w 467367"/>
              <a:gd name="connsiteY1" fmla="*/ 441708 h 469200"/>
              <a:gd name="connsiteX2" fmla="*/ 437520 w 467367"/>
              <a:gd name="connsiteY2" fmla="*/ 441708 h 469200"/>
              <a:gd name="connsiteX3" fmla="*/ 398637 w 467367"/>
              <a:gd name="connsiteY3" fmla="*/ 414216 h 469200"/>
              <a:gd name="connsiteX4" fmla="*/ 233684 w 467367"/>
              <a:gd name="connsiteY4" fmla="*/ 414216 h 469200"/>
              <a:gd name="connsiteX5" fmla="*/ 194800 w 467367"/>
              <a:gd name="connsiteY5" fmla="*/ 441708 h 469200"/>
              <a:gd name="connsiteX6" fmla="*/ 272567 w 467367"/>
              <a:gd name="connsiteY6" fmla="*/ 441708 h 469200"/>
              <a:gd name="connsiteX7" fmla="*/ 233684 w 467367"/>
              <a:gd name="connsiteY7" fmla="*/ 414216 h 469200"/>
              <a:gd name="connsiteX8" fmla="*/ 68730 w 467367"/>
              <a:gd name="connsiteY8" fmla="*/ 414216 h 469200"/>
              <a:gd name="connsiteX9" fmla="*/ 29847 w 467367"/>
              <a:gd name="connsiteY9" fmla="*/ 441708 h 469200"/>
              <a:gd name="connsiteX10" fmla="*/ 107614 w 467367"/>
              <a:gd name="connsiteY10" fmla="*/ 441708 h 469200"/>
              <a:gd name="connsiteX11" fmla="*/ 68730 w 467367"/>
              <a:gd name="connsiteY11" fmla="*/ 414216 h 469200"/>
              <a:gd name="connsiteX12" fmla="*/ 398637 w 467367"/>
              <a:gd name="connsiteY12" fmla="*/ 359231 h 469200"/>
              <a:gd name="connsiteX13" fmla="*/ 384891 w 467367"/>
              <a:gd name="connsiteY13" fmla="*/ 372977 h 469200"/>
              <a:gd name="connsiteX14" fmla="*/ 398637 w 467367"/>
              <a:gd name="connsiteY14" fmla="*/ 386723 h 469200"/>
              <a:gd name="connsiteX15" fmla="*/ 412383 w 467367"/>
              <a:gd name="connsiteY15" fmla="*/ 372977 h 469200"/>
              <a:gd name="connsiteX16" fmla="*/ 398637 w 467367"/>
              <a:gd name="connsiteY16" fmla="*/ 359231 h 469200"/>
              <a:gd name="connsiteX17" fmla="*/ 233684 w 467367"/>
              <a:gd name="connsiteY17" fmla="*/ 359231 h 469200"/>
              <a:gd name="connsiteX18" fmla="*/ 219938 w 467367"/>
              <a:gd name="connsiteY18" fmla="*/ 372977 h 469200"/>
              <a:gd name="connsiteX19" fmla="*/ 233684 w 467367"/>
              <a:gd name="connsiteY19" fmla="*/ 386723 h 469200"/>
              <a:gd name="connsiteX20" fmla="*/ 247430 w 467367"/>
              <a:gd name="connsiteY20" fmla="*/ 372977 h 469200"/>
              <a:gd name="connsiteX21" fmla="*/ 233684 w 467367"/>
              <a:gd name="connsiteY21" fmla="*/ 359231 h 469200"/>
              <a:gd name="connsiteX22" fmla="*/ 68730 w 467367"/>
              <a:gd name="connsiteY22" fmla="*/ 359231 h 469200"/>
              <a:gd name="connsiteX23" fmla="*/ 54984 w 467367"/>
              <a:gd name="connsiteY23" fmla="*/ 372977 h 469200"/>
              <a:gd name="connsiteX24" fmla="*/ 68730 w 467367"/>
              <a:gd name="connsiteY24" fmla="*/ 386723 h 469200"/>
              <a:gd name="connsiteX25" fmla="*/ 82477 w 467367"/>
              <a:gd name="connsiteY25" fmla="*/ 372977 h 469200"/>
              <a:gd name="connsiteX26" fmla="*/ 68730 w 467367"/>
              <a:gd name="connsiteY26" fmla="*/ 359231 h 469200"/>
              <a:gd name="connsiteX27" fmla="*/ 233683 w 467367"/>
              <a:gd name="connsiteY27" fmla="*/ 100804 h 469200"/>
              <a:gd name="connsiteX28" fmla="*/ 210773 w 467367"/>
              <a:gd name="connsiteY28" fmla="*/ 123714 h 469200"/>
              <a:gd name="connsiteX29" fmla="*/ 233683 w 467367"/>
              <a:gd name="connsiteY29" fmla="*/ 146625 h 469200"/>
              <a:gd name="connsiteX30" fmla="*/ 256594 w 467367"/>
              <a:gd name="connsiteY30" fmla="*/ 123714 h 469200"/>
              <a:gd name="connsiteX31" fmla="*/ 233683 w 467367"/>
              <a:gd name="connsiteY31" fmla="*/ 100804 h 469200"/>
              <a:gd name="connsiteX32" fmla="*/ 233683 w 467367"/>
              <a:gd name="connsiteY32" fmla="*/ 73312 h 469200"/>
              <a:gd name="connsiteX33" fmla="*/ 284086 w 467367"/>
              <a:gd name="connsiteY33" fmla="*/ 123714 h 469200"/>
              <a:gd name="connsiteX34" fmla="*/ 233683 w 467367"/>
              <a:gd name="connsiteY34" fmla="*/ 174117 h 469200"/>
              <a:gd name="connsiteX35" fmla="*/ 183281 w 467367"/>
              <a:gd name="connsiteY35" fmla="*/ 123714 h 469200"/>
              <a:gd name="connsiteX36" fmla="*/ 233683 w 467367"/>
              <a:gd name="connsiteY36" fmla="*/ 73312 h 469200"/>
              <a:gd name="connsiteX37" fmla="*/ 219938 w 467367"/>
              <a:gd name="connsiteY37" fmla="*/ 27492 h 469200"/>
              <a:gd name="connsiteX38" fmla="*/ 219938 w 467367"/>
              <a:gd name="connsiteY38" fmla="*/ 36282 h 469200"/>
              <a:gd name="connsiteX39" fmla="*/ 210312 w 467367"/>
              <a:gd name="connsiteY39" fmla="*/ 49397 h 469200"/>
              <a:gd name="connsiteX40" fmla="*/ 181109 w 467367"/>
              <a:gd name="connsiteY40" fmla="*/ 66379 h 469200"/>
              <a:gd name="connsiteX41" fmla="*/ 164943 w 467367"/>
              <a:gd name="connsiteY41" fmla="*/ 68155 h 469200"/>
              <a:gd name="connsiteX42" fmla="*/ 157225 w 467367"/>
              <a:gd name="connsiteY42" fmla="*/ 63699 h 469200"/>
              <a:gd name="connsiteX43" fmla="*/ 143479 w 467367"/>
              <a:gd name="connsiteY43" fmla="*/ 87509 h 469200"/>
              <a:gd name="connsiteX44" fmla="*/ 151140 w 467367"/>
              <a:gd name="connsiteY44" fmla="*/ 91932 h 469200"/>
              <a:gd name="connsiteX45" fmla="*/ 157688 w 467367"/>
              <a:gd name="connsiteY45" fmla="*/ 106809 h 469200"/>
              <a:gd name="connsiteX46" fmla="*/ 155789 w 467367"/>
              <a:gd name="connsiteY46" fmla="*/ 123715 h 469200"/>
              <a:gd name="connsiteX47" fmla="*/ 157688 w 467367"/>
              <a:gd name="connsiteY47" fmla="*/ 140621 h 469200"/>
              <a:gd name="connsiteX48" fmla="*/ 151140 w 467367"/>
              <a:gd name="connsiteY48" fmla="*/ 155498 h 469200"/>
              <a:gd name="connsiteX49" fmla="*/ 143479 w 467367"/>
              <a:gd name="connsiteY49" fmla="*/ 159921 h 469200"/>
              <a:gd name="connsiteX50" fmla="*/ 157225 w 467367"/>
              <a:gd name="connsiteY50" fmla="*/ 183730 h 469200"/>
              <a:gd name="connsiteX51" fmla="*/ 164943 w 467367"/>
              <a:gd name="connsiteY51" fmla="*/ 179275 h 469200"/>
              <a:gd name="connsiteX52" fmla="*/ 181109 w 467367"/>
              <a:gd name="connsiteY52" fmla="*/ 181051 h 469200"/>
              <a:gd name="connsiteX53" fmla="*/ 210312 w 467367"/>
              <a:gd name="connsiteY53" fmla="*/ 198034 h 469200"/>
              <a:gd name="connsiteX54" fmla="*/ 219938 w 467367"/>
              <a:gd name="connsiteY54" fmla="*/ 211147 h 469200"/>
              <a:gd name="connsiteX55" fmla="*/ 219938 w 467367"/>
              <a:gd name="connsiteY55" fmla="*/ 219938 h 469200"/>
              <a:gd name="connsiteX56" fmla="*/ 247430 w 467367"/>
              <a:gd name="connsiteY56" fmla="*/ 219938 h 469200"/>
              <a:gd name="connsiteX57" fmla="*/ 247430 w 467367"/>
              <a:gd name="connsiteY57" fmla="*/ 211147 h 469200"/>
              <a:gd name="connsiteX58" fmla="*/ 257056 w 467367"/>
              <a:gd name="connsiteY58" fmla="*/ 198034 h 469200"/>
              <a:gd name="connsiteX59" fmla="*/ 286258 w 467367"/>
              <a:gd name="connsiteY59" fmla="*/ 181051 h 469200"/>
              <a:gd name="connsiteX60" fmla="*/ 302424 w 467367"/>
              <a:gd name="connsiteY60" fmla="*/ 179275 h 469200"/>
              <a:gd name="connsiteX61" fmla="*/ 310142 w 467367"/>
              <a:gd name="connsiteY61" fmla="*/ 183730 h 469200"/>
              <a:gd name="connsiteX62" fmla="*/ 323888 w 467367"/>
              <a:gd name="connsiteY62" fmla="*/ 159921 h 469200"/>
              <a:gd name="connsiteX63" fmla="*/ 316227 w 467367"/>
              <a:gd name="connsiteY63" fmla="*/ 155498 h 469200"/>
              <a:gd name="connsiteX64" fmla="*/ 309679 w 467367"/>
              <a:gd name="connsiteY64" fmla="*/ 140621 h 469200"/>
              <a:gd name="connsiteX65" fmla="*/ 311578 w 467367"/>
              <a:gd name="connsiteY65" fmla="*/ 123715 h 469200"/>
              <a:gd name="connsiteX66" fmla="*/ 309679 w 467367"/>
              <a:gd name="connsiteY66" fmla="*/ 106809 h 469200"/>
              <a:gd name="connsiteX67" fmla="*/ 316227 w 467367"/>
              <a:gd name="connsiteY67" fmla="*/ 91932 h 469200"/>
              <a:gd name="connsiteX68" fmla="*/ 323888 w 467367"/>
              <a:gd name="connsiteY68" fmla="*/ 87509 h 469200"/>
              <a:gd name="connsiteX69" fmla="*/ 310142 w 467367"/>
              <a:gd name="connsiteY69" fmla="*/ 63699 h 469200"/>
              <a:gd name="connsiteX70" fmla="*/ 302424 w 467367"/>
              <a:gd name="connsiteY70" fmla="*/ 68155 h 469200"/>
              <a:gd name="connsiteX71" fmla="*/ 286258 w 467367"/>
              <a:gd name="connsiteY71" fmla="*/ 66379 h 469200"/>
              <a:gd name="connsiteX72" fmla="*/ 257056 w 467367"/>
              <a:gd name="connsiteY72" fmla="*/ 49397 h 469200"/>
              <a:gd name="connsiteX73" fmla="*/ 247430 w 467367"/>
              <a:gd name="connsiteY73" fmla="*/ 36282 h 469200"/>
              <a:gd name="connsiteX74" fmla="*/ 247430 w 467367"/>
              <a:gd name="connsiteY74" fmla="*/ 27492 h 469200"/>
              <a:gd name="connsiteX75" fmla="*/ 206191 w 467367"/>
              <a:gd name="connsiteY75" fmla="*/ 0 h 469200"/>
              <a:gd name="connsiteX76" fmla="*/ 261176 w 467367"/>
              <a:gd name="connsiteY76" fmla="*/ 0 h 469200"/>
              <a:gd name="connsiteX77" fmla="*/ 274922 w 467367"/>
              <a:gd name="connsiteY77" fmla="*/ 13746 h 469200"/>
              <a:gd name="connsiteX78" fmla="*/ 274922 w 467367"/>
              <a:gd name="connsiteY78" fmla="*/ 26722 h 469200"/>
              <a:gd name="connsiteX79" fmla="*/ 296980 w 467367"/>
              <a:gd name="connsiteY79" fmla="*/ 39552 h 469200"/>
              <a:gd name="connsiteX80" fmla="*/ 308300 w 467367"/>
              <a:gd name="connsiteY80" fmla="*/ 33017 h 469200"/>
              <a:gd name="connsiteX81" fmla="*/ 318731 w 467367"/>
              <a:gd name="connsiteY81" fmla="*/ 31644 h 469200"/>
              <a:gd name="connsiteX82" fmla="*/ 327077 w 467367"/>
              <a:gd name="connsiteY82" fmla="*/ 38048 h 469200"/>
              <a:gd name="connsiteX83" fmla="*/ 354570 w 467367"/>
              <a:gd name="connsiteY83" fmla="*/ 85667 h 469200"/>
              <a:gd name="connsiteX84" fmla="*/ 355943 w 467367"/>
              <a:gd name="connsiteY84" fmla="*/ 96097 h 469200"/>
              <a:gd name="connsiteX85" fmla="*/ 349538 w 467367"/>
              <a:gd name="connsiteY85" fmla="*/ 104444 h 469200"/>
              <a:gd name="connsiteX86" fmla="*/ 338267 w 467367"/>
              <a:gd name="connsiteY86" fmla="*/ 110952 h 469200"/>
              <a:gd name="connsiteX87" fmla="*/ 339070 w 467367"/>
              <a:gd name="connsiteY87" fmla="*/ 123715 h 469200"/>
              <a:gd name="connsiteX88" fmla="*/ 338267 w 467367"/>
              <a:gd name="connsiteY88" fmla="*/ 136478 h 469200"/>
              <a:gd name="connsiteX89" fmla="*/ 349538 w 467367"/>
              <a:gd name="connsiteY89" fmla="*/ 142986 h 469200"/>
              <a:gd name="connsiteX90" fmla="*/ 355943 w 467367"/>
              <a:gd name="connsiteY90" fmla="*/ 151333 h 469200"/>
              <a:gd name="connsiteX91" fmla="*/ 354570 w 467367"/>
              <a:gd name="connsiteY91" fmla="*/ 161763 h 469200"/>
              <a:gd name="connsiteX92" fmla="*/ 327077 w 467367"/>
              <a:gd name="connsiteY92" fmla="*/ 209381 h 469200"/>
              <a:gd name="connsiteX93" fmla="*/ 318731 w 467367"/>
              <a:gd name="connsiteY93" fmla="*/ 215786 h 469200"/>
              <a:gd name="connsiteX94" fmla="*/ 308300 w 467367"/>
              <a:gd name="connsiteY94" fmla="*/ 214412 h 469200"/>
              <a:gd name="connsiteX95" fmla="*/ 296980 w 467367"/>
              <a:gd name="connsiteY95" fmla="*/ 207877 h 469200"/>
              <a:gd name="connsiteX96" fmla="*/ 274922 w 467367"/>
              <a:gd name="connsiteY96" fmla="*/ 220706 h 469200"/>
              <a:gd name="connsiteX97" fmla="*/ 274922 w 467367"/>
              <a:gd name="connsiteY97" fmla="*/ 233684 h 469200"/>
              <a:gd name="connsiteX98" fmla="*/ 261176 w 467367"/>
              <a:gd name="connsiteY98" fmla="*/ 247430 h 469200"/>
              <a:gd name="connsiteX99" fmla="*/ 247430 w 467367"/>
              <a:gd name="connsiteY99" fmla="*/ 247430 h 469200"/>
              <a:gd name="connsiteX100" fmla="*/ 247430 w 467367"/>
              <a:gd name="connsiteY100" fmla="*/ 274922 h 469200"/>
              <a:gd name="connsiteX101" fmla="*/ 398637 w 467367"/>
              <a:gd name="connsiteY101" fmla="*/ 274922 h 469200"/>
              <a:gd name="connsiteX102" fmla="*/ 412383 w 467367"/>
              <a:gd name="connsiteY102" fmla="*/ 288668 h 469200"/>
              <a:gd name="connsiteX103" fmla="*/ 412383 w 467367"/>
              <a:gd name="connsiteY103" fmla="*/ 334103 h 469200"/>
              <a:gd name="connsiteX104" fmla="*/ 439875 w 467367"/>
              <a:gd name="connsiteY104" fmla="*/ 372977 h 469200"/>
              <a:gd name="connsiteX105" fmla="*/ 432894 w 467367"/>
              <a:gd name="connsiteY105" fmla="*/ 395908 h 469200"/>
              <a:gd name="connsiteX106" fmla="*/ 467367 w 467367"/>
              <a:gd name="connsiteY106" fmla="*/ 455454 h 469200"/>
              <a:gd name="connsiteX107" fmla="*/ 453621 w 467367"/>
              <a:gd name="connsiteY107" fmla="*/ 469200 h 469200"/>
              <a:gd name="connsiteX108" fmla="*/ 343652 w 467367"/>
              <a:gd name="connsiteY108" fmla="*/ 469200 h 469200"/>
              <a:gd name="connsiteX109" fmla="*/ 329906 w 467367"/>
              <a:gd name="connsiteY109" fmla="*/ 455454 h 469200"/>
              <a:gd name="connsiteX110" fmla="*/ 364380 w 467367"/>
              <a:gd name="connsiteY110" fmla="*/ 395908 h 469200"/>
              <a:gd name="connsiteX111" fmla="*/ 357398 w 467367"/>
              <a:gd name="connsiteY111" fmla="*/ 372977 h 469200"/>
              <a:gd name="connsiteX112" fmla="*/ 384891 w 467367"/>
              <a:gd name="connsiteY112" fmla="*/ 334103 h 469200"/>
              <a:gd name="connsiteX113" fmla="*/ 384891 w 467367"/>
              <a:gd name="connsiteY113" fmla="*/ 302414 h 469200"/>
              <a:gd name="connsiteX114" fmla="*/ 247430 w 467367"/>
              <a:gd name="connsiteY114" fmla="*/ 302414 h 469200"/>
              <a:gd name="connsiteX115" fmla="*/ 247430 w 467367"/>
              <a:gd name="connsiteY115" fmla="*/ 334103 h 469200"/>
              <a:gd name="connsiteX116" fmla="*/ 274922 w 467367"/>
              <a:gd name="connsiteY116" fmla="*/ 372977 h 469200"/>
              <a:gd name="connsiteX117" fmla="*/ 267941 w 467367"/>
              <a:gd name="connsiteY117" fmla="*/ 395908 h 469200"/>
              <a:gd name="connsiteX118" fmla="*/ 302414 w 467367"/>
              <a:gd name="connsiteY118" fmla="*/ 455454 h 469200"/>
              <a:gd name="connsiteX119" fmla="*/ 288668 w 467367"/>
              <a:gd name="connsiteY119" fmla="*/ 469200 h 469200"/>
              <a:gd name="connsiteX120" fmla="*/ 178699 w 467367"/>
              <a:gd name="connsiteY120" fmla="*/ 469200 h 469200"/>
              <a:gd name="connsiteX121" fmla="*/ 164953 w 467367"/>
              <a:gd name="connsiteY121" fmla="*/ 455454 h 469200"/>
              <a:gd name="connsiteX122" fmla="*/ 199426 w 467367"/>
              <a:gd name="connsiteY122" fmla="*/ 395908 h 469200"/>
              <a:gd name="connsiteX123" fmla="*/ 192445 w 467367"/>
              <a:gd name="connsiteY123" fmla="*/ 372977 h 469200"/>
              <a:gd name="connsiteX124" fmla="*/ 219938 w 467367"/>
              <a:gd name="connsiteY124" fmla="*/ 334103 h 469200"/>
              <a:gd name="connsiteX125" fmla="*/ 219938 w 467367"/>
              <a:gd name="connsiteY125" fmla="*/ 302414 h 469200"/>
              <a:gd name="connsiteX126" fmla="*/ 82477 w 467367"/>
              <a:gd name="connsiteY126" fmla="*/ 302414 h 469200"/>
              <a:gd name="connsiteX127" fmla="*/ 82477 w 467367"/>
              <a:gd name="connsiteY127" fmla="*/ 334103 h 469200"/>
              <a:gd name="connsiteX128" fmla="*/ 109969 w 467367"/>
              <a:gd name="connsiteY128" fmla="*/ 372977 h 469200"/>
              <a:gd name="connsiteX129" fmla="*/ 102988 w 467367"/>
              <a:gd name="connsiteY129" fmla="*/ 395908 h 469200"/>
              <a:gd name="connsiteX130" fmla="*/ 137461 w 467367"/>
              <a:gd name="connsiteY130" fmla="*/ 455454 h 469200"/>
              <a:gd name="connsiteX131" fmla="*/ 123715 w 467367"/>
              <a:gd name="connsiteY131" fmla="*/ 469200 h 469200"/>
              <a:gd name="connsiteX132" fmla="*/ 13746 w 467367"/>
              <a:gd name="connsiteY132" fmla="*/ 469200 h 469200"/>
              <a:gd name="connsiteX133" fmla="*/ 0 w 467367"/>
              <a:gd name="connsiteY133" fmla="*/ 455454 h 469200"/>
              <a:gd name="connsiteX134" fmla="*/ 34473 w 467367"/>
              <a:gd name="connsiteY134" fmla="*/ 395908 h 469200"/>
              <a:gd name="connsiteX135" fmla="*/ 27492 w 467367"/>
              <a:gd name="connsiteY135" fmla="*/ 372977 h 469200"/>
              <a:gd name="connsiteX136" fmla="*/ 54984 w 467367"/>
              <a:gd name="connsiteY136" fmla="*/ 334103 h 469200"/>
              <a:gd name="connsiteX137" fmla="*/ 54984 w 467367"/>
              <a:gd name="connsiteY137" fmla="*/ 288668 h 469200"/>
              <a:gd name="connsiteX138" fmla="*/ 68730 w 467367"/>
              <a:gd name="connsiteY138" fmla="*/ 274922 h 469200"/>
              <a:gd name="connsiteX139" fmla="*/ 219938 w 467367"/>
              <a:gd name="connsiteY139" fmla="*/ 274922 h 469200"/>
              <a:gd name="connsiteX140" fmla="*/ 219938 w 467367"/>
              <a:gd name="connsiteY140" fmla="*/ 247430 h 469200"/>
              <a:gd name="connsiteX141" fmla="*/ 206191 w 467367"/>
              <a:gd name="connsiteY141" fmla="*/ 247430 h 469200"/>
              <a:gd name="connsiteX142" fmla="*/ 192445 w 467367"/>
              <a:gd name="connsiteY142" fmla="*/ 233684 h 469200"/>
              <a:gd name="connsiteX143" fmla="*/ 192445 w 467367"/>
              <a:gd name="connsiteY143" fmla="*/ 220706 h 469200"/>
              <a:gd name="connsiteX144" fmla="*/ 170387 w 467367"/>
              <a:gd name="connsiteY144" fmla="*/ 207877 h 469200"/>
              <a:gd name="connsiteX145" fmla="*/ 159067 w 467367"/>
              <a:gd name="connsiteY145" fmla="*/ 214412 h 469200"/>
              <a:gd name="connsiteX146" fmla="*/ 148637 w 467367"/>
              <a:gd name="connsiteY146" fmla="*/ 215786 h 469200"/>
              <a:gd name="connsiteX147" fmla="*/ 140290 w 467367"/>
              <a:gd name="connsiteY147" fmla="*/ 209381 h 469200"/>
              <a:gd name="connsiteX148" fmla="*/ 112798 w 467367"/>
              <a:gd name="connsiteY148" fmla="*/ 161763 h 469200"/>
              <a:gd name="connsiteX149" fmla="*/ 111424 w 467367"/>
              <a:gd name="connsiteY149" fmla="*/ 151333 h 469200"/>
              <a:gd name="connsiteX150" fmla="*/ 117829 w 467367"/>
              <a:gd name="connsiteY150" fmla="*/ 142986 h 469200"/>
              <a:gd name="connsiteX151" fmla="*/ 129101 w 467367"/>
              <a:gd name="connsiteY151" fmla="*/ 136478 h 469200"/>
              <a:gd name="connsiteX152" fmla="*/ 128297 w 467367"/>
              <a:gd name="connsiteY152" fmla="*/ 123715 h 469200"/>
              <a:gd name="connsiteX153" fmla="*/ 129101 w 467367"/>
              <a:gd name="connsiteY153" fmla="*/ 110952 h 469200"/>
              <a:gd name="connsiteX154" fmla="*/ 117829 w 467367"/>
              <a:gd name="connsiteY154" fmla="*/ 104444 h 469200"/>
              <a:gd name="connsiteX155" fmla="*/ 111424 w 467367"/>
              <a:gd name="connsiteY155" fmla="*/ 96097 h 469200"/>
              <a:gd name="connsiteX156" fmla="*/ 112798 w 467367"/>
              <a:gd name="connsiteY156" fmla="*/ 85667 h 469200"/>
              <a:gd name="connsiteX157" fmla="*/ 140290 w 467367"/>
              <a:gd name="connsiteY157" fmla="*/ 38048 h 469200"/>
              <a:gd name="connsiteX158" fmla="*/ 148637 w 467367"/>
              <a:gd name="connsiteY158" fmla="*/ 31644 h 469200"/>
              <a:gd name="connsiteX159" fmla="*/ 159067 w 467367"/>
              <a:gd name="connsiteY159" fmla="*/ 33017 h 469200"/>
              <a:gd name="connsiteX160" fmla="*/ 170387 w 467367"/>
              <a:gd name="connsiteY160" fmla="*/ 39552 h 469200"/>
              <a:gd name="connsiteX161" fmla="*/ 192445 w 467367"/>
              <a:gd name="connsiteY161" fmla="*/ 26722 h 469200"/>
              <a:gd name="connsiteX162" fmla="*/ 192445 w 467367"/>
              <a:gd name="connsiteY162" fmla="*/ 13746 h 469200"/>
              <a:gd name="connsiteX163" fmla="*/ 206191 w 467367"/>
              <a:gd name="connsiteY163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67367" h="469200">
                <a:moveTo>
                  <a:pt x="398637" y="414216"/>
                </a:moveTo>
                <a:cubicBezTo>
                  <a:pt x="380715" y="414216"/>
                  <a:pt x="365426" y="425706"/>
                  <a:pt x="359754" y="441708"/>
                </a:cubicBezTo>
                <a:lnTo>
                  <a:pt x="437520" y="441708"/>
                </a:lnTo>
                <a:cubicBezTo>
                  <a:pt x="431846" y="425706"/>
                  <a:pt x="416559" y="414216"/>
                  <a:pt x="398637" y="414216"/>
                </a:cubicBezTo>
                <a:close/>
                <a:moveTo>
                  <a:pt x="233684" y="414216"/>
                </a:moveTo>
                <a:cubicBezTo>
                  <a:pt x="215761" y="414216"/>
                  <a:pt x="200473" y="425706"/>
                  <a:pt x="194800" y="441708"/>
                </a:cubicBezTo>
                <a:lnTo>
                  <a:pt x="272567" y="441708"/>
                </a:lnTo>
                <a:cubicBezTo>
                  <a:pt x="266893" y="425706"/>
                  <a:pt x="251606" y="414216"/>
                  <a:pt x="233684" y="414216"/>
                </a:cubicBezTo>
                <a:close/>
                <a:moveTo>
                  <a:pt x="68730" y="414216"/>
                </a:moveTo>
                <a:cubicBezTo>
                  <a:pt x="50808" y="414216"/>
                  <a:pt x="35520" y="425706"/>
                  <a:pt x="29847" y="441708"/>
                </a:cubicBezTo>
                <a:lnTo>
                  <a:pt x="107614" y="441708"/>
                </a:lnTo>
                <a:cubicBezTo>
                  <a:pt x="101940" y="425706"/>
                  <a:pt x="86653" y="414216"/>
                  <a:pt x="68730" y="414216"/>
                </a:cubicBezTo>
                <a:close/>
                <a:moveTo>
                  <a:pt x="398637" y="359231"/>
                </a:moveTo>
                <a:cubicBezTo>
                  <a:pt x="391057" y="359231"/>
                  <a:pt x="384891" y="365398"/>
                  <a:pt x="384891" y="372977"/>
                </a:cubicBezTo>
                <a:cubicBezTo>
                  <a:pt x="384891" y="380557"/>
                  <a:pt x="391057" y="386723"/>
                  <a:pt x="398637" y="386723"/>
                </a:cubicBezTo>
                <a:cubicBezTo>
                  <a:pt x="406216" y="386723"/>
                  <a:pt x="412383" y="380557"/>
                  <a:pt x="412383" y="372977"/>
                </a:cubicBezTo>
                <a:cubicBezTo>
                  <a:pt x="412383" y="365398"/>
                  <a:pt x="406216" y="359231"/>
                  <a:pt x="398637" y="359231"/>
                </a:cubicBezTo>
                <a:close/>
                <a:moveTo>
                  <a:pt x="233684" y="359231"/>
                </a:moveTo>
                <a:cubicBezTo>
                  <a:pt x="226104" y="359231"/>
                  <a:pt x="219938" y="365398"/>
                  <a:pt x="219938" y="372977"/>
                </a:cubicBezTo>
                <a:cubicBezTo>
                  <a:pt x="219938" y="380557"/>
                  <a:pt x="226104" y="386723"/>
                  <a:pt x="233684" y="386723"/>
                </a:cubicBezTo>
                <a:cubicBezTo>
                  <a:pt x="241263" y="386723"/>
                  <a:pt x="247430" y="380557"/>
                  <a:pt x="247430" y="372977"/>
                </a:cubicBezTo>
                <a:cubicBezTo>
                  <a:pt x="247430" y="365398"/>
                  <a:pt x="241263" y="359231"/>
                  <a:pt x="233684" y="359231"/>
                </a:cubicBezTo>
                <a:close/>
                <a:moveTo>
                  <a:pt x="68730" y="359231"/>
                </a:moveTo>
                <a:cubicBezTo>
                  <a:pt x="61151" y="359231"/>
                  <a:pt x="54984" y="365398"/>
                  <a:pt x="54984" y="372977"/>
                </a:cubicBezTo>
                <a:cubicBezTo>
                  <a:pt x="54984" y="380557"/>
                  <a:pt x="61151" y="386723"/>
                  <a:pt x="68730" y="386723"/>
                </a:cubicBezTo>
                <a:cubicBezTo>
                  <a:pt x="76310" y="386723"/>
                  <a:pt x="82477" y="380557"/>
                  <a:pt x="82477" y="372977"/>
                </a:cubicBezTo>
                <a:cubicBezTo>
                  <a:pt x="82477" y="365398"/>
                  <a:pt x="76310" y="359231"/>
                  <a:pt x="68730" y="359231"/>
                </a:cubicBezTo>
                <a:close/>
                <a:moveTo>
                  <a:pt x="233683" y="100804"/>
                </a:moveTo>
                <a:cubicBezTo>
                  <a:pt x="221051" y="100804"/>
                  <a:pt x="210773" y="111082"/>
                  <a:pt x="210773" y="123714"/>
                </a:cubicBezTo>
                <a:cubicBezTo>
                  <a:pt x="210773" y="136347"/>
                  <a:pt x="221051" y="146625"/>
                  <a:pt x="233683" y="146625"/>
                </a:cubicBezTo>
                <a:cubicBezTo>
                  <a:pt x="246316" y="146625"/>
                  <a:pt x="256594" y="136347"/>
                  <a:pt x="256594" y="123714"/>
                </a:cubicBezTo>
                <a:cubicBezTo>
                  <a:pt x="256594" y="111082"/>
                  <a:pt x="246316" y="100804"/>
                  <a:pt x="233683" y="100804"/>
                </a:cubicBezTo>
                <a:close/>
                <a:moveTo>
                  <a:pt x="233683" y="73312"/>
                </a:moveTo>
                <a:cubicBezTo>
                  <a:pt x="261475" y="73312"/>
                  <a:pt x="284086" y="95922"/>
                  <a:pt x="284086" y="123714"/>
                </a:cubicBezTo>
                <a:cubicBezTo>
                  <a:pt x="284086" y="151506"/>
                  <a:pt x="261475" y="174117"/>
                  <a:pt x="233683" y="174117"/>
                </a:cubicBezTo>
                <a:cubicBezTo>
                  <a:pt x="205891" y="174117"/>
                  <a:pt x="183281" y="151506"/>
                  <a:pt x="183281" y="123714"/>
                </a:cubicBezTo>
                <a:cubicBezTo>
                  <a:pt x="183281" y="95922"/>
                  <a:pt x="205891" y="73312"/>
                  <a:pt x="233683" y="73312"/>
                </a:cubicBezTo>
                <a:close/>
                <a:moveTo>
                  <a:pt x="219938" y="27492"/>
                </a:moveTo>
                <a:lnTo>
                  <a:pt x="219938" y="36282"/>
                </a:lnTo>
                <a:cubicBezTo>
                  <a:pt x="219938" y="42288"/>
                  <a:pt x="216040" y="47596"/>
                  <a:pt x="210312" y="49397"/>
                </a:cubicBezTo>
                <a:cubicBezTo>
                  <a:pt x="199522" y="52787"/>
                  <a:pt x="189696" y="58501"/>
                  <a:pt x="181109" y="66379"/>
                </a:cubicBezTo>
                <a:cubicBezTo>
                  <a:pt x="176688" y="70437"/>
                  <a:pt x="170143" y="71157"/>
                  <a:pt x="164943" y="68155"/>
                </a:cubicBezTo>
                <a:lnTo>
                  <a:pt x="157225" y="63699"/>
                </a:lnTo>
                <a:lnTo>
                  <a:pt x="143479" y="87509"/>
                </a:lnTo>
                <a:lnTo>
                  <a:pt x="151140" y="91932"/>
                </a:lnTo>
                <a:cubicBezTo>
                  <a:pt x="156335" y="94931"/>
                  <a:pt x="158986" y="100952"/>
                  <a:pt x="157688" y="106809"/>
                </a:cubicBezTo>
                <a:cubicBezTo>
                  <a:pt x="156428" y="112499"/>
                  <a:pt x="155789" y="118187"/>
                  <a:pt x="155789" y="123715"/>
                </a:cubicBezTo>
                <a:cubicBezTo>
                  <a:pt x="155789" y="129243"/>
                  <a:pt x="156428" y="134931"/>
                  <a:pt x="157688" y="140621"/>
                </a:cubicBezTo>
                <a:cubicBezTo>
                  <a:pt x="158986" y="146477"/>
                  <a:pt x="156335" y="152499"/>
                  <a:pt x="151140" y="155498"/>
                </a:cubicBezTo>
                <a:lnTo>
                  <a:pt x="143479" y="159921"/>
                </a:lnTo>
                <a:lnTo>
                  <a:pt x="157225" y="183730"/>
                </a:lnTo>
                <a:lnTo>
                  <a:pt x="164943" y="179275"/>
                </a:lnTo>
                <a:cubicBezTo>
                  <a:pt x="170140" y="176273"/>
                  <a:pt x="176687" y="176993"/>
                  <a:pt x="181109" y="181051"/>
                </a:cubicBezTo>
                <a:cubicBezTo>
                  <a:pt x="189697" y="188929"/>
                  <a:pt x="199522" y="194643"/>
                  <a:pt x="210312" y="198034"/>
                </a:cubicBezTo>
                <a:cubicBezTo>
                  <a:pt x="216040" y="199833"/>
                  <a:pt x="219938" y="205142"/>
                  <a:pt x="219938" y="211147"/>
                </a:cubicBezTo>
                <a:lnTo>
                  <a:pt x="219938" y="219938"/>
                </a:lnTo>
                <a:lnTo>
                  <a:pt x="247430" y="219938"/>
                </a:lnTo>
                <a:lnTo>
                  <a:pt x="247430" y="211147"/>
                </a:lnTo>
                <a:cubicBezTo>
                  <a:pt x="247430" y="205143"/>
                  <a:pt x="251327" y="199833"/>
                  <a:pt x="257056" y="198034"/>
                </a:cubicBezTo>
                <a:cubicBezTo>
                  <a:pt x="267845" y="194644"/>
                  <a:pt x="277670" y="188930"/>
                  <a:pt x="286258" y="181051"/>
                </a:cubicBezTo>
                <a:cubicBezTo>
                  <a:pt x="290680" y="176992"/>
                  <a:pt x="297224" y="176273"/>
                  <a:pt x="302424" y="179275"/>
                </a:cubicBezTo>
                <a:lnTo>
                  <a:pt x="310142" y="183730"/>
                </a:lnTo>
                <a:lnTo>
                  <a:pt x="323888" y="159921"/>
                </a:lnTo>
                <a:lnTo>
                  <a:pt x="316227" y="155498"/>
                </a:lnTo>
                <a:cubicBezTo>
                  <a:pt x="311032" y="152499"/>
                  <a:pt x="308382" y="146477"/>
                  <a:pt x="309679" y="140621"/>
                </a:cubicBezTo>
                <a:cubicBezTo>
                  <a:pt x="310939" y="134931"/>
                  <a:pt x="311578" y="129243"/>
                  <a:pt x="311578" y="123715"/>
                </a:cubicBezTo>
                <a:cubicBezTo>
                  <a:pt x="311578" y="118187"/>
                  <a:pt x="310939" y="112499"/>
                  <a:pt x="309679" y="106809"/>
                </a:cubicBezTo>
                <a:cubicBezTo>
                  <a:pt x="308382" y="100952"/>
                  <a:pt x="311032" y="94931"/>
                  <a:pt x="316227" y="91932"/>
                </a:cubicBezTo>
                <a:lnTo>
                  <a:pt x="323888" y="87509"/>
                </a:lnTo>
                <a:lnTo>
                  <a:pt x="310142" y="63699"/>
                </a:lnTo>
                <a:lnTo>
                  <a:pt x="302424" y="68155"/>
                </a:lnTo>
                <a:cubicBezTo>
                  <a:pt x="297224" y="71155"/>
                  <a:pt x="290679" y="70436"/>
                  <a:pt x="286258" y="66379"/>
                </a:cubicBezTo>
                <a:cubicBezTo>
                  <a:pt x="277671" y="58501"/>
                  <a:pt x="267845" y="52787"/>
                  <a:pt x="257056" y="49397"/>
                </a:cubicBezTo>
                <a:cubicBezTo>
                  <a:pt x="251327" y="47596"/>
                  <a:pt x="247430" y="42287"/>
                  <a:pt x="247430" y="36282"/>
                </a:cubicBezTo>
                <a:lnTo>
                  <a:pt x="247430" y="27492"/>
                </a:lnTo>
                <a:close/>
                <a:moveTo>
                  <a:pt x="206191" y="0"/>
                </a:moveTo>
                <a:lnTo>
                  <a:pt x="261176" y="0"/>
                </a:lnTo>
                <a:cubicBezTo>
                  <a:pt x="268767" y="0"/>
                  <a:pt x="274922" y="6155"/>
                  <a:pt x="274922" y="13746"/>
                </a:cubicBezTo>
                <a:lnTo>
                  <a:pt x="274922" y="26722"/>
                </a:lnTo>
                <a:cubicBezTo>
                  <a:pt x="282743" y="30059"/>
                  <a:pt x="290118" y="34349"/>
                  <a:pt x="296980" y="39552"/>
                </a:cubicBezTo>
                <a:lnTo>
                  <a:pt x="308300" y="33017"/>
                </a:lnTo>
                <a:cubicBezTo>
                  <a:pt x="311457" y="31194"/>
                  <a:pt x="315214" y="30700"/>
                  <a:pt x="318731" y="31644"/>
                </a:cubicBezTo>
                <a:cubicBezTo>
                  <a:pt x="322252" y="32587"/>
                  <a:pt x="325255" y="34891"/>
                  <a:pt x="327077" y="38048"/>
                </a:cubicBezTo>
                <a:lnTo>
                  <a:pt x="354570" y="85667"/>
                </a:lnTo>
                <a:cubicBezTo>
                  <a:pt x="356392" y="88824"/>
                  <a:pt x="356886" y="92575"/>
                  <a:pt x="355943" y="96097"/>
                </a:cubicBezTo>
                <a:cubicBezTo>
                  <a:pt x="354999" y="99619"/>
                  <a:pt x="352695" y="102621"/>
                  <a:pt x="349538" y="104444"/>
                </a:cubicBezTo>
                <a:lnTo>
                  <a:pt x="338267" y="110952"/>
                </a:lnTo>
                <a:cubicBezTo>
                  <a:pt x="338801" y="115233"/>
                  <a:pt x="339070" y="119499"/>
                  <a:pt x="339070" y="123715"/>
                </a:cubicBezTo>
                <a:cubicBezTo>
                  <a:pt x="339070" y="127930"/>
                  <a:pt x="338801" y="132197"/>
                  <a:pt x="338267" y="136478"/>
                </a:cubicBezTo>
                <a:lnTo>
                  <a:pt x="349538" y="142986"/>
                </a:lnTo>
                <a:cubicBezTo>
                  <a:pt x="352695" y="144809"/>
                  <a:pt x="354999" y="147811"/>
                  <a:pt x="355943" y="151333"/>
                </a:cubicBezTo>
                <a:cubicBezTo>
                  <a:pt x="356886" y="154853"/>
                  <a:pt x="356392" y="158606"/>
                  <a:pt x="354570" y="161763"/>
                </a:cubicBezTo>
                <a:lnTo>
                  <a:pt x="327077" y="209381"/>
                </a:lnTo>
                <a:cubicBezTo>
                  <a:pt x="325255" y="212539"/>
                  <a:pt x="322252" y="214843"/>
                  <a:pt x="318731" y="215786"/>
                </a:cubicBezTo>
                <a:cubicBezTo>
                  <a:pt x="315212" y="216729"/>
                  <a:pt x="311457" y="216235"/>
                  <a:pt x="308300" y="214412"/>
                </a:cubicBezTo>
                <a:lnTo>
                  <a:pt x="296980" y="207877"/>
                </a:lnTo>
                <a:cubicBezTo>
                  <a:pt x="290116" y="213081"/>
                  <a:pt x="282743" y="217370"/>
                  <a:pt x="274922" y="220706"/>
                </a:cubicBezTo>
                <a:lnTo>
                  <a:pt x="274922" y="233684"/>
                </a:lnTo>
                <a:cubicBezTo>
                  <a:pt x="274922" y="241275"/>
                  <a:pt x="268767" y="247430"/>
                  <a:pt x="261176" y="247430"/>
                </a:cubicBezTo>
                <a:lnTo>
                  <a:pt x="247430" y="247430"/>
                </a:lnTo>
                <a:lnTo>
                  <a:pt x="247430" y="274922"/>
                </a:lnTo>
                <a:lnTo>
                  <a:pt x="398637" y="274922"/>
                </a:lnTo>
                <a:cubicBezTo>
                  <a:pt x="406228" y="274922"/>
                  <a:pt x="412383" y="281076"/>
                  <a:pt x="412383" y="288668"/>
                </a:cubicBezTo>
                <a:lnTo>
                  <a:pt x="412383" y="334103"/>
                </a:lnTo>
                <a:cubicBezTo>
                  <a:pt x="428382" y="339778"/>
                  <a:pt x="439875" y="355057"/>
                  <a:pt x="439875" y="372977"/>
                </a:cubicBezTo>
                <a:cubicBezTo>
                  <a:pt x="439875" y="381458"/>
                  <a:pt x="437300" y="389346"/>
                  <a:pt x="432894" y="395908"/>
                </a:cubicBezTo>
                <a:cubicBezTo>
                  <a:pt x="453475" y="407795"/>
                  <a:pt x="467367" y="430025"/>
                  <a:pt x="467367" y="455454"/>
                </a:cubicBezTo>
                <a:cubicBezTo>
                  <a:pt x="467367" y="463045"/>
                  <a:pt x="461213" y="469200"/>
                  <a:pt x="453621" y="469200"/>
                </a:cubicBezTo>
                <a:lnTo>
                  <a:pt x="343652" y="469200"/>
                </a:lnTo>
                <a:cubicBezTo>
                  <a:pt x="336061" y="469200"/>
                  <a:pt x="329906" y="463045"/>
                  <a:pt x="329906" y="455454"/>
                </a:cubicBezTo>
                <a:cubicBezTo>
                  <a:pt x="329906" y="430025"/>
                  <a:pt x="343798" y="407795"/>
                  <a:pt x="364380" y="395908"/>
                </a:cubicBezTo>
                <a:cubicBezTo>
                  <a:pt x="359974" y="389346"/>
                  <a:pt x="357398" y="381458"/>
                  <a:pt x="357398" y="372977"/>
                </a:cubicBezTo>
                <a:cubicBezTo>
                  <a:pt x="357398" y="355057"/>
                  <a:pt x="368891" y="339778"/>
                  <a:pt x="384891" y="334103"/>
                </a:cubicBezTo>
                <a:lnTo>
                  <a:pt x="384891" y="302414"/>
                </a:lnTo>
                <a:lnTo>
                  <a:pt x="247430" y="302414"/>
                </a:lnTo>
                <a:lnTo>
                  <a:pt x="247430" y="334103"/>
                </a:lnTo>
                <a:cubicBezTo>
                  <a:pt x="263429" y="339778"/>
                  <a:pt x="274922" y="355057"/>
                  <a:pt x="274922" y="372977"/>
                </a:cubicBezTo>
                <a:cubicBezTo>
                  <a:pt x="274922" y="381458"/>
                  <a:pt x="272347" y="389346"/>
                  <a:pt x="267941" y="395908"/>
                </a:cubicBezTo>
                <a:cubicBezTo>
                  <a:pt x="288522" y="407795"/>
                  <a:pt x="302414" y="430025"/>
                  <a:pt x="302414" y="455454"/>
                </a:cubicBezTo>
                <a:cubicBezTo>
                  <a:pt x="302414" y="463045"/>
                  <a:pt x="296259" y="469200"/>
                  <a:pt x="288668" y="469200"/>
                </a:cubicBezTo>
                <a:lnTo>
                  <a:pt x="178699" y="469200"/>
                </a:lnTo>
                <a:cubicBezTo>
                  <a:pt x="171108" y="469200"/>
                  <a:pt x="164953" y="463045"/>
                  <a:pt x="164953" y="455454"/>
                </a:cubicBezTo>
                <a:cubicBezTo>
                  <a:pt x="164953" y="430025"/>
                  <a:pt x="178845" y="407795"/>
                  <a:pt x="199426" y="395908"/>
                </a:cubicBezTo>
                <a:cubicBezTo>
                  <a:pt x="195020" y="389346"/>
                  <a:pt x="192445" y="381458"/>
                  <a:pt x="192445" y="372977"/>
                </a:cubicBezTo>
                <a:cubicBezTo>
                  <a:pt x="192445" y="355057"/>
                  <a:pt x="203938" y="339778"/>
                  <a:pt x="219938" y="334103"/>
                </a:cubicBezTo>
                <a:lnTo>
                  <a:pt x="219938" y="302414"/>
                </a:lnTo>
                <a:lnTo>
                  <a:pt x="82477" y="302414"/>
                </a:lnTo>
                <a:lnTo>
                  <a:pt x="82477" y="334103"/>
                </a:lnTo>
                <a:cubicBezTo>
                  <a:pt x="98476" y="339778"/>
                  <a:pt x="109969" y="355057"/>
                  <a:pt x="109969" y="372977"/>
                </a:cubicBezTo>
                <a:cubicBezTo>
                  <a:pt x="109969" y="381458"/>
                  <a:pt x="107394" y="389346"/>
                  <a:pt x="102988" y="395908"/>
                </a:cubicBezTo>
                <a:cubicBezTo>
                  <a:pt x="123569" y="407795"/>
                  <a:pt x="137461" y="430025"/>
                  <a:pt x="137461" y="455454"/>
                </a:cubicBezTo>
                <a:cubicBezTo>
                  <a:pt x="137461" y="463045"/>
                  <a:pt x="131306" y="469200"/>
                  <a:pt x="123715" y="469200"/>
                </a:cubicBezTo>
                <a:lnTo>
                  <a:pt x="13746" y="469200"/>
                </a:lnTo>
                <a:cubicBezTo>
                  <a:pt x="6155" y="469200"/>
                  <a:pt x="0" y="463045"/>
                  <a:pt x="0" y="455454"/>
                </a:cubicBezTo>
                <a:cubicBezTo>
                  <a:pt x="0" y="430025"/>
                  <a:pt x="13892" y="407795"/>
                  <a:pt x="34473" y="395908"/>
                </a:cubicBezTo>
                <a:cubicBezTo>
                  <a:pt x="30067" y="389346"/>
                  <a:pt x="27492" y="381458"/>
                  <a:pt x="27492" y="372977"/>
                </a:cubicBezTo>
                <a:cubicBezTo>
                  <a:pt x="27492" y="355057"/>
                  <a:pt x="38985" y="339778"/>
                  <a:pt x="54984" y="334103"/>
                </a:cubicBezTo>
                <a:lnTo>
                  <a:pt x="54984" y="288668"/>
                </a:lnTo>
                <a:cubicBezTo>
                  <a:pt x="54984" y="281076"/>
                  <a:pt x="61139" y="274922"/>
                  <a:pt x="68730" y="274922"/>
                </a:cubicBezTo>
                <a:lnTo>
                  <a:pt x="219938" y="274922"/>
                </a:lnTo>
                <a:lnTo>
                  <a:pt x="219938" y="247430"/>
                </a:lnTo>
                <a:lnTo>
                  <a:pt x="206191" y="247430"/>
                </a:lnTo>
                <a:cubicBezTo>
                  <a:pt x="198600" y="247430"/>
                  <a:pt x="192445" y="241275"/>
                  <a:pt x="192445" y="233684"/>
                </a:cubicBezTo>
                <a:lnTo>
                  <a:pt x="192445" y="220706"/>
                </a:lnTo>
                <a:cubicBezTo>
                  <a:pt x="184624" y="217370"/>
                  <a:pt x="177251" y="213081"/>
                  <a:pt x="170387" y="207877"/>
                </a:cubicBezTo>
                <a:lnTo>
                  <a:pt x="159067" y="214412"/>
                </a:lnTo>
                <a:cubicBezTo>
                  <a:pt x="155911" y="216236"/>
                  <a:pt x="152158" y="216731"/>
                  <a:pt x="148637" y="215786"/>
                </a:cubicBezTo>
                <a:cubicBezTo>
                  <a:pt x="145116" y="214842"/>
                  <a:pt x="142113" y="212538"/>
                  <a:pt x="140290" y="209381"/>
                </a:cubicBezTo>
                <a:lnTo>
                  <a:pt x="112798" y="161763"/>
                </a:lnTo>
                <a:cubicBezTo>
                  <a:pt x="110975" y="158606"/>
                  <a:pt x="110481" y="154854"/>
                  <a:pt x="111424" y="151333"/>
                </a:cubicBezTo>
                <a:cubicBezTo>
                  <a:pt x="112368" y="147811"/>
                  <a:pt x="114672" y="144809"/>
                  <a:pt x="117829" y="142986"/>
                </a:cubicBezTo>
                <a:lnTo>
                  <a:pt x="129101" y="136478"/>
                </a:lnTo>
                <a:cubicBezTo>
                  <a:pt x="128566" y="132197"/>
                  <a:pt x="128297" y="127930"/>
                  <a:pt x="128297" y="123715"/>
                </a:cubicBezTo>
                <a:cubicBezTo>
                  <a:pt x="128297" y="119499"/>
                  <a:pt x="128566" y="115233"/>
                  <a:pt x="129101" y="110952"/>
                </a:cubicBezTo>
                <a:lnTo>
                  <a:pt x="117829" y="104444"/>
                </a:lnTo>
                <a:cubicBezTo>
                  <a:pt x="114672" y="102621"/>
                  <a:pt x="112368" y="99619"/>
                  <a:pt x="111424" y="96097"/>
                </a:cubicBezTo>
                <a:cubicBezTo>
                  <a:pt x="110481" y="92576"/>
                  <a:pt x="110975" y="88824"/>
                  <a:pt x="112798" y="85667"/>
                </a:cubicBezTo>
                <a:lnTo>
                  <a:pt x="140290" y="38048"/>
                </a:lnTo>
                <a:cubicBezTo>
                  <a:pt x="142113" y="34890"/>
                  <a:pt x="145115" y="32586"/>
                  <a:pt x="148637" y="31644"/>
                </a:cubicBezTo>
                <a:cubicBezTo>
                  <a:pt x="152154" y="30700"/>
                  <a:pt x="155909" y="31194"/>
                  <a:pt x="159067" y="33017"/>
                </a:cubicBezTo>
                <a:lnTo>
                  <a:pt x="170387" y="39552"/>
                </a:lnTo>
                <a:cubicBezTo>
                  <a:pt x="177249" y="34349"/>
                  <a:pt x="184624" y="30059"/>
                  <a:pt x="192445" y="26722"/>
                </a:cubicBezTo>
                <a:lnTo>
                  <a:pt x="192445" y="13746"/>
                </a:lnTo>
                <a:cubicBezTo>
                  <a:pt x="192445" y="6155"/>
                  <a:pt x="198600" y="0"/>
                  <a:pt x="206191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3" name="Freeform: Shape 382">
            <a:extLst>
              <a:ext uri="{FF2B5EF4-FFF2-40B4-BE49-F238E27FC236}">
                <a16:creationId xmlns:a16="http://schemas.microsoft.com/office/drawing/2014/main" xmlns="" id="{0BC35AE1-55CF-4E1C-B3BD-1CE5AFECCDF4}"/>
              </a:ext>
            </a:extLst>
          </p:cNvPr>
          <p:cNvSpPr/>
          <p:nvPr/>
        </p:nvSpPr>
        <p:spPr>
          <a:xfrm>
            <a:off x="4188310" y="1124542"/>
            <a:ext cx="469200" cy="469200"/>
          </a:xfrm>
          <a:custGeom>
            <a:avLst/>
            <a:gdLst>
              <a:gd name="connsiteX0" fmla="*/ 161288 w 469200"/>
              <a:gd name="connsiteY0" fmla="*/ 423380 h 469200"/>
              <a:gd name="connsiteX1" fmla="*/ 147541 w 469200"/>
              <a:gd name="connsiteY1" fmla="*/ 437126 h 469200"/>
              <a:gd name="connsiteX2" fmla="*/ 147541 w 469200"/>
              <a:gd name="connsiteY2" fmla="*/ 441708 h 469200"/>
              <a:gd name="connsiteX3" fmla="*/ 321659 w 469200"/>
              <a:gd name="connsiteY3" fmla="*/ 441708 h 469200"/>
              <a:gd name="connsiteX4" fmla="*/ 321659 w 469200"/>
              <a:gd name="connsiteY4" fmla="*/ 437126 h 469200"/>
              <a:gd name="connsiteX5" fmla="*/ 307913 w 469200"/>
              <a:gd name="connsiteY5" fmla="*/ 423380 h 469200"/>
              <a:gd name="connsiteX6" fmla="*/ 190064 w 469200"/>
              <a:gd name="connsiteY6" fmla="*/ 357398 h 469200"/>
              <a:gd name="connsiteX7" fmla="*/ 179372 w 469200"/>
              <a:gd name="connsiteY7" fmla="*/ 395888 h 469200"/>
              <a:gd name="connsiteX8" fmla="*/ 289828 w 469200"/>
              <a:gd name="connsiteY8" fmla="*/ 395888 h 469200"/>
              <a:gd name="connsiteX9" fmla="*/ 279136 w 469200"/>
              <a:gd name="connsiteY9" fmla="*/ 357398 h 469200"/>
              <a:gd name="connsiteX10" fmla="*/ 27492 w 469200"/>
              <a:gd name="connsiteY10" fmla="*/ 302414 h 469200"/>
              <a:gd name="connsiteX11" fmla="*/ 27492 w 469200"/>
              <a:gd name="connsiteY11" fmla="*/ 306996 h 469200"/>
              <a:gd name="connsiteX12" fmla="*/ 50402 w 469200"/>
              <a:gd name="connsiteY12" fmla="*/ 329906 h 469200"/>
              <a:gd name="connsiteX13" fmla="*/ 418798 w 469200"/>
              <a:gd name="connsiteY13" fmla="*/ 329906 h 469200"/>
              <a:gd name="connsiteX14" fmla="*/ 441708 w 469200"/>
              <a:gd name="connsiteY14" fmla="*/ 306996 h 469200"/>
              <a:gd name="connsiteX15" fmla="*/ 441708 w 469200"/>
              <a:gd name="connsiteY15" fmla="*/ 302414 h 469200"/>
              <a:gd name="connsiteX16" fmla="*/ 317076 w 469200"/>
              <a:gd name="connsiteY16" fmla="*/ 137460 h 469200"/>
              <a:gd name="connsiteX17" fmla="*/ 330822 w 469200"/>
              <a:gd name="connsiteY17" fmla="*/ 151206 h 469200"/>
              <a:gd name="connsiteX18" fmla="*/ 317076 w 469200"/>
              <a:gd name="connsiteY18" fmla="*/ 164952 h 469200"/>
              <a:gd name="connsiteX19" fmla="*/ 303330 w 469200"/>
              <a:gd name="connsiteY19" fmla="*/ 151206 h 469200"/>
              <a:gd name="connsiteX20" fmla="*/ 317076 w 469200"/>
              <a:gd name="connsiteY20" fmla="*/ 137460 h 469200"/>
              <a:gd name="connsiteX21" fmla="*/ 317076 w 469200"/>
              <a:gd name="connsiteY21" fmla="*/ 109968 h 469200"/>
              <a:gd name="connsiteX22" fmla="*/ 275837 w 469200"/>
              <a:gd name="connsiteY22" fmla="*/ 151207 h 469200"/>
              <a:gd name="connsiteX23" fmla="*/ 317076 w 469200"/>
              <a:gd name="connsiteY23" fmla="*/ 192445 h 469200"/>
              <a:gd name="connsiteX24" fmla="*/ 358314 w 469200"/>
              <a:gd name="connsiteY24" fmla="*/ 151207 h 469200"/>
              <a:gd name="connsiteX25" fmla="*/ 317076 w 469200"/>
              <a:gd name="connsiteY25" fmla="*/ 109968 h 469200"/>
              <a:gd name="connsiteX26" fmla="*/ 317077 w 469200"/>
              <a:gd name="connsiteY26" fmla="*/ 54984 h 469200"/>
              <a:gd name="connsiteX27" fmla="*/ 330823 w 469200"/>
              <a:gd name="connsiteY27" fmla="*/ 68730 h 469200"/>
              <a:gd name="connsiteX28" fmla="*/ 330823 w 469200"/>
              <a:gd name="connsiteY28" fmla="*/ 83859 h 469200"/>
              <a:gd name="connsiteX29" fmla="*/ 354951 w 469200"/>
              <a:gd name="connsiteY29" fmla="*/ 93892 h 469200"/>
              <a:gd name="connsiteX30" fmla="*/ 365676 w 469200"/>
              <a:gd name="connsiteY30" fmla="*/ 83166 h 469200"/>
              <a:gd name="connsiteX31" fmla="*/ 385116 w 469200"/>
              <a:gd name="connsiteY31" fmla="*/ 83166 h 469200"/>
              <a:gd name="connsiteX32" fmla="*/ 385116 w 469200"/>
              <a:gd name="connsiteY32" fmla="*/ 102606 h 469200"/>
              <a:gd name="connsiteX33" fmla="*/ 374390 w 469200"/>
              <a:gd name="connsiteY33" fmla="*/ 113332 h 469200"/>
              <a:gd name="connsiteX34" fmla="*/ 384423 w 469200"/>
              <a:gd name="connsiteY34" fmla="*/ 137461 h 469200"/>
              <a:gd name="connsiteX35" fmla="*/ 399552 w 469200"/>
              <a:gd name="connsiteY35" fmla="*/ 137461 h 469200"/>
              <a:gd name="connsiteX36" fmla="*/ 413298 w 469200"/>
              <a:gd name="connsiteY36" fmla="*/ 151207 h 469200"/>
              <a:gd name="connsiteX37" fmla="*/ 399552 w 469200"/>
              <a:gd name="connsiteY37" fmla="*/ 164953 h 469200"/>
              <a:gd name="connsiteX38" fmla="*/ 384421 w 469200"/>
              <a:gd name="connsiteY38" fmla="*/ 164953 h 469200"/>
              <a:gd name="connsiteX39" fmla="*/ 374389 w 469200"/>
              <a:gd name="connsiteY39" fmla="*/ 189082 h 469200"/>
              <a:gd name="connsiteX40" fmla="*/ 385114 w 469200"/>
              <a:gd name="connsiteY40" fmla="*/ 199807 h 469200"/>
              <a:gd name="connsiteX41" fmla="*/ 385114 w 469200"/>
              <a:gd name="connsiteY41" fmla="*/ 219247 h 469200"/>
              <a:gd name="connsiteX42" fmla="*/ 375394 w 469200"/>
              <a:gd name="connsiteY42" fmla="*/ 223274 h 469200"/>
              <a:gd name="connsiteX43" fmla="*/ 365675 w 469200"/>
              <a:gd name="connsiteY43" fmla="*/ 219247 h 469200"/>
              <a:gd name="connsiteX44" fmla="*/ 354949 w 469200"/>
              <a:gd name="connsiteY44" fmla="*/ 208521 h 469200"/>
              <a:gd name="connsiteX45" fmla="*/ 330821 w 469200"/>
              <a:gd name="connsiteY45" fmla="*/ 218554 h 469200"/>
              <a:gd name="connsiteX46" fmla="*/ 330821 w 469200"/>
              <a:gd name="connsiteY46" fmla="*/ 233683 h 469200"/>
              <a:gd name="connsiteX47" fmla="*/ 317075 w 469200"/>
              <a:gd name="connsiteY47" fmla="*/ 247429 h 469200"/>
              <a:gd name="connsiteX48" fmla="*/ 303329 w 469200"/>
              <a:gd name="connsiteY48" fmla="*/ 233683 h 469200"/>
              <a:gd name="connsiteX49" fmla="*/ 303329 w 469200"/>
              <a:gd name="connsiteY49" fmla="*/ 218554 h 469200"/>
              <a:gd name="connsiteX50" fmla="*/ 279201 w 469200"/>
              <a:gd name="connsiteY50" fmla="*/ 208521 h 469200"/>
              <a:gd name="connsiteX51" fmla="*/ 268475 w 469200"/>
              <a:gd name="connsiteY51" fmla="*/ 219247 h 469200"/>
              <a:gd name="connsiteX52" fmla="*/ 258756 w 469200"/>
              <a:gd name="connsiteY52" fmla="*/ 223274 h 469200"/>
              <a:gd name="connsiteX53" fmla="*/ 249035 w 469200"/>
              <a:gd name="connsiteY53" fmla="*/ 219247 h 469200"/>
              <a:gd name="connsiteX54" fmla="*/ 249035 w 469200"/>
              <a:gd name="connsiteY54" fmla="*/ 199807 h 469200"/>
              <a:gd name="connsiteX55" fmla="*/ 259761 w 469200"/>
              <a:gd name="connsiteY55" fmla="*/ 189082 h 469200"/>
              <a:gd name="connsiteX56" fmla="*/ 249728 w 469200"/>
              <a:gd name="connsiteY56" fmla="*/ 164953 h 469200"/>
              <a:gd name="connsiteX57" fmla="*/ 234599 w 469200"/>
              <a:gd name="connsiteY57" fmla="*/ 164953 h 469200"/>
              <a:gd name="connsiteX58" fmla="*/ 220853 w 469200"/>
              <a:gd name="connsiteY58" fmla="*/ 151207 h 469200"/>
              <a:gd name="connsiteX59" fmla="*/ 234599 w 469200"/>
              <a:gd name="connsiteY59" fmla="*/ 137461 h 469200"/>
              <a:gd name="connsiteX60" fmla="*/ 249730 w 469200"/>
              <a:gd name="connsiteY60" fmla="*/ 137461 h 469200"/>
              <a:gd name="connsiteX61" fmla="*/ 259763 w 469200"/>
              <a:gd name="connsiteY61" fmla="*/ 113332 h 469200"/>
              <a:gd name="connsiteX62" fmla="*/ 249037 w 469200"/>
              <a:gd name="connsiteY62" fmla="*/ 102606 h 469200"/>
              <a:gd name="connsiteX63" fmla="*/ 249037 w 469200"/>
              <a:gd name="connsiteY63" fmla="*/ 83166 h 469200"/>
              <a:gd name="connsiteX64" fmla="*/ 268477 w 469200"/>
              <a:gd name="connsiteY64" fmla="*/ 83166 h 469200"/>
              <a:gd name="connsiteX65" fmla="*/ 279202 w 469200"/>
              <a:gd name="connsiteY65" fmla="*/ 93892 h 469200"/>
              <a:gd name="connsiteX66" fmla="*/ 303330 w 469200"/>
              <a:gd name="connsiteY66" fmla="*/ 83859 h 469200"/>
              <a:gd name="connsiteX67" fmla="*/ 303330 w 469200"/>
              <a:gd name="connsiteY67" fmla="*/ 68730 h 469200"/>
              <a:gd name="connsiteX68" fmla="*/ 317077 w 469200"/>
              <a:gd name="connsiteY68" fmla="*/ 54984 h 469200"/>
              <a:gd name="connsiteX69" fmla="*/ 50402 w 469200"/>
              <a:gd name="connsiteY69" fmla="*/ 27492 h 469200"/>
              <a:gd name="connsiteX70" fmla="*/ 27492 w 469200"/>
              <a:gd name="connsiteY70" fmla="*/ 50402 h 469200"/>
              <a:gd name="connsiteX71" fmla="*/ 27492 w 469200"/>
              <a:gd name="connsiteY71" fmla="*/ 274922 h 469200"/>
              <a:gd name="connsiteX72" fmla="*/ 83393 w 469200"/>
              <a:gd name="connsiteY72" fmla="*/ 274922 h 469200"/>
              <a:gd name="connsiteX73" fmla="*/ 83393 w 469200"/>
              <a:gd name="connsiteY73" fmla="*/ 120244 h 469200"/>
              <a:gd name="connsiteX74" fmla="*/ 79366 w 469200"/>
              <a:gd name="connsiteY74" fmla="*/ 124270 h 469200"/>
              <a:gd name="connsiteX75" fmla="*/ 59927 w 469200"/>
              <a:gd name="connsiteY75" fmla="*/ 124270 h 469200"/>
              <a:gd name="connsiteX76" fmla="*/ 59927 w 469200"/>
              <a:gd name="connsiteY76" fmla="*/ 104830 h 469200"/>
              <a:gd name="connsiteX77" fmla="*/ 87419 w 469200"/>
              <a:gd name="connsiteY77" fmla="*/ 77338 h 469200"/>
              <a:gd name="connsiteX78" fmla="*/ 106858 w 469200"/>
              <a:gd name="connsiteY78" fmla="*/ 77338 h 469200"/>
              <a:gd name="connsiteX79" fmla="*/ 134351 w 469200"/>
              <a:gd name="connsiteY79" fmla="*/ 104830 h 469200"/>
              <a:gd name="connsiteX80" fmla="*/ 134351 w 469200"/>
              <a:gd name="connsiteY80" fmla="*/ 124270 h 469200"/>
              <a:gd name="connsiteX81" fmla="*/ 124631 w 469200"/>
              <a:gd name="connsiteY81" fmla="*/ 128297 h 469200"/>
              <a:gd name="connsiteX82" fmla="*/ 114912 w 469200"/>
              <a:gd name="connsiteY82" fmla="*/ 124271 h 469200"/>
              <a:gd name="connsiteX83" fmla="*/ 110885 w 469200"/>
              <a:gd name="connsiteY83" fmla="*/ 120244 h 469200"/>
              <a:gd name="connsiteX84" fmla="*/ 110885 w 469200"/>
              <a:gd name="connsiteY84" fmla="*/ 274922 h 469200"/>
              <a:gd name="connsiteX85" fmla="*/ 138377 w 469200"/>
              <a:gd name="connsiteY85" fmla="*/ 274922 h 469200"/>
              <a:gd name="connsiteX86" fmla="*/ 138377 w 469200"/>
              <a:gd name="connsiteY86" fmla="*/ 160371 h 469200"/>
              <a:gd name="connsiteX87" fmla="*/ 152123 w 469200"/>
              <a:gd name="connsiteY87" fmla="*/ 146625 h 469200"/>
              <a:gd name="connsiteX88" fmla="*/ 165870 w 469200"/>
              <a:gd name="connsiteY88" fmla="*/ 160371 h 469200"/>
              <a:gd name="connsiteX89" fmla="*/ 165870 w 469200"/>
              <a:gd name="connsiteY89" fmla="*/ 274922 h 469200"/>
              <a:gd name="connsiteX90" fmla="*/ 193362 w 469200"/>
              <a:gd name="connsiteY90" fmla="*/ 274922 h 469200"/>
              <a:gd name="connsiteX91" fmla="*/ 193362 w 469200"/>
              <a:gd name="connsiteY91" fmla="*/ 233684 h 469200"/>
              <a:gd name="connsiteX92" fmla="*/ 207108 w 469200"/>
              <a:gd name="connsiteY92" fmla="*/ 219938 h 469200"/>
              <a:gd name="connsiteX93" fmla="*/ 220854 w 469200"/>
              <a:gd name="connsiteY93" fmla="*/ 233684 h 469200"/>
              <a:gd name="connsiteX94" fmla="*/ 220854 w 469200"/>
              <a:gd name="connsiteY94" fmla="*/ 274922 h 469200"/>
              <a:gd name="connsiteX95" fmla="*/ 441708 w 469200"/>
              <a:gd name="connsiteY95" fmla="*/ 274922 h 469200"/>
              <a:gd name="connsiteX96" fmla="*/ 441708 w 469200"/>
              <a:gd name="connsiteY96" fmla="*/ 50402 h 469200"/>
              <a:gd name="connsiteX97" fmla="*/ 418798 w 469200"/>
              <a:gd name="connsiteY97" fmla="*/ 27492 h 469200"/>
              <a:gd name="connsiteX98" fmla="*/ 50402 w 469200"/>
              <a:gd name="connsiteY98" fmla="*/ 0 h 469200"/>
              <a:gd name="connsiteX99" fmla="*/ 418798 w 469200"/>
              <a:gd name="connsiteY99" fmla="*/ 0 h 469200"/>
              <a:gd name="connsiteX100" fmla="*/ 469200 w 469200"/>
              <a:gd name="connsiteY100" fmla="*/ 50402 h 469200"/>
              <a:gd name="connsiteX101" fmla="*/ 469200 w 469200"/>
              <a:gd name="connsiteY101" fmla="*/ 306996 h 469200"/>
              <a:gd name="connsiteX102" fmla="*/ 418798 w 469200"/>
              <a:gd name="connsiteY102" fmla="*/ 357398 h 469200"/>
              <a:gd name="connsiteX103" fmla="*/ 307669 w 469200"/>
              <a:gd name="connsiteY103" fmla="*/ 357398 h 469200"/>
              <a:gd name="connsiteX104" fmla="*/ 318766 w 469200"/>
              <a:gd name="connsiteY104" fmla="*/ 397347 h 469200"/>
              <a:gd name="connsiteX105" fmla="*/ 349151 w 469200"/>
              <a:gd name="connsiteY105" fmla="*/ 437126 h 469200"/>
              <a:gd name="connsiteX106" fmla="*/ 349151 w 469200"/>
              <a:gd name="connsiteY106" fmla="*/ 455454 h 469200"/>
              <a:gd name="connsiteX107" fmla="*/ 335405 w 469200"/>
              <a:gd name="connsiteY107" fmla="*/ 469200 h 469200"/>
              <a:gd name="connsiteX108" fmla="*/ 133795 w 469200"/>
              <a:gd name="connsiteY108" fmla="*/ 469200 h 469200"/>
              <a:gd name="connsiteX109" fmla="*/ 120049 w 469200"/>
              <a:gd name="connsiteY109" fmla="*/ 455454 h 469200"/>
              <a:gd name="connsiteX110" fmla="*/ 120049 w 469200"/>
              <a:gd name="connsiteY110" fmla="*/ 437126 h 469200"/>
              <a:gd name="connsiteX111" fmla="*/ 150435 w 469200"/>
              <a:gd name="connsiteY111" fmla="*/ 397347 h 469200"/>
              <a:gd name="connsiteX112" fmla="*/ 161531 w 469200"/>
              <a:gd name="connsiteY112" fmla="*/ 357398 h 469200"/>
              <a:gd name="connsiteX113" fmla="*/ 50402 w 469200"/>
              <a:gd name="connsiteY113" fmla="*/ 357398 h 469200"/>
              <a:gd name="connsiteX114" fmla="*/ 0 w 469200"/>
              <a:gd name="connsiteY114" fmla="*/ 306996 h 469200"/>
              <a:gd name="connsiteX115" fmla="*/ 0 w 469200"/>
              <a:gd name="connsiteY115" fmla="*/ 50402 h 469200"/>
              <a:gd name="connsiteX116" fmla="*/ 50402 w 469200"/>
              <a:gd name="connsiteY116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</a:cxnLst>
            <a:rect l="l" t="t" r="r" b="b"/>
            <a:pathLst>
              <a:path w="469200" h="469200">
                <a:moveTo>
                  <a:pt x="161288" y="423380"/>
                </a:moveTo>
                <a:cubicBezTo>
                  <a:pt x="153708" y="423380"/>
                  <a:pt x="147541" y="429546"/>
                  <a:pt x="147541" y="437126"/>
                </a:cubicBezTo>
                <a:lnTo>
                  <a:pt x="147541" y="441708"/>
                </a:lnTo>
                <a:lnTo>
                  <a:pt x="321659" y="441708"/>
                </a:lnTo>
                <a:lnTo>
                  <a:pt x="321659" y="437126"/>
                </a:lnTo>
                <a:cubicBezTo>
                  <a:pt x="321659" y="429546"/>
                  <a:pt x="315492" y="423380"/>
                  <a:pt x="307913" y="423380"/>
                </a:cubicBezTo>
                <a:close/>
                <a:moveTo>
                  <a:pt x="190064" y="357398"/>
                </a:moveTo>
                <a:lnTo>
                  <a:pt x="179372" y="395888"/>
                </a:lnTo>
                <a:lnTo>
                  <a:pt x="289828" y="395888"/>
                </a:lnTo>
                <a:lnTo>
                  <a:pt x="279136" y="357398"/>
                </a:lnTo>
                <a:close/>
                <a:moveTo>
                  <a:pt x="27492" y="302414"/>
                </a:moveTo>
                <a:lnTo>
                  <a:pt x="27492" y="306996"/>
                </a:lnTo>
                <a:cubicBezTo>
                  <a:pt x="27492" y="319629"/>
                  <a:pt x="37770" y="329906"/>
                  <a:pt x="50402" y="329906"/>
                </a:cubicBezTo>
                <a:lnTo>
                  <a:pt x="418798" y="329906"/>
                </a:lnTo>
                <a:cubicBezTo>
                  <a:pt x="431430" y="329906"/>
                  <a:pt x="441708" y="319629"/>
                  <a:pt x="441708" y="306996"/>
                </a:cubicBezTo>
                <a:lnTo>
                  <a:pt x="441708" y="302414"/>
                </a:lnTo>
                <a:close/>
                <a:moveTo>
                  <a:pt x="317076" y="137460"/>
                </a:moveTo>
                <a:cubicBezTo>
                  <a:pt x="324668" y="137460"/>
                  <a:pt x="330822" y="143614"/>
                  <a:pt x="330822" y="151206"/>
                </a:cubicBezTo>
                <a:cubicBezTo>
                  <a:pt x="330822" y="158798"/>
                  <a:pt x="324668" y="164952"/>
                  <a:pt x="317076" y="164952"/>
                </a:cubicBezTo>
                <a:cubicBezTo>
                  <a:pt x="309484" y="164952"/>
                  <a:pt x="303330" y="158798"/>
                  <a:pt x="303330" y="151206"/>
                </a:cubicBezTo>
                <a:cubicBezTo>
                  <a:pt x="303330" y="143614"/>
                  <a:pt x="309484" y="137460"/>
                  <a:pt x="317076" y="137460"/>
                </a:cubicBezTo>
                <a:close/>
                <a:moveTo>
                  <a:pt x="317076" y="109968"/>
                </a:moveTo>
                <a:cubicBezTo>
                  <a:pt x="294337" y="109968"/>
                  <a:pt x="275837" y="128468"/>
                  <a:pt x="275837" y="151207"/>
                </a:cubicBezTo>
                <a:cubicBezTo>
                  <a:pt x="275837" y="173945"/>
                  <a:pt x="294337" y="192445"/>
                  <a:pt x="317076" y="192445"/>
                </a:cubicBezTo>
                <a:cubicBezTo>
                  <a:pt x="339814" y="192445"/>
                  <a:pt x="358314" y="173945"/>
                  <a:pt x="358314" y="151207"/>
                </a:cubicBezTo>
                <a:cubicBezTo>
                  <a:pt x="358314" y="128468"/>
                  <a:pt x="339814" y="109968"/>
                  <a:pt x="317076" y="109968"/>
                </a:cubicBezTo>
                <a:close/>
                <a:moveTo>
                  <a:pt x="317077" y="54984"/>
                </a:moveTo>
                <a:cubicBezTo>
                  <a:pt x="324668" y="54984"/>
                  <a:pt x="330823" y="61139"/>
                  <a:pt x="330823" y="68730"/>
                </a:cubicBezTo>
                <a:lnTo>
                  <a:pt x="330823" y="83859"/>
                </a:lnTo>
                <a:cubicBezTo>
                  <a:pt x="339584" y="85644"/>
                  <a:pt x="347740" y="89110"/>
                  <a:pt x="354951" y="93892"/>
                </a:cubicBezTo>
                <a:lnTo>
                  <a:pt x="365676" y="83166"/>
                </a:lnTo>
                <a:cubicBezTo>
                  <a:pt x="371045" y="77798"/>
                  <a:pt x="379747" y="77798"/>
                  <a:pt x="385116" y="83166"/>
                </a:cubicBezTo>
                <a:cubicBezTo>
                  <a:pt x="390484" y="88535"/>
                  <a:pt x="390484" y="97239"/>
                  <a:pt x="385116" y="102606"/>
                </a:cubicBezTo>
                <a:lnTo>
                  <a:pt x="374390" y="113332"/>
                </a:lnTo>
                <a:cubicBezTo>
                  <a:pt x="379171" y="120544"/>
                  <a:pt x="382637" y="128698"/>
                  <a:pt x="384423" y="137461"/>
                </a:cubicBezTo>
                <a:lnTo>
                  <a:pt x="399552" y="137461"/>
                </a:lnTo>
                <a:cubicBezTo>
                  <a:pt x="407144" y="137461"/>
                  <a:pt x="413298" y="143615"/>
                  <a:pt x="413298" y="151207"/>
                </a:cubicBezTo>
                <a:cubicBezTo>
                  <a:pt x="413298" y="158798"/>
                  <a:pt x="407144" y="164953"/>
                  <a:pt x="399552" y="164953"/>
                </a:cubicBezTo>
                <a:lnTo>
                  <a:pt x="384421" y="164953"/>
                </a:lnTo>
                <a:cubicBezTo>
                  <a:pt x="382636" y="173715"/>
                  <a:pt x="379170" y="181871"/>
                  <a:pt x="374389" y="189082"/>
                </a:cubicBezTo>
                <a:lnTo>
                  <a:pt x="385114" y="199807"/>
                </a:lnTo>
                <a:cubicBezTo>
                  <a:pt x="390482" y="205176"/>
                  <a:pt x="390482" y="213880"/>
                  <a:pt x="385114" y="219247"/>
                </a:cubicBezTo>
                <a:cubicBezTo>
                  <a:pt x="382430" y="221931"/>
                  <a:pt x="378911" y="223274"/>
                  <a:pt x="375394" y="223274"/>
                </a:cubicBezTo>
                <a:cubicBezTo>
                  <a:pt x="371877" y="223274"/>
                  <a:pt x="368359" y="221931"/>
                  <a:pt x="365675" y="219247"/>
                </a:cubicBezTo>
                <a:lnTo>
                  <a:pt x="354949" y="208521"/>
                </a:lnTo>
                <a:cubicBezTo>
                  <a:pt x="347738" y="213302"/>
                  <a:pt x="339583" y="216769"/>
                  <a:pt x="330821" y="218554"/>
                </a:cubicBezTo>
                <a:lnTo>
                  <a:pt x="330821" y="233683"/>
                </a:lnTo>
                <a:cubicBezTo>
                  <a:pt x="330821" y="241275"/>
                  <a:pt x="324666" y="247429"/>
                  <a:pt x="317075" y="247429"/>
                </a:cubicBezTo>
                <a:cubicBezTo>
                  <a:pt x="309483" y="247429"/>
                  <a:pt x="303329" y="241275"/>
                  <a:pt x="303329" y="233683"/>
                </a:cubicBezTo>
                <a:lnTo>
                  <a:pt x="303329" y="218554"/>
                </a:lnTo>
                <a:cubicBezTo>
                  <a:pt x="294567" y="216769"/>
                  <a:pt x="286412" y="213303"/>
                  <a:pt x="279201" y="208521"/>
                </a:cubicBezTo>
                <a:lnTo>
                  <a:pt x="268475" y="219247"/>
                </a:lnTo>
                <a:cubicBezTo>
                  <a:pt x="265792" y="221931"/>
                  <a:pt x="262273" y="223274"/>
                  <a:pt x="258756" y="223274"/>
                </a:cubicBezTo>
                <a:cubicBezTo>
                  <a:pt x="255237" y="223274"/>
                  <a:pt x="251720" y="221932"/>
                  <a:pt x="249035" y="219247"/>
                </a:cubicBezTo>
                <a:cubicBezTo>
                  <a:pt x="243667" y="213879"/>
                  <a:pt x="243667" y="205175"/>
                  <a:pt x="249035" y="199807"/>
                </a:cubicBezTo>
                <a:lnTo>
                  <a:pt x="259761" y="189082"/>
                </a:lnTo>
                <a:cubicBezTo>
                  <a:pt x="254980" y="181870"/>
                  <a:pt x="251514" y="173715"/>
                  <a:pt x="249728" y="164953"/>
                </a:cubicBezTo>
                <a:lnTo>
                  <a:pt x="234599" y="164953"/>
                </a:lnTo>
                <a:cubicBezTo>
                  <a:pt x="227008" y="164953"/>
                  <a:pt x="220853" y="158798"/>
                  <a:pt x="220853" y="151207"/>
                </a:cubicBezTo>
                <a:cubicBezTo>
                  <a:pt x="220853" y="143615"/>
                  <a:pt x="227008" y="137461"/>
                  <a:pt x="234599" y="137461"/>
                </a:cubicBezTo>
                <a:lnTo>
                  <a:pt x="249730" y="137461"/>
                </a:lnTo>
                <a:cubicBezTo>
                  <a:pt x="251515" y="128698"/>
                  <a:pt x="254981" y="120543"/>
                  <a:pt x="259763" y="113332"/>
                </a:cubicBezTo>
                <a:lnTo>
                  <a:pt x="249037" y="102606"/>
                </a:lnTo>
                <a:cubicBezTo>
                  <a:pt x="243670" y="97238"/>
                  <a:pt x="243670" y="88534"/>
                  <a:pt x="249037" y="83166"/>
                </a:cubicBezTo>
                <a:cubicBezTo>
                  <a:pt x="254405" y="77799"/>
                  <a:pt x="263109" y="77799"/>
                  <a:pt x="268477" y="83166"/>
                </a:cubicBezTo>
                <a:lnTo>
                  <a:pt x="279202" y="93892"/>
                </a:lnTo>
                <a:cubicBezTo>
                  <a:pt x="286414" y="89111"/>
                  <a:pt x="294569" y="85644"/>
                  <a:pt x="303330" y="83859"/>
                </a:cubicBezTo>
                <a:lnTo>
                  <a:pt x="303330" y="68730"/>
                </a:lnTo>
                <a:cubicBezTo>
                  <a:pt x="303330" y="61139"/>
                  <a:pt x="309485" y="54984"/>
                  <a:pt x="317077" y="54984"/>
                </a:cubicBezTo>
                <a:close/>
                <a:moveTo>
                  <a:pt x="50402" y="27492"/>
                </a:moveTo>
                <a:cubicBezTo>
                  <a:pt x="37770" y="27492"/>
                  <a:pt x="27492" y="37770"/>
                  <a:pt x="27492" y="50402"/>
                </a:cubicBezTo>
                <a:lnTo>
                  <a:pt x="27492" y="274922"/>
                </a:lnTo>
                <a:lnTo>
                  <a:pt x="83393" y="274922"/>
                </a:lnTo>
                <a:lnTo>
                  <a:pt x="83393" y="120244"/>
                </a:lnTo>
                <a:lnTo>
                  <a:pt x="79366" y="124270"/>
                </a:lnTo>
                <a:cubicBezTo>
                  <a:pt x="73998" y="129638"/>
                  <a:pt x="65294" y="129638"/>
                  <a:pt x="59927" y="124270"/>
                </a:cubicBezTo>
                <a:cubicBezTo>
                  <a:pt x="54558" y="118902"/>
                  <a:pt x="54558" y="110198"/>
                  <a:pt x="59927" y="104830"/>
                </a:cubicBezTo>
                <a:lnTo>
                  <a:pt x="87419" y="77338"/>
                </a:lnTo>
                <a:cubicBezTo>
                  <a:pt x="92787" y="71971"/>
                  <a:pt x="101491" y="71971"/>
                  <a:pt x="106858" y="77338"/>
                </a:cubicBezTo>
                <a:lnTo>
                  <a:pt x="134351" y="104830"/>
                </a:lnTo>
                <a:cubicBezTo>
                  <a:pt x="139719" y="110199"/>
                  <a:pt x="139719" y="118903"/>
                  <a:pt x="134351" y="124270"/>
                </a:cubicBezTo>
                <a:cubicBezTo>
                  <a:pt x="131667" y="126954"/>
                  <a:pt x="128149" y="128297"/>
                  <a:pt x="124631" y="128297"/>
                </a:cubicBezTo>
                <a:cubicBezTo>
                  <a:pt x="121113" y="128297"/>
                  <a:pt x="117595" y="126954"/>
                  <a:pt x="114912" y="124271"/>
                </a:cubicBezTo>
                <a:lnTo>
                  <a:pt x="110885" y="120244"/>
                </a:lnTo>
                <a:lnTo>
                  <a:pt x="110885" y="274922"/>
                </a:lnTo>
                <a:lnTo>
                  <a:pt x="138377" y="274922"/>
                </a:lnTo>
                <a:lnTo>
                  <a:pt x="138377" y="160371"/>
                </a:lnTo>
                <a:cubicBezTo>
                  <a:pt x="138377" y="152780"/>
                  <a:pt x="144532" y="146625"/>
                  <a:pt x="152123" y="146625"/>
                </a:cubicBezTo>
                <a:cubicBezTo>
                  <a:pt x="159715" y="146625"/>
                  <a:pt x="165870" y="152780"/>
                  <a:pt x="165870" y="160371"/>
                </a:cubicBezTo>
                <a:lnTo>
                  <a:pt x="165870" y="274922"/>
                </a:lnTo>
                <a:lnTo>
                  <a:pt x="193362" y="274922"/>
                </a:lnTo>
                <a:lnTo>
                  <a:pt x="193362" y="233684"/>
                </a:lnTo>
                <a:cubicBezTo>
                  <a:pt x="193362" y="226092"/>
                  <a:pt x="199516" y="219938"/>
                  <a:pt x="207108" y="219938"/>
                </a:cubicBezTo>
                <a:cubicBezTo>
                  <a:pt x="214699" y="219938"/>
                  <a:pt x="220854" y="226092"/>
                  <a:pt x="220854" y="233684"/>
                </a:cubicBezTo>
                <a:lnTo>
                  <a:pt x="220854" y="274922"/>
                </a:lnTo>
                <a:lnTo>
                  <a:pt x="441708" y="274922"/>
                </a:lnTo>
                <a:lnTo>
                  <a:pt x="441708" y="50402"/>
                </a:lnTo>
                <a:cubicBezTo>
                  <a:pt x="441708" y="37770"/>
                  <a:pt x="431430" y="27492"/>
                  <a:pt x="418798" y="27492"/>
                </a:cubicBezTo>
                <a:close/>
                <a:moveTo>
                  <a:pt x="50402" y="0"/>
                </a:moveTo>
                <a:lnTo>
                  <a:pt x="418798" y="0"/>
                </a:lnTo>
                <a:cubicBezTo>
                  <a:pt x="446590" y="0"/>
                  <a:pt x="469200" y="22610"/>
                  <a:pt x="469200" y="50402"/>
                </a:cubicBezTo>
                <a:lnTo>
                  <a:pt x="469200" y="306996"/>
                </a:lnTo>
                <a:cubicBezTo>
                  <a:pt x="469200" y="334788"/>
                  <a:pt x="446590" y="357398"/>
                  <a:pt x="418798" y="357398"/>
                </a:cubicBezTo>
                <a:lnTo>
                  <a:pt x="307669" y="357398"/>
                </a:lnTo>
                <a:lnTo>
                  <a:pt x="318766" y="397347"/>
                </a:lnTo>
                <a:cubicBezTo>
                  <a:pt x="336254" y="402125"/>
                  <a:pt x="349151" y="418143"/>
                  <a:pt x="349151" y="437126"/>
                </a:cubicBezTo>
                <a:lnTo>
                  <a:pt x="349151" y="455454"/>
                </a:lnTo>
                <a:cubicBezTo>
                  <a:pt x="349151" y="463045"/>
                  <a:pt x="342996" y="469200"/>
                  <a:pt x="335405" y="469200"/>
                </a:cubicBezTo>
                <a:lnTo>
                  <a:pt x="133795" y="469200"/>
                </a:lnTo>
                <a:cubicBezTo>
                  <a:pt x="126204" y="469200"/>
                  <a:pt x="120049" y="463045"/>
                  <a:pt x="120049" y="455454"/>
                </a:cubicBezTo>
                <a:lnTo>
                  <a:pt x="120049" y="437126"/>
                </a:lnTo>
                <a:cubicBezTo>
                  <a:pt x="120049" y="418143"/>
                  <a:pt x="132946" y="402125"/>
                  <a:pt x="150435" y="397347"/>
                </a:cubicBezTo>
                <a:lnTo>
                  <a:pt x="161531" y="357398"/>
                </a:lnTo>
                <a:lnTo>
                  <a:pt x="50402" y="357398"/>
                </a:lnTo>
                <a:cubicBezTo>
                  <a:pt x="22610" y="357398"/>
                  <a:pt x="0" y="334788"/>
                  <a:pt x="0" y="306996"/>
                </a:cubicBezTo>
                <a:lnTo>
                  <a:pt x="0" y="50402"/>
                </a:lnTo>
                <a:cubicBezTo>
                  <a:pt x="0" y="22610"/>
                  <a:pt x="22610" y="0"/>
                  <a:pt x="50402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5" name="Freeform: Shape 384">
            <a:extLst>
              <a:ext uri="{FF2B5EF4-FFF2-40B4-BE49-F238E27FC236}">
                <a16:creationId xmlns:a16="http://schemas.microsoft.com/office/drawing/2014/main" xmlns="" id="{78014DE5-B389-41C2-ABBC-150D4E4B1C08}"/>
              </a:ext>
            </a:extLst>
          </p:cNvPr>
          <p:cNvSpPr/>
          <p:nvPr/>
        </p:nvSpPr>
        <p:spPr>
          <a:xfrm>
            <a:off x="6322944" y="1124542"/>
            <a:ext cx="469200" cy="469200"/>
          </a:xfrm>
          <a:custGeom>
            <a:avLst/>
            <a:gdLst>
              <a:gd name="connsiteX0" fmla="*/ 292919 w 469200"/>
              <a:gd name="connsiteY0" fmla="*/ 181974 h 469200"/>
              <a:gd name="connsiteX1" fmla="*/ 302637 w 469200"/>
              <a:gd name="connsiteY1" fmla="*/ 186000 h 469200"/>
              <a:gd name="connsiteX2" fmla="*/ 302637 w 469200"/>
              <a:gd name="connsiteY2" fmla="*/ 205440 h 469200"/>
              <a:gd name="connsiteX3" fmla="*/ 224877 w 469200"/>
              <a:gd name="connsiteY3" fmla="*/ 283199 h 469200"/>
              <a:gd name="connsiteX4" fmla="*/ 215158 w 469200"/>
              <a:gd name="connsiteY4" fmla="*/ 287226 h 469200"/>
              <a:gd name="connsiteX5" fmla="*/ 205439 w 469200"/>
              <a:gd name="connsiteY5" fmla="*/ 283199 h 469200"/>
              <a:gd name="connsiteX6" fmla="*/ 166559 w 469200"/>
              <a:gd name="connsiteY6" fmla="*/ 244320 h 469200"/>
              <a:gd name="connsiteX7" fmla="*/ 166559 w 469200"/>
              <a:gd name="connsiteY7" fmla="*/ 224880 h 469200"/>
              <a:gd name="connsiteX8" fmla="*/ 185999 w 469200"/>
              <a:gd name="connsiteY8" fmla="*/ 224880 h 469200"/>
              <a:gd name="connsiteX9" fmla="*/ 215159 w 469200"/>
              <a:gd name="connsiteY9" fmla="*/ 254039 h 469200"/>
              <a:gd name="connsiteX10" fmla="*/ 283199 w 469200"/>
              <a:gd name="connsiteY10" fmla="*/ 186000 h 469200"/>
              <a:gd name="connsiteX11" fmla="*/ 292919 w 469200"/>
              <a:gd name="connsiteY11" fmla="*/ 181974 h 469200"/>
              <a:gd name="connsiteX12" fmla="*/ 234600 w 469200"/>
              <a:gd name="connsiteY12" fmla="*/ 120049 h 469200"/>
              <a:gd name="connsiteX13" fmla="*/ 120049 w 469200"/>
              <a:gd name="connsiteY13" fmla="*/ 234600 h 469200"/>
              <a:gd name="connsiteX14" fmla="*/ 234600 w 469200"/>
              <a:gd name="connsiteY14" fmla="*/ 349151 h 469200"/>
              <a:gd name="connsiteX15" fmla="*/ 349151 w 469200"/>
              <a:gd name="connsiteY15" fmla="*/ 234600 h 469200"/>
              <a:gd name="connsiteX16" fmla="*/ 234600 w 469200"/>
              <a:gd name="connsiteY16" fmla="*/ 120049 h 469200"/>
              <a:gd name="connsiteX17" fmla="*/ 234600 w 469200"/>
              <a:gd name="connsiteY17" fmla="*/ 92557 h 469200"/>
              <a:gd name="connsiteX18" fmla="*/ 376643 w 469200"/>
              <a:gd name="connsiteY18" fmla="*/ 234600 h 469200"/>
              <a:gd name="connsiteX19" fmla="*/ 234600 w 469200"/>
              <a:gd name="connsiteY19" fmla="*/ 376643 h 469200"/>
              <a:gd name="connsiteX20" fmla="*/ 92557 w 469200"/>
              <a:gd name="connsiteY20" fmla="*/ 234600 h 469200"/>
              <a:gd name="connsiteX21" fmla="*/ 234600 w 469200"/>
              <a:gd name="connsiteY21" fmla="*/ 92557 h 469200"/>
              <a:gd name="connsiteX22" fmla="*/ 211690 w 469200"/>
              <a:gd name="connsiteY22" fmla="*/ 27492 h 469200"/>
              <a:gd name="connsiteX23" fmla="*/ 211690 w 469200"/>
              <a:gd name="connsiteY23" fmla="*/ 45656 h 469200"/>
              <a:gd name="connsiteX24" fmla="*/ 200548 w 469200"/>
              <a:gd name="connsiteY24" fmla="*/ 59154 h 469200"/>
              <a:gd name="connsiteX25" fmla="*/ 134621 w 469200"/>
              <a:gd name="connsiteY25" fmla="*/ 86466 h 469200"/>
              <a:gd name="connsiteX26" fmla="*/ 117199 w 469200"/>
              <a:gd name="connsiteY26" fmla="*/ 84800 h 469200"/>
              <a:gd name="connsiteX27" fmla="*/ 104353 w 469200"/>
              <a:gd name="connsiteY27" fmla="*/ 71953 h 469200"/>
              <a:gd name="connsiteX28" fmla="*/ 71953 w 469200"/>
              <a:gd name="connsiteY28" fmla="*/ 104353 h 469200"/>
              <a:gd name="connsiteX29" fmla="*/ 84800 w 469200"/>
              <a:gd name="connsiteY29" fmla="*/ 117199 h 469200"/>
              <a:gd name="connsiteX30" fmla="*/ 86466 w 469200"/>
              <a:gd name="connsiteY30" fmla="*/ 134620 h 469200"/>
              <a:gd name="connsiteX31" fmla="*/ 59154 w 469200"/>
              <a:gd name="connsiteY31" fmla="*/ 200547 h 469200"/>
              <a:gd name="connsiteX32" fmla="*/ 45656 w 469200"/>
              <a:gd name="connsiteY32" fmla="*/ 211690 h 469200"/>
              <a:gd name="connsiteX33" fmla="*/ 27492 w 469200"/>
              <a:gd name="connsiteY33" fmla="*/ 211690 h 469200"/>
              <a:gd name="connsiteX34" fmla="*/ 27492 w 469200"/>
              <a:gd name="connsiteY34" fmla="*/ 257510 h 469200"/>
              <a:gd name="connsiteX35" fmla="*/ 45656 w 469200"/>
              <a:gd name="connsiteY35" fmla="*/ 257510 h 469200"/>
              <a:gd name="connsiteX36" fmla="*/ 59154 w 469200"/>
              <a:gd name="connsiteY36" fmla="*/ 268653 h 469200"/>
              <a:gd name="connsiteX37" fmla="*/ 86466 w 469200"/>
              <a:gd name="connsiteY37" fmla="*/ 334580 h 469200"/>
              <a:gd name="connsiteX38" fmla="*/ 84800 w 469200"/>
              <a:gd name="connsiteY38" fmla="*/ 352001 h 469200"/>
              <a:gd name="connsiteX39" fmla="*/ 71953 w 469200"/>
              <a:gd name="connsiteY39" fmla="*/ 364847 h 469200"/>
              <a:gd name="connsiteX40" fmla="*/ 104353 w 469200"/>
              <a:gd name="connsiteY40" fmla="*/ 397247 h 469200"/>
              <a:gd name="connsiteX41" fmla="*/ 117199 w 469200"/>
              <a:gd name="connsiteY41" fmla="*/ 384400 h 469200"/>
              <a:gd name="connsiteX42" fmla="*/ 134620 w 469200"/>
              <a:gd name="connsiteY42" fmla="*/ 382734 h 469200"/>
              <a:gd name="connsiteX43" fmla="*/ 200547 w 469200"/>
              <a:gd name="connsiteY43" fmla="*/ 410045 h 469200"/>
              <a:gd name="connsiteX44" fmla="*/ 211690 w 469200"/>
              <a:gd name="connsiteY44" fmla="*/ 423543 h 469200"/>
              <a:gd name="connsiteX45" fmla="*/ 211690 w 469200"/>
              <a:gd name="connsiteY45" fmla="*/ 441708 h 469200"/>
              <a:gd name="connsiteX46" fmla="*/ 257510 w 469200"/>
              <a:gd name="connsiteY46" fmla="*/ 441708 h 469200"/>
              <a:gd name="connsiteX47" fmla="*/ 257510 w 469200"/>
              <a:gd name="connsiteY47" fmla="*/ 423543 h 469200"/>
              <a:gd name="connsiteX48" fmla="*/ 268653 w 469200"/>
              <a:gd name="connsiteY48" fmla="*/ 410045 h 469200"/>
              <a:gd name="connsiteX49" fmla="*/ 334580 w 469200"/>
              <a:gd name="connsiteY49" fmla="*/ 382734 h 469200"/>
              <a:gd name="connsiteX50" fmla="*/ 352001 w 469200"/>
              <a:gd name="connsiteY50" fmla="*/ 384400 h 469200"/>
              <a:gd name="connsiteX51" fmla="*/ 364847 w 469200"/>
              <a:gd name="connsiteY51" fmla="*/ 397247 h 469200"/>
              <a:gd name="connsiteX52" fmla="*/ 397247 w 469200"/>
              <a:gd name="connsiteY52" fmla="*/ 364847 h 469200"/>
              <a:gd name="connsiteX53" fmla="*/ 384400 w 469200"/>
              <a:gd name="connsiteY53" fmla="*/ 352001 h 469200"/>
              <a:gd name="connsiteX54" fmla="*/ 382734 w 469200"/>
              <a:gd name="connsiteY54" fmla="*/ 334580 h 469200"/>
              <a:gd name="connsiteX55" fmla="*/ 410046 w 469200"/>
              <a:gd name="connsiteY55" fmla="*/ 268653 h 469200"/>
              <a:gd name="connsiteX56" fmla="*/ 423544 w 469200"/>
              <a:gd name="connsiteY56" fmla="*/ 257510 h 469200"/>
              <a:gd name="connsiteX57" fmla="*/ 441708 w 469200"/>
              <a:gd name="connsiteY57" fmla="*/ 257510 h 469200"/>
              <a:gd name="connsiteX58" fmla="*/ 441708 w 469200"/>
              <a:gd name="connsiteY58" fmla="*/ 211690 h 469200"/>
              <a:gd name="connsiteX59" fmla="*/ 423544 w 469200"/>
              <a:gd name="connsiteY59" fmla="*/ 211690 h 469200"/>
              <a:gd name="connsiteX60" fmla="*/ 410047 w 469200"/>
              <a:gd name="connsiteY60" fmla="*/ 200547 h 469200"/>
              <a:gd name="connsiteX61" fmla="*/ 382735 w 469200"/>
              <a:gd name="connsiteY61" fmla="*/ 134620 h 469200"/>
              <a:gd name="connsiteX62" fmla="*/ 384401 w 469200"/>
              <a:gd name="connsiteY62" fmla="*/ 117199 h 469200"/>
              <a:gd name="connsiteX63" fmla="*/ 397247 w 469200"/>
              <a:gd name="connsiteY63" fmla="*/ 104353 h 469200"/>
              <a:gd name="connsiteX64" fmla="*/ 364848 w 469200"/>
              <a:gd name="connsiteY64" fmla="*/ 71953 h 469200"/>
              <a:gd name="connsiteX65" fmla="*/ 352002 w 469200"/>
              <a:gd name="connsiteY65" fmla="*/ 84800 h 469200"/>
              <a:gd name="connsiteX66" fmla="*/ 334580 w 469200"/>
              <a:gd name="connsiteY66" fmla="*/ 86466 h 469200"/>
              <a:gd name="connsiteX67" fmla="*/ 268653 w 469200"/>
              <a:gd name="connsiteY67" fmla="*/ 59154 h 469200"/>
              <a:gd name="connsiteX68" fmla="*/ 257510 w 469200"/>
              <a:gd name="connsiteY68" fmla="*/ 45656 h 469200"/>
              <a:gd name="connsiteX69" fmla="*/ 257510 w 469200"/>
              <a:gd name="connsiteY69" fmla="*/ 27492 h 469200"/>
              <a:gd name="connsiteX70" fmla="*/ 197944 w 469200"/>
              <a:gd name="connsiteY70" fmla="*/ 0 h 469200"/>
              <a:gd name="connsiteX71" fmla="*/ 271256 w 469200"/>
              <a:gd name="connsiteY71" fmla="*/ 0 h 469200"/>
              <a:gd name="connsiteX72" fmla="*/ 285002 w 469200"/>
              <a:gd name="connsiteY72" fmla="*/ 13746 h 469200"/>
              <a:gd name="connsiteX73" fmla="*/ 285002 w 469200"/>
              <a:gd name="connsiteY73" fmla="*/ 34626 h 469200"/>
              <a:gd name="connsiteX74" fmla="*/ 340361 w 469200"/>
              <a:gd name="connsiteY74" fmla="*/ 57561 h 469200"/>
              <a:gd name="connsiteX75" fmla="*/ 355128 w 469200"/>
              <a:gd name="connsiteY75" fmla="*/ 42793 h 469200"/>
              <a:gd name="connsiteX76" fmla="*/ 364848 w 469200"/>
              <a:gd name="connsiteY76" fmla="*/ 38767 h 469200"/>
              <a:gd name="connsiteX77" fmla="*/ 374567 w 469200"/>
              <a:gd name="connsiteY77" fmla="*/ 42793 h 469200"/>
              <a:gd name="connsiteX78" fmla="*/ 426407 w 469200"/>
              <a:gd name="connsiteY78" fmla="*/ 94634 h 469200"/>
              <a:gd name="connsiteX79" fmla="*/ 430434 w 469200"/>
              <a:gd name="connsiteY79" fmla="*/ 104353 h 469200"/>
              <a:gd name="connsiteX80" fmla="*/ 426407 w 469200"/>
              <a:gd name="connsiteY80" fmla="*/ 114073 h 469200"/>
              <a:gd name="connsiteX81" fmla="*/ 411640 w 469200"/>
              <a:gd name="connsiteY81" fmla="*/ 128840 h 469200"/>
              <a:gd name="connsiteX82" fmla="*/ 434574 w 469200"/>
              <a:gd name="connsiteY82" fmla="*/ 184198 h 469200"/>
              <a:gd name="connsiteX83" fmla="*/ 455454 w 469200"/>
              <a:gd name="connsiteY83" fmla="*/ 184198 h 469200"/>
              <a:gd name="connsiteX84" fmla="*/ 469200 w 469200"/>
              <a:gd name="connsiteY84" fmla="*/ 197945 h 469200"/>
              <a:gd name="connsiteX85" fmla="*/ 469200 w 469200"/>
              <a:gd name="connsiteY85" fmla="*/ 271257 h 469200"/>
              <a:gd name="connsiteX86" fmla="*/ 455454 w 469200"/>
              <a:gd name="connsiteY86" fmla="*/ 285003 h 469200"/>
              <a:gd name="connsiteX87" fmla="*/ 434573 w 469200"/>
              <a:gd name="connsiteY87" fmla="*/ 285003 h 469200"/>
              <a:gd name="connsiteX88" fmla="*/ 411640 w 469200"/>
              <a:gd name="connsiteY88" fmla="*/ 340361 h 469200"/>
              <a:gd name="connsiteX89" fmla="*/ 426407 w 469200"/>
              <a:gd name="connsiteY89" fmla="*/ 355128 h 469200"/>
              <a:gd name="connsiteX90" fmla="*/ 430434 w 469200"/>
              <a:gd name="connsiteY90" fmla="*/ 364848 h 469200"/>
              <a:gd name="connsiteX91" fmla="*/ 426407 w 469200"/>
              <a:gd name="connsiteY91" fmla="*/ 374567 h 469200"/>
              <a:gd name="connsiteX92" fmla="*/ 374567 w 469200"/>
              <a:gd name="connsiteY92" fmla="*/ 426407 h 469200"/>
              <a:gd name="connsiteX93" fmla="*/ 355128 w 469200"/>
              <a:gd name="connsiteY93" fmla="*/ 426407 h 469200"/>
              <a:gd name="connsiteX94" fmla="*/ 340360 w 469200"/>
              <a:gd name="connsiteY94" fmla="*/ 411640 h 469200"/>
              <a:gd name="connsiteX95" fmla="*/ 285002 w 469200"/>
              <a:gd name="connsiteY95" fmla="*/ 434573 h 469200"/>
              <a:gd name="connsiteX96" fmla="*/ 285002 w 469200"/>
              <a:gd name="connsiteY96" fmla="*/ 455454 h 469200"/>
              <a:gd name="connsiteX97" fmla="*/ 271256 w 469200"/>
              <a:gd name="connsiteY97" fmla="*/ 469200 h 469200"/>
              <a:gd name="connsiteX98" fmla="*/ 197944 w 469200"/>
              <a:gd name="connsiteY98" fmla="*/ 469200 h 469200"/>
              <a:gd name="connsiteX99" fmla="*/ 184198 w 469200"/>
              <a:gd name="connsiteY99" fmla="*/ 455454 h 469200"/>
              <a:gd name="connsiteX100" fmla="*/ 184198 w 469200"/>
              <a:gd name="connsiteY100" fmla="*/ 434573 h 469200"/>
              <a:gd name="connsiteX101" fmla="*/ 128840 w 469200"/>
              <a:gd name="connsiteY101" fmla="*/ 411640 h 469200"/>
              <a:gd name="connsiteX102" fmla="*/ 114072 w 469200"/>
              <a:gd name="connsiteY102" fmla="*/ 426407 h 469200"/>
              <a:gd name="connsiteX103" fmla="*/ 94633 w 469200"/>
              <a:gd name="connsiteY103" fmla="*/ 426407 h 469200"/>
              <a:gd name="connsiteX104" fmla="*/ 42793 w 469200"/>
              <a:gd name="connsiteY104" fmla="*/ 374567 h 469200"/>
              <a:gd name="connsiteX105" fmla="*/ 42793 w 469200"/>
              <a:gd name="connsiteY105" fmla="*/ 355128 h 469200"/>
              <a:gd name="connsiteX106" fmla="*/ 57560 w 469200"/>
              <a:gd name="connsiteY106" fmla="*/ 340360 h 469200"/>
              <a:gd name="connsiteX107" fmla="*/ 34626 w 469200"/>
              <a:gd name="connsiteY107" fmla="*/ 285002 h 469200"/>
              <a:gd name="connsiteX108" fmla="*/ 13746 w 469200"/>
              <a:gd name="connsiteY108" fmla="*/ 285002 h 469200"/>
              <a:gd name="connsiteX109" fmla="*/ 0 w 469200"/>
              <a:gd name="connsiteY109" fmla="*/ 271256 h 469200"/>
              <a:gd name="connsiteX110" fmla="*/ 0 w 469200"/>
              <a:gd name="connsiteY110" fmla="*/ 197944 h 469200"/>
              <a:gd name="connsiteX111" fmla="*/ 13746 w 469200"/>
              <a:gd name="connsiteY111" fmla="*/ 184198 h 469200"/>
              <a:gd name="connsiteX112" fmla="*/ 34626 w 469200"/>
              <a:gd name="connsiteY112" fmla="*/ 184198 h 469200"/>
              <a:gd name="connsiteX113" fmla="*/ 57561 w 469200"/>
              <a:gd name="connsiteY113" fmla="*/ 128840 h 469200"/>
              <a:gd name="connsiteX114" fmla="*/ 42794 w 469200"/>
              <a:gd name="connsiteY114" fmla="*/ 114072 h 469200"/>
              <a:gd name="connsiteX115" fmla="*/ 42794 w 469200"/>
              <a:gd name="connsiteY115" fmla="*/ 94633 h 469200"/>
              <a:gd name="connsiteX116" fmla="*/ 94634 w 469200"/>
              <a:gd name="connsiteY116" fmla="*/ 42793 h 469200"/>
              <a:gd name="connsiteX117" fmla="*/ 104353 w 469200"/>
              <a:gd name="connsiteY117" fmla="*/ 38766 h 469200"/>
              <a:gd name="connsiteX118" fmla="*/ 114073 w 469200"/>
              <a:gd name="connsiteY118" fmla="*/ 42793 h 469200"/>
              <a:gd name="connsiteX119" fmla="*/ 128840 w 469200"/>
              <a:gd name="connsiteY119" fmla="*/ 57560 h 469200"/>
              <a:gd name="connsiteX120" fmla="*/ 184198 w 469200"/>
              <a:gd name="connsiteY120" fmla="*/ 34626 h 469200"/>
              <a:gd name="connsiteX121" fmla="*/ 184198 w 469200"/>
              <a:gd name="connsiteY121" fmla="*/ 13746 h 469200"/>
              <a:gd name="connsiteX122" fmla="*/ 197944 w 469200"/>
              <a:gd name="connsiteY122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469200" h="469200">
                <a:moveTo>
                  <a:pt x="292919" y="181974"/>
                </a:moveTo>
                <a:cubicBezTo>
                  <a:pt x="296437" y="181974"/>
                  <a:pt x="299954" y="183316"/>
                  <a:pt x="302637" y="186000"/>
                </a:cubicBezTo>
                <a:cubicBezTo>
                  <a:pt x="308006" y="191368"/>
                  <a:pt x="308006" y="200072"/>
                  <a:pt x="302637" y="205440"/>
                </a:cubicBezTo>
                <a:lnTo>
                  <a:pt x="224877" y="283199"/>
                </a:lnTo>
                <a:cubicBezTo>
                  <a:pt x="222194" y="285885"/>
                  <a:pt x="218675" y="287226"/>
                  <a:pt x="215158" y="287226"/>
                </a:cubicBezTo>
                <a:cubicBezTo>
                  <a:pt x="211641" y="287226"/>
                  <a:pt x="208123" y="285884"/>
                  <a:pt x="205439" y="283199"/>
                </a:cubicBezTo>
                <a:lnTo>
                  <a:pt x="166559" y="244320"/>
                </a:lnTo>
                <a:cubicBezTo>
                  <a:pt x="161191" y="238952"/>
                  <a:pt x="161191" y="230249"/>
                  <a:pt x="166559" y="224880"/>
                </a:cubicBezTo>
                <a:cubicBezTo>
                  <a:pt x="171928" y="219512"/>
                  <a:pt x="180632" y="219512"/>
                  <a:pt x="185999" y="224880"/>
                </a:cubicBezTo>
                <a:lnTo>
                  <a:pt x="215159" y="254039"/>
                </a:lnTo>
                <a:lnTo>
                  <a:pt x="283199" y="186000"/>
                </a:lnTo>
                <a:cubicBezTo>
                  <a:pt x="285883" y="183316"/>
                  <a:pt x="289401" y="181974"/>
                  <a:pt x="292919" y="181974"/>
                </a:cubicBezTo>
                <a:close/>
                <a:moveTo>
                  <a:pt x="234600" y="120049"/>
                </a:moveTo>
                <a:cubicBezTo>
                  <a:pt x="171437" y="120049"/>
                  <a:pt x="120049" y="171437"/>
                  <a:pt x="120049" y="234600"/>
                </a:cubicBezTo>
                <a:cubicBezTo>
                  <a:pt x="120049" y="297763"/>
                  <a:pt x="171437" y="349151"/>
                  <a:pt x="234600" y="349151"/>
                </a:cubicBezTo>
                <a:cubicBezTo>
                  <a:pt x="297763" y="349151"/>
                  <a:pt x="349151" y="297763"/>
                  <a:pt x="349151" y="234600"/>
                </a:cubicBezTo>
                <a:cubicBezTo>
                  <a:pt x="349151" y="171437"/>
                  <a:pt x="297763" y="120049"/>
                  <a:pt x="234600" y="120049"/>
                </a:cubicBezTo>
                <a:close/>
                <a:moveTo>
                  <a:pt x="234600" y="92557"/>
                </a:moveTo>
                <a:cubicBezTo>
                  <a:pt x="312922" y="92557"/>
                  <a:pt x="376643" y="156277"/>
                  <a:pt x="376643" y="234600"/>
                </a:cubicBezTo>
                <a:cubicBezTo>
                  <a:pt x="376643" y="312922"/>
                  <a:pt x="312922" y="376643"/>
                  <a:pt x="234600" y="376643"/>
                </a:cubicBezTo>
                <a:cubicBezTo>
                  <a:pt x="156277" y="376643"/>
                  <a:pt x="92557" y="312922"/>
                  <a:pt x="92557" y="234600"/>
                </a:cubicBezTo>
                <a:cubicBezTo>
                  <a:pt x="92557" y="156277"/>
                  <a:pt x="156277" y="92557"/>
                  <a:pt x="234600" y="92557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5" y="57906"/>
                  <a:pt x="200548" y="59154"/>
                </a:cubicBezTo>
                <a:cubicBezTo>
                  <a:pt x="176833" y="63728"/>
                  <a:pt x="154653" y="72917"/>
                  <a:pt x="134621" y="86466"/>
                </a:cubicBezTo>
                <a:cubicBezTo>
                  <a:pt x="129164" y="90156"/>
                  <a:pt x="121857" y="89458"/>
                  <a:pt x="117199" y="84800"/>
                </a:cubicBezTo>
                <a:lnTo>
                  <a:pt x="104353" y="71953"/>
                </a:lnTo>
                <a:lnTo>
                  <a:pt x="71953" y="104353"/>
                </a:lnTo>
                <a:lnTo>
                  <a:pt x="84800" y="117199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9" y="176833"/>
                  <a:pt x="59154" y="200547"/>
                </a:cubicBezTo>
                <a:cubicBezTo>
                  <a:pt x="57906" y="207016"/>
                  <a:pt x="52244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4" y="268653"/>
                </a:cubicBezTo>
                <a:cubicBezTo>
                  <a:pt x="63729" y="292368"/>
                  <a:pt x="72918" y="314549"/>
                  <a:pt x="86466" y="334580"/>
                </a:cubicBezTo>
                <a:cubicBezTo>
                  <a:pt x="90156" y="340036"/>
                  <a:pt x="89458" y="347343"/>
                  <a:pt x="84800" y="352001"/>
                </a:cubicBezTo>
                <a:lnTo>
                  <a:pt x="71953" y="364847"/>
                </a:lnTo>
                <a:lnTo>
                  <a:pt x="104353" y="397247"/>
                </a:lnTo>
                <a:lnTo>
                  <a:pt x="117199" y="384400"/>
                </a:lnTo>
                <a:cubicBezTo>
                  <a:pt x="121857" y="379743"/>
                  <a:pt x="129165" y="379044"/>
                  <a:pt x="134620" y="382734"/>
                </a:cubicBezTo>
                <a:cubicBezTo>
                  <a:pt x="154652" y="396282"/>
                  <a:pt x="176833" y="405471"/>
                  <a:pt x="200547" y="410045"/>
                </a:cubicBezTo>
                <a:cubicBezTo>
                  <a:pt x="207015" y="411293"/>
                  <a:pt x="211690" y="416955"/>
                  <a:pt x="211690" y="423543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3"/>
                </a:lnTo>
                <a:cubicBezTo>
                  <a:pt x="257510" y="416955"/>
                  <a:pt x="262184" y="411292"/>
                  <a:pt x="268653" y="410045"/>
                </a:cubicBezTo>
                <a:cubicBezTo>
                  <a:pt x="292367" y="405471"/>
                  <a:pt x="314547" y="396282"/>
                  <a:pt x="334580" y="382734"/>
                </a:cubicBezTo>
                <a:cubicBezTo>
                  <a:pt x="340035" y="379044"/>
                  <a:pt x="347344" y="379742"/>
                  <a:pt x="352001" y="384400"/>
                </a:cubicBezTo>
                <a:lnTo>
                  <a:pt x="364847" y="397247"/>
                </a:lnTo>
                <a:lnTo>
                  <a:pt x="397247" y="364847"/>
                </a:lnTo>
                <a:lnTo>
                  <a:pt x="384400" y="352001"/>
                </a:lnTo>
                <a:cubicBezTo>
                  <a:pt x="379743" y="347344"/>
                  <a:pt x="379044" y="340036"/>
                  <a:pt x="382734" y="334580"/>
                </a:cubicBezTo>
                <a:cubicBezTo>
                  <a:pt x="396282" y="314548"/>
                  <a:pt x="405471" y="292367"/>
                  <a:pt x="410046" y="268653"/>
                </a:cubicBezTo>
                <a:cubicBezTo>
                  <a:pt x="411294" y="262184"/>
                  <a:pt x="416956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7" y="200547"/>
                </a:cubicBezTo>
                <a:cubicBezTo>
                  <a:pt x="405472" y="176833"/>
                  <a:pt x="396283" y="154652"/>
                  <a:pt x="382735" y="134620"/>
                </a:cubicBezTo>
                <a:cubicBezTo>
                  <a:pt x="379045" y="129165"/>
                  <a:pt x="379743" y="121857"/>
                  <a:pt x="384401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2" y="84800"/>
                </a:lnTo>
                <a:cubicBezTo>
                  <a:pt x="347344" y="89458"/>
                  <a:pt x="340037" y="90157"/>
                  <a:pt x="334580" y="86466"/>
                </a:cubicBezTo>
                <a:cubicBezTo>
                  <a:pt x="314548" y="72917"/>
                  <a:pt x="292367" y="63728"/>
                  <a:pt x="268653" y="59154"/>
                </a:cubicBezTo>
                <a:cubicBezTo>
                  <a:pt x="262185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2" y="39519"/>
                  <a:pt x="323077" y="47201"/>
                  <a:pt x="340361" y="57561"/>
                </a:cubicBezTo>
                <a:lnTo>
                  <a:pt x="355128" y="42793"/>
                </a:lnTo>
                <a:cubicBezTo>
                  <a:pt x="357705" y="40216"/>
                  <a:pt x="361202" y="38767"/>
                  <a:pt x="364848" y="38767"/>
                </a:cubicBezTo>
                <a:cubicBezTo>
                  <a:pt x="368493" y="38767"/>
                  <a:pt x="371989" y="40216"/>
                  <a:pt x="374567" y="42793"/>
                </a:cubicBezTo>
                <a:lnTo>
                  <a:pt x="426407" y="94634"/>
                </a:lnTo>
                <a:cubicBezTo>
                  <a:pt x="428985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0" y="128840"/>
                </a:lnTo>
                <a:cubicBezTo>
                  <a:pt x="421999" y="146125"/>
                  <a:pt x="429681" y="164667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5"/>
                </a:cubicBezTo>
                <a:lnTo>
                  <a:pt x="469200" y="271257"/>
                </a:lnTo>
                <a:cubicBezTo>
                  <a:pt x="469200" y="278849"/>
                  <a:pt x="463045" y="285003"/>
                  <a:pt x="455454" y="285003"/>
                </a:cubicBezTo>
                <a:lnTo>
                  <a:pt x="434573" y="285003"/>
                </a:lnTo>
                <a:cubicBezTo>
                  <a:pt x="429681" y="304534"/>
                  <a:pt x="421999" y="323076"/>
                  <a:pt x="411640" y="340361"/>
                </a:cubicBezTo>
                <a:lnTo>
                  <a:pt x="426407" y="355128"/>
                </a:lnTo>
                <a:cubicBezTo>
                  <a:pt x="428985" y="357706"/>
                  <a:pt x="430434" y="361202"/>
                  <a:pt x="430434" y="364848"/>
                </a:cubicBezTo>
                <a:cubicBezTo>
                  <a:pt x="430434" y="368493"/>
                  <a:pt x="428985" y="371989"/>
                  <a:pt x="426407" y="374567"/>
                </a:cubicBezTo>
                <a:lnTo>
                  <a:pt x="374567" y="426407"/>
                </a:lnTo>
                <a:cubicBezTo>
                  <a:pt x="369199" y="431775"/>
                  <a:pt x="360495" y="431775"/>
                  <a:pt x="355128" y="426407"/>
                </a:cubicBezTo>
                <a:lnTo>
                  <a:pt x="340360" y="411640"/>
                </a:lnTo>
                <a:cubicBezTo>
                  <a:pt x="323076" y="421998"/>
                  <a:pt x="304531" y="429681"/>
                  <a:pt x="285002" y="434573"/>
                </a:cubicBezTo>
                <a:lnTo>
                  <a:pt x="285002" y="455454"/>
                </a:lnTo>
                <a:cubicBezTo>
                  <a:pt x="285002" y="463045"/>
                  <a:pt x="278848" y="469200"/>
                  <a:pt x="271256" y="469200"/>
                </a:cubicBezTo>
                <a:lnTo>
                  <a:pt x="197944" y="469200"/>
                </a:lnTo>
                <a:cubicBezTo>
                  <a:pt x="190352" y="469200"/>
                  <a:pt x="184198" y="463045"/>
                  <a:pt x="184198" y="455454"/>
                </a:cubicBezTo>
                <a:lnTo>
                  <a:pt x="184198" y="434573"/>
                </a:lnTo>
                <a:cubicBezTo>
                  <a:pt x="164669" y="429681"/>
                  <a:pt x="146124" y="421998"/>
                  <a:pt x="128840" y="411640"/>
                </a:cubicBezTo>
                <a:lnTo>
                  <a:pt x="114072" y="426407"/>
                </a:lnTo>
                <a:cubicBezTo>
                  <a:pt x="108704" y="431775"/>
                  <a:pt x="100000" y="431775"/>
                  <a:pt x="94633" y="426407"/>
                </a:cubicBezTo>
                <a:lnTo>
                  <a:pt x="42793" y="374567"/>
                </a:lnTo>
                <a:cubicBezTo>
                  <a:pt x="37425" y="369199"/>
                  <a:pt x="37425" y="360496"/>
                  <a:pt x="42793" y="355128"/>
                </a:cubicBezTo>
                <a:lnTo>
                  <a:pt x="57560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4"/>
                  <a:pt x="57561" y="128840"/>
                </a:cubicBezTo>
                <a:lnTo>
                  <a:pt x="42794" y="114072"/>
                </a:lnTo>
                <a:cubicBezTo>
                  <a:pt x="37426" y="108704"/>
                  <a:pt x="37426" y="10000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7" y="38766"/>
                  <a:pt x="104353" y="38766"/>
                </a:cubicBezTo>
                <a:cubicBezTo>
                  <a:pt x="107999" y="38766"/>
                  <a:pt x="111495" y="40215"/>
                  <a:pt x="114073" y="42793"/>
                </a:cubicBezTo>
                <a:lnTo>
                  <a:pt x="128840" y="57560"/>
                </a:lnTo>
                <a:cubicBezTo>
                  <a:pt x="146123" y="47201"/>
                  <a:pt x="164668" y="39518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4" name="Freeform: Shape 383">
            <a:extLst>
              <a:ext uri="{FF2B5EF4-FFF2-40B4-BE49-F238E27FC236}">
                <a16:creationId xmlns:a16="http://schemas.microsoft.com/office/drawing/2014/main" xmlns="" id="{33CBF025-1241-4EAB-BDF1-F1C6427696FD}"/>
              </a:ext>
            </a:extLst>
          </p:cNvPr>
          <p:cNvSpPr/>
          <p:nvPr/>
        </p:nvSpPr>
        <p:spPr>
          <a:xfrm>
            <a:off x="5255627" y="1124542"/>
            <a:ext cx="469200" cy="469200"/>
          </a:xfrm>
          <a:custGeom>
            <a:avLst/>
            <a:gdLst>
              <a:gd name="connsiteX0" fmla="*/ 234600 w 469200"/>
              <a:gd name="connsiteY0" fmla="*/ 257510 h 469200"/>
              <a:gd name="connsiteX1" fmla="*/ 195726 w 469200"/>
              <a:gd name="connsiteY1" fmla="*/ 285002 h 469200"/>
              <a:gd name="connsiteX2" fmla="*/ 273474 w 469200"/>
              <a:gd name="connsiteY2" fmla="*/ 285002 h 469200"/>
              <a:gd name="connsiteX3" fmla="*/ 234600 w 469200"/>
              <a:gd name="connsiteY3" fmla="*/ 257510 h 469200"/>
              <a:gd name="connsiteX4" fmla="*/ 248346 w 469200"/>
              <a:gd name="connsiteY4" fmla="*/ 120877 h 469200"/>
              <a:gd name="connsiteX5" fmla="*/ 248346 w 469200"/>
              <a:gd name="connsiteY5" fmla="*/ 133795 h 469200"/>
              <a:gd name="connsiteX6" fmla="*/ 234600 w 469200"/>
              <a:gd name="connsiteY6" fmla="*/ 147541 h 469200"/>
              <a:gd name="connsiteX7" fmla="*/ 220854 w 469200"/>
              <a:gd name="connsiteY7" fmla="*/ 133795 h 469200"/>
              <a:gd name="connsiteX8" fmla="*/ 220854 w 469200"/>
              <a:gd name="connsiteY8" fmla="*/ 120879 h 469200"/>
              <a:gd name="connsiteX9" fmla="*/ 189646 w 469200"/>
              <a:gd name="connsiteY9" fmla="*/ 129246 h 469200"/>
              <a:gd name="connsiteX10" fmla="*/ 196102 w 469200"/>
              <a:gd name="connsiteY10" fmla="*/ 140429 h 469200"/>
              <a:gd name="connsiteX11" fmla="*/ 191071 w 469200"/>
              <a:gd name="connsiteY11" fmla="*/ 159206 h 469200"/>
              <a:gd name="connsiteX12" fmla="*/ 172294 w 469200"/>
              <a:gd name="connsiteY12" fmla="*/ 154175 h 469200"/>
              <a:gd name="connsiteX13" fmla="*/ 165858 w 469200"/>
              <a:gd name="connsiteY13" fmla="*/ 143028 h 469200"/>
              <a:gd name="connsiteX14" fmla="*/ 143026 w 469200"/>
              <a:gd name="connsiteY14" fmla="*/ 165859 h 469200"/>
              <a:gd name="connsiteX15" fmla="*/ 154173 w 469200"/>
              <a:gd name="connsiteY15" fmla="*/ 172294 h 469200"/>
              <a:gd name="connsiteX16" fmla="*/ 159204 w 469200"/>
              <a:gd name="connsiteY16" fmla="*/ 191072 h 469200"/>
              <a:gd name="connsiteX17" fmla="*/ 140427 w 469200"/>
              <a:gd name="connsiteY17" fmla="*/ 196103 h 469200"/>
              <a:gd name="connsiteX18" fmla="*/ 129244 w 469200"/>
              <a:gd name="connsiteY18" fmla="*/ 189646 h 469200"/>
              <a:gd name="connsiteX19" fmla="*/ 120877 w 469200"/>
              <a:gd name="connsiteY19" fmla="*/ 220854 h 469200"/>
              <a:gd name="connsiteX20" fmla="*/ 133795 w 469200"/>
              <a:gd name="connsiteY20" fmla="*/ 220854 h 469200"/>
              <a:gd name="connsiteX21" fmla="*/ 147541 w 469200"/>
              <a:gd name="connsiteY21" fmla="*/ 234600 h 469200"/>
              <a:gd name="connsiteX22" fmla="*/ 133795 w 469200"/>
              <a:gd name="connsiteY22" fmla="*/ 248346 h 469200"/>
              <a:gd name="connsiteX23" fmla="*/ 120897 w 469200"/>
              <a:gd name="connsiteY23" fmla="*/ 248346 h 469200"/>
              <a:gd name="connsiteX24" fmla="*/ 131832 w 469200"/>
              <a:gd name="connsiteY24" fmla="*/ 285002 h 469200"/>
              <a:gd name="connsiteX25" fmla="*/ 167251 w 469200"/>
              <a:gd name="connsiteY25" fmla="*/ 285002 h 469200"/>
              <a:gd name="connsiteX26" fmla="*/ 220853 w 469200"/>
              <a:gd name="connsiteY26" fmla="*/ 231401 h 469200"/>
              <a:gd name="connsiteX27" fmla="*/ 220853 w 469200"/>
              <a:gd name="connsiteY27" fmla="*/ 188780 h 469200"/>
              <a:gd name="connsiteX28" fmla="*/ 234599 w 469200"/>
              <a:gd name="connsiteY28" fmla="*/ 175034 h 469200"/>
              <a:gd name="connsiteX29" fmla="*/ 248345 w 469200"/>
              <a:gd name="connsiteY29" fmla="*/ 188780 h 469200"/>
              <a:gd name="connsiteX30" fmla="*/ 248345 w 469200"/>
              <a:gd name="connsiteY30" fmla="*/ 231401 h 469200"/>
              <a:gd name="connsiteX31" fmla="*/ 301947 w 469200"/>
              <a:gd name="connsiteY31" fmla="*/ 285002 h 469200"/>
              <a:gd name="connsiteX32" fmla="*/ 337366 w 469200"/>
              <a:gd name="connsiteY32" fmla="*/ 285002 h 469200"/>
              <a:gd name="connsiteX33" fmla="*/ 348301 w 469200"/>
              <a:gd name="connsiteY33" fmla="*/ 248346 h 469200"/>
              <a:gd name="connsiteX34" fmla="*/ 335405 w 469200"/>
              <a:gd name="connsiteY34" fmla="*/ 248346 h 469200"/>
              <a:gd name="connsiteX35" fmla="*/ 321659 w 469200"/>
              <a:gd name="connsiteY35" fmla="*/ 234600 h 469200"/>
              <a:gd name="connsiteX36" fmla="*/ 335405 w 469200"/>
              <a:gd name="connsiteY36" fmla="*/ 220854 h 469200"/>
              <a:gd name="connsiteX37" fmla="*/ 348323 w 469200"/>
              <a:gd name="connsiteY37" fmla="*/ 220854 h 469200"/>
              <a:gd name="connsiteX38" fmla="*/ 339956 w 469200"/>
              <a:gd name="connsiteY38" fmla="*/ 189644 h 469200"/>
              <a:gd name="connsiteX39" fmla="*/ 328773 w 469200"/>
              <a:gd name="connsiteY39" fmla="*/ 196101 h 469200"/>
              <a:gd name="connsiteX40" fmla="*/ 309995 w 469200"/>
              <a:gd name="connsiteY40" fmla="*/ 191070 h 469200"/>
              <a:gd name="connsiteX41" fmla="*/ 315027 w 469200"/>
              <a:gd name="connsiteY41" fmla="*/ 172293 h 469200"/>
              <a:gd name="connsiteX42" fmla="*/ 326174 w 469200"/>
              <a:gd name="connsiteY42" fmla="*/ 165857 h 469200"/>
              <a:gd name="connsiteX43" fmla="*/ 303342 w 469200"/>
              <a:gd name="connsiteY43" fmla="*/ 143026 h 469200"/>
              <a:gd name="connsiteX44" fmla="*/ 296906 w 469200"/>
              <a:gd name="connsiteY44" fmla="*/ 154173 h 469200"/>
              <a:gd name="connsiteX45" fmla="*/ 278129 w 469200"/>
              <a:gd name="connsiteY45" fmla="*/ 159204 h 469200"/>
              <a:gd name="connsiteX46" fmla="*/ 273098 w 469200"/>
              <a:gd name="connsiteY46" fmla="*/ 140427 h 469200"/>
              <a:gd name="connsiteX47" fmla="*/ 279554 w 469200"/>
              <a:gd name="connsiteY47" fmla="*/ 129244 h 469200"/>
              <a:gd name="connsiteX48" fmla="*/ 248346 w 469200"/>
              <a:gd name="connsiteY48" fmla="*/ 120877 h 469200"/>
              <a:gd name="connsiteX49" fmla="*/ 234600 w 469200"/>
              <a:gd name="connsiteY49" fmla="*/ 92557 h 469200"/>
              <a:gd name="connsiteX50" fmla="*/ 376643 w 469200"/>
              <a:gd name="connsiteY50" fmla="*/ 234600 h 469200"/>
              <a:gd name="connsiteX51" fmla="*/ 357485 w 469200"/>
              <a:gd name="connsiteY51" fmla="*/ 305639 h 469200"/>
              <a:gd name="connsiteX52" fmla="*/ 345591 w 469200"/>
              <a:gd name="connsiteY52" fmla="*/ 312495 h 469200"/>
              <a:gd name="connsiteX53" fmla="*/ 123607 w 469200"/>
              <a:gd name="connsiteY53" fmla="*/ 312495 h 469200"/>
              <a:gd name="connsiteX54" fmla="*/ 111713 w 469200"/>
              <a:gd name="connsiteY54" fmla="*/ 305639 h 469200"/>
              <a:gd name="connsiteX55" fmla="*/ 92557 w 469200"/>
              <a:gd name="connsiteY55" fmla="*/ 234600 h 469200"/>
              <a:gd name="connsiteX56" fmla="*/ 234600 w 469200"/>
              <a:gd name="connsiteY56" fmla="*/ 92557 h 469200"/>
              <a:gd name="connsiteX57" fmla="*/ 211690 w 469200"/>
              <a:gd name="connsiteY57" fmla="*/ 27492 h 469200"/>
              <a:gd name="connsiteX58" fmla="*/ 211690 w 469200"/>
              <a:gd name="connsiteY58" fmla="*/ 45656 h 469200"/>
              <a:gd name="connsiteX59" fmla="*/ 200547 w 469200"/>
              <a:gd name="connsiteY59" fmla="*/ 59153 h 469200"/>
              <a:gd name="connsiteX60" fmla="*/ 134620 w 469200"/>
              <a:gd name="connsiteY60" fmla="*/ 86465 h 469200"/>
              <a:gd name="connsiteX61" fmla="*/ 117199 w 469200"/>
              <a:gd name="connsiteY61" fmla="*/ 84799 h 469200"/>
              <a:gd name="connsiteX62" fmla="*/ 104352 w 469200"/>
              <a:gd name="connsiteY62" fmla="*/ 71953 h 469200"/>
              <a:gd name="connsiteX63" fmla="*/ 71953 w 469200"/>
              <a:gd name="connsiteY63" fmla="*/ 104352 h 469200"/>
              <a:gd name="connsiteX64" fmla="*/ 84800 w 469200"/>
              <a:gd name="connsiteY64" fmla="*/ 117198 h 469200"/>
              <a:gd name="connsiteX65" fmla="*/ 86466 w 469200"/>
              <a:gd name="connsiteY65" fmla="*/ 134620 h 469200"/>
              <a:gd name="connsiteX66" fmla="*/ 59154 w 469200"/>
              <a:gd name="connsiteY66" fmla="*/ 200547 h 469200"/>
              <a:gd name="connsiteX67" fmla="*/ 45656 w 469200"/>
              <a:gd name="connsiteY67" fmla="*/ 211690 h 469200"/>
              <a:gd name="connsiteX68" fmla="*/ 27492 w 469200"/>
              <a:gd name="connsiteY68" fmla="*/ 211690 h 469200"/>
              <a:gd name="connsiteX69" fmla="*/ 27492 w 469200"/>
              <a:gd name="connsiteY69" fmla="*/ 257510 h 469200"/>
              <a:gd name="connsiteX70" fmla="*/ 45656 w 469200"/>
              <a:gd name="connsiteY70" fmla="*/ 257510 h 469200"/>
              <a:gd name="connsiteX71" fmla="*/ 59154 w 469200"/>
              <a:gd name="connsiteY71" fmla="*/ 268652 h 469200"/>
              <a:gd name="connsiteX72" fmla="*/ 86466 w 469200"/>
              <a:gd name="connsiteY72" fmla="*/ 334579 h 469200"/>
              <a:gd name="connsiteX73" fmla="*/ 84800 w 469200"/>
              <a:gd name="connsiteY73" fmla="*/ 352001 h 469200"/>
              <a:gd name="connsiteX74" fmla="*/ 71953 w 469200"/>
              <a:gd name="connsiteY74" fmla="*/ 364847 h 469200"/>
              <a:gd name="connsiteX75" fmla="*/ 104352 w 469200"/>
              <a:gd name="connsiteY75" fmla="*/ 397247 h 469200"/>
              <a:gd name="connsiteX76" fmla="*/ 117199 w 469200"/>
              <a:gd name="connsiteY76" fmla="*/ 384400 h 469200"/>
              <a:gd name="connsiteX77" fmla="*/ 134620 w 469200"/>
              <a:gd name="connsiteY77" fmla="*/ 382734 h 469200"/>
              <a:gd name="connsiteX78" fmla="*/ 200547 w 469200"/>
              <a:gd name="connsiteY78" fmla="*/ 410045 h 469200"/>
              <a:gd name="connsiteX79" fmla="*/ 211690 w 469200"/>
              <a:gd name="connsiteY79" fmla="*/ 423543 h 469200"/>
              <a:gd name="connsiteX80" fmla="*/ 211690 w 469200"/>
              <a:gd name="connsiteY80" fmla="*/ 441708 h 469200"/>
              <a:gd name="connsiteX81" fmla="*/ 257510 w 469200"/>
              <a:gd name="connsiteY81" fmla="*/ 441708 h 469200"/>
              <a:gd name="connsiteX82" fmla="*/ 257510 w 469200"/>
              <a:gd name="connsiteY82" fmla="*/ 423544 h 469200"/>
              <a:gd name="connsiteX83" fmla="*/ 268653 w 469200"/>
              <a:gd name="connsiteY83" fmla="*/ 410046 h 469200"/>
              <a:gd name="connsiteX84" fmla="*/ 334580 w 469200"/>
              <a:gd name="connsiteY84" fmla="*/ 382735 h 469200"/>
              <a:gd name="connsiteX85" fmla="*/ 352001 w 469200"/>
              <a:gd name="connsiteY85" fmla="*/ 384401 h 469200"/>
              <a:gd name="connsiteX86" fmla="*/ 364848 w 469200"/>
              <a:gd name="connsiteY86" fmla="*/ 397247 h 469200"/>
              <a:gd name="connsiteX87" fmla="*/ 397247 w 469200"/>
              <a:gd name="connsiteY87" fmla="*/ 364848 h 469200"/>
              <a:gd name="connsiteX88" fmla="*/ 384400 w 469200"/>
              <a:gd name="connsiteY88" fmla="*/ 352002 h 469200"/>
              <a:gd name="connsiteX89" fmla="*/ 382734 w 469200"/>
              <a:gd name="connsiteY89" fmla="*/ 334580 h 469200"/>
              <a:gd name="connsiteX90" fmla="*/ 410046 w 469200"/>
              <a:gd name="connsiteY90" fmla="*/ 268653 h 469200"/>
              <a:gd name="connsiteX91" fmla="*/ 423544 w 469200"/>
              <a:gd name="connsiteY91" fmla="*/ 257510 h 469200"/>
              <a:gd name="connsiteX92" fmla="*/ 441708 w 469200"/>
              <a:gd name="connsiteY92" fmla="*/ 257510 h 469200"/>
              <a:gd name="connsiteX93" fmla="*/ 441708 w 469200"/>
              <a:gd name="connsiteY93" fmla="*/ 211690 h 469200"/>
              <a:gd name="connsiteX94" fmla="*/ 423544 w 469200"/>
              <a:gd name="connsiteY94" fmla="*/ 211690 h 469200"/>
              <a:gd name="connsiteX95" fmla="*/ 410046 w 469200"/>
              <a:gd name="connsiteY95" fmla="*/ 200548 h 469200"/>
              <a:gd name="connsiteX96" fmla="*/ 382734 w 469200"/>
              <a:gd name="connsiteY96" fmla="*/ 134621 h 469200"/>
              <a:gd name="connsiteX97" fmla="*/ 384400 w 469200"/>
              <a:gd name="connsiteY97" fmla="*/ 117199 h 469200"/>
              <a:gd name="connsiteX98" fmla="*/ 397247 w 469200"/>
              <a:gd name="connsiteY98" fmla="*/ 104353 h 469200"/>
              <a:gd name="connsiteX99" fmla="*/ 364848 w 469200"/>
              <a:gd name="connsiteY99" fmla="*/ 71953 h 469200"/>
              <a:gd name="connsiteX100" fmla="*/ 352001 w 469200"/>
              <a:gd name="connsiteY100" fmla="*/ 84800 h 469200"/>
              <a:gd name="connsiteX101" fmla="*/ 334580 w 469200"/>
              <a:gd name="connsiteY101" fmla="*/ 86466 h 469200"/>
              <a:gd name="connsiteX102" fmla="*/ 268653 w 469200"/>
              <a:gd name="connsiteY102" fmla="*/ 59154 h 469200"/>
              <a:gd name="connsiteX103" fmla="*/ 257510 w 469200"/>
              <a:gd name="connsiteY103" fmla="*/ 45656 h 469200"/>
              <a:gd name="connsiteX104" fmla="*/ 257510 w 469200"/>
              <a:gd name="connsiteY104" fmla="*/ 27492 h 469200"/>
              <a:gd name="connsiteX105" fmla="*/ 197944 w 469200"/>
              <a:gd name="connsiteY105" fmla="*/ 0 h 469200"/>
              <a:gd name="connsiteX106" fmla="*/ 271256 w 469200"/>
              <a:gd name="connsiteY106" fmla="*/ 0 h 469200"/>
              <a:gd name="connsiteX107" fmla="*/ 285002 w 469200"/>
              <a:gd name="connsiteY107" fmla="*/ 13746 h 469200"/>
              <a:gd name="connsiteX108" fmla="*/ 285002 w 469200"/>
              <a:gd name="connsiteY108" fmla="*/ 34626 h 469200"/>
              <a:gd name="connsiteX109" fmla="*/ 340362 w 469200"/>
              <a:gd name="connsiteY109" fmla="*/ 57561 h 469200"/>
              <a:gd name="connsiteX110" fmla="*/ 355129 w 469200"/>
              <a:gd name="connsiteY110" fmla="*/ 42793 h 469200"/>
              <a:gd name="connsiteX111" fmla="*/ 364849 w 469200"/>
              <a:gd name="connsiteY111" fmla="*/ 38767 h 469200"/>
              <a:gd name="connsiteX112" fmla="*/ 374568 w 469200"/>
              <a:gd name="connsiteY112" fmla="*/ 42793 h 469200"/>
              <a:gd name="connsiteX113" fmla="*/ 426407 w 469200"/>
              <a:gd name="connsiteY113" fmla="*/ 94634 h 469200"/>
              <a:gd name="connsiteX114" fmla="*/ 430434 w 469200"/>
              <a:gd name="connsiteY114" fmla="*/ 104353 h 469200"/>
              <a:gd name="connsiteX115" fmla="*/ 426407 w 469200"/>
              <a:gd name="connsiteY115" fmla="*/ 114073 h 469200"/>
              <a:gd name="connsiteX116" fmla="*/ 411641 w 469200"/>
              <a:gd name="connsiteY116" fmla="*/ 128840 h 469200"/>
              <a:gd name="connsiteX117" fmla="*/ 434574 w 469200"/>
              <a:gd name="connsiteY117" fmla="*/ 184198 h 469200"/>
              <a:gd name="connsiteX118" fmla="*/ 455454 w 469200"/>
              <a:gd name="connsiteY118" fmla="*/ 184198 h 469200"/>
              <a:gd name="connsiteX119" fmla="*/ 469200 w 469200"/>
              <a:gd name="connsiteY119" fmla="*/ 197946 h 469200"/>
              <a:gd name="connsiteX120" fmla="*/ 469200 w 469200"/>
              <a:gd name="connsiteY120" fmla="*/ 271258 h 469200"/>
              <a:gd name="connsiteX121" fmla="*/ 455454 w 469200"/>
              <a:gd name="connsiteY121" fmla="*/ 285004 h 469200"/>
              <a:gd name="connsiteX122" fmla="*/ 434572 w 469200"/>
              <a:gd name="connsiteY122" fmla="*/ 285004 h 469200"/>
              <a:gd name="connsiteX123" fmla="*/ 411639 w 469200"/>
              <a:gd name="connsiteY123" fmla="*/ 340362 h 469200"/>
              <a:gd name="connsiteX124" fmla="*/ 426406 w 469200"/>
              <a:gd name="connsiteY124" fmla="*/ 355129 h 469200"/>
              <a:gd name="connsiteX125" fmla="*/ 430432 w 469200"/>
              <a:gd name="connsiteY125" fmla="*/ 364849 h 469200"/>
              <a:gd name="connsiteX126" fmla="*/ 426406 w 469200"/>
              <a:gd name="connsiteY126" fmla="*/ 374568 h 469200"/>
              <a:gd name="connsiteX127" fmla="*/ 374566 w 469200"/>
              <a:gd name="connsiteY127" fmla="*/ 426407 h 469200"/>
              <a:gd name="connsiteX128" fmla="*/ 355127 w 469200"/>
              <a:gd name="connsiteY128" fmla="*/ 426407 h 469200"/>
              <a:gd name="connsiteX129" fmla="*/ 340359 w 469200"/>
              <a:gd name="connsiteY129" fmla="*/ 411640 h 469200"/>
              <a:gd name="connsiteX130" fmla="*/ 285001 w 469200"/>
              <a:gd name="connsiteY130" fmla="*/ 434573 h 469200"/>
              <a:gd name="connsiteX131" fmla="*/ 285001 w 469200"/>
              <a:gd name="connsiteY131" fmla="*/ 455454 h 469200"/>
              <a:gd name="connsiteX132" fmla="*/ 271255 w 469200"/>
              <a:gd name="connsiteY132" fmla="*/ 469200 h 469200"/>
              <a:gd name="connsiteX133" fmla="*/ 197943 w 469200"/>
              <a:gd name="connsiteY133" fmla="*/ 469200 h 469200"/>
              <a:gd name="connsiteX134" fmla="*/ 184197 w 469200"/>
              <a:gd name="connsiteY134" fmla="*/ 455454 h 469200"/>
              <a:gd name="connsiteX135" fmla="*/ 184197 w 469200"/>
              <a:gd name="connsiteY135" fmla="*/ 434571 h 469200"/>
              <a:gd name="connsiteX136" fmla="*/ 128839 w 469200"/>
              <a:gd name="connsiteY136" fmla="*/ 411638 h 469200"/>
              <a:gd name="connsiteX137" fmla="*/ 114072 w 469200"/>
              <a:gd name="connsiteY137" fmla="*/ 426406 h 469200"/>
              <a:gd name="connsiteX138" fmla="*/ 94632 w 469200"/>
              <a:gd name="connsiteY138" fmla="*/ 426406 h 469200"/>
              <a:gd name="connsiteX139" fmla="*/ 42793 w 469200"/>
              <a:gd name="connsiteY139" fmla="*/ 374566 h 469200"/>
              <a:gd name="connsiteX140" fmla="*/ 38766 w 469200"/>
              <a:gd name="connsiteY140" fmla="*/ 364847 h 469200"/>
              <a:gd name="connsiteX141" fmla="*/ 42793 w 469200"/>
              <a:gd name="connsiteY141" fmla="*/ 355127 h 469200"/>
              <a:gd name="connsiteX142" fmla="*/ 57559 w 469200"/>
              <a:gd name="connsiteY142" fmla="*/ 340360 h 469200"/>
              <a:gd name="connsiteX143" fmla="*/ 34626 w 469200"/>
              <a:gd name="connsiteY143" fmla="*/ 285002 h 469200"/>
              <a:gd name="connsiteX144" fmla="*/ 13746 w 469200"/>
              <a:gd name="connsiteY144" fmla="*/ 285002 h 469200"/>
              <a:gd name="connsiteX145" fmla="*/ 0 w 469200"/>
              <a:gd name="connsiteY145" fmla="*/ 271256 h 469200"/>
              <a:gd name="connsiteX146" fmla="*/ 0 w 469200"/>
              <a:gd name="connsiteY146" fmla="*/ 197944 h 469200"/>
              <a:gd name="connsiteX147" fmla="*/ 13746 w 469200"/>
              <a:gd name="connsiteY147" fmla="*/ 184198 h 469200"/>
              <a:gd name="connsiteX148" fmla="*/ 34626 w 469200"/>
              <a:gd name="connsiteY148" fmla="*/ 184198 h 469200"/>
              <a:gd name="connsiteX149" fmla="*/ 57561 w 469200"/>
              <a:gd name="connsiteY149" fmla="*/ 128839 h 469200"/>
              <a:gd name="connsiteX150" fmla="*/ 42794 w 469200"/>
              <a:gd name="connsiteY150" fmla="*/ 114072 h 469200"/>
              <a:gd name="connsiteX151" fmla="*/ 38768 w 469200"/>
              <a:gd name="connsiteY151" fmla="*/ 104352 h 469200"/>
              <a:gd name="connsiteX152" fmla="*/ 42794 w 469200"/>
              <a:gd name="connsiteY152" fmla="*/ 94633 h 469200"/>
              <a:gd name="connsiteX153" fmla="*/ 94634 w 469200"/>
              <a:gd name="connsiteY153" fmla="*/ 42793 h 469200"/>
              <a:gd name="connsiteX154" fmla="*/ 104353 w 469200"/>
              <a:gd name="connsiteY154" fmla="*/ 38766 h 469200"/>
              <a:gd name="connsiteX155" fmla="*/ 114072 w 469200"/>
              <a:gd name="connsiteY155" fmla="*/ 42793 h 469200"/>
              <a:gd name="connsiteX156" fmla="*/ 128840 w 469200"/>
              <a:gd name="connsiteY156" fmla="*/ 57560 h 469200"/>
              <a:gd name="connsiteX157" fmla="*/ 184198 w 469200"/>
              <a:gd name="connsiteY157" fmla="*/ 34626 h 469200"/>
              <a:gd name="connsiteX158" fmla="*/ 184198 w 469200"/>
              <a:gd name="connsiteY158" fmla="*/ 13746 h 469200"/>
              <a:gd name="connsiteX159" fmla="*/ 197944 w 469200"/>
              <a:gd name="connsiteY159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</a:cxnLst>
            <a:rect l="l" t="t" r="r" b="b"/>
            <a:pathLst>
              <a:path w="469200" h="469200">
                <a:moveTo>
                  <a:pt x="234600" y="257510"/>
                </a:moveTo>
                <a:cubicBezTo>
                  <a:pt x="216680" y="257510"/>
                  <a:pt x="201400" y="269003"/>
                  <a:pt x="195726" y="285002"/>
                </a:cubicBezTo>
                <a:lnTo>
                  <a:pt x="273474" y="285002"/>
                </a:lnTo>
                <a:cubicBezTo>
                  <a:pt x="267800" y="269003"/>
                  <a:pt x="252520" y="257510"/>
                  <a:pt x="234600" y="257510"/>
                </a:cubicBezTo>
                <a:close/>
                <a:moveTo>
                  <a:pt x="248346" y="120877"/>
                </a:moveTo>
                <a:lnTo>
                  <a:pt x="248346" y="133795"/>
                </a:lnTo>
                <a:cubicBezTo>
                  <a:pt x="248346" y="141387"/>
                  <a:pt x="242191" y="147541"/>
                  <a:pt x="234600" y="147541"/>
                </a:cubicBezTo>
                <a:cubicBezTo>
                  <a:pt x="227008" y="147541"/>
                  <a:pt x="220854" y="141387"/>
                  <a:pt x="220854" y="133795"/>
                </a:cubicBezTo>
                <a:lnTo>
                  <a:pt x="220854" y="120879"/>
                </a:lnTo>
                <a:cubicBezTo>
                  <a:pt x="209906" y="122194"/>
                  <a:pt x="199427" y="125056"/>
                  <a:pt x="189646" y="129246"/>
                </a:cubicBezTo>
                <a:lnTo>
                  <a:pt x="196102" y="140429"/>
                </a:lnTo>
                <a:cubicBezTo>
                  <a:pt x="199898" y="147003"/>
                  <a:pt x="197645" y="155411"/>
                  <a:pt x="191071" y="159206"/>
                </a:cubicBezTo>
                <a:cubicBezTo>
                  <a:pt x="184496" y="163002"/>
                  <a:pt x="176089" y="160750"/>
                  <a:pt x="172294" y="154175"/>
                </a:cubicBezTo>
                <a:lnTo>
                  <a:pt x="165858" y="143028"/>
                </a:lnTo>
                <a:cubicBezTo>
                  <a:pt x="157220" y="149528"/>
                  <a:pt x="149527" y="157220"/>
                  <a:pt x="143026" y="165859"/>
                </a:cubicBezTo>
                <a:lnTo>
                  <a:pt x="154173" y="172294"/>
                </a:lnTo>
                <a:cubicBezTo>
                  <a:pt x="160748" y="176090"/>
                  <a:pt x="163000" y="184497"/>
                  <a:pt x="159204" y="191072"/>
                </a:cubicBezTo>
                <a:cubicBezTo>
                  <a:pt x="155409" y="197646"/>
                  <a:pt x="147002" y="199898"/>
                  <a:pt x="140427" y="196103"/>
                </a:cubicBezTo>
                <a:lnTo>
                  <a:pt x="129244" y="189646"/>
                </a:lnTo>
                <a:cubicBezTo>
                  <a:pt x="125055" y="199427"/>
                  <a:pt x="122192" y="209906"/>
                  <a:pt x="120877" y="220854"/>
                </a:cubicBezTo>
                <a:lnTo>
                  <a:pt x="133795" y="220854"/>
                </a:lnTo>
                <a:cubicBezTo>
                  <a:pt x="141387" y="220854"/>
                  <a:pt x="147541" y="227008"/>
                  <a:pt x="147541" y="234600"/>
                </a:cubicBezTo>
                <a:cubicBezTo>
                  <a:pt x="147541" y="242191"/>
                  <a:pt x="141387" y="248346"/>
                  <a:pt x="133795" y="248346"/>
                </a:cubicBezTo>
                <a:lnTo>
                  <a:pt x="120897" y="248346"/>
                </a:lnTo>
                <a:cubicBezTo>
                  <a:pt x="122454" y="261040"/>
                  <a:pt x="126143" y="273447"/>
                  <a:pt x="131832" y="285002"/>
                </a:cubicBezTo>
                <a:lnTo>
                  <a:pt x="167251" y="285002"/>
                </a:lnTo>
                <a:cubicBezTo>
                  <a:pt x="172732" y="258111"/>
                  <a:pt x="193962" y="236881"/>
                  <a:pt x="220853" y="231401"/>
                </a:cubicBezTo>
                <a:lnTo>
                  <a:pt x="220853" y="188780"/>
                </a:lnTo>
                <a:cubicBezTo>
                  <a:pt x="220853" y="181188"/>
                  <a:pt x="227008" y="175034"/>
                  <a:pt x="234599" y="175034"/>
                </a:cubicBezTo>
                <a:cubicBezTo>
                  <a:pt x="242191" y="175034"/>
                  <a:pt x="248345" y="181188"/>
                  <a:pt x="248345" y="188780"/>
                </a:cubicBezTo>
                <a:lnTo>
                  <a:pt x="248345" y="231401"/>
                </a:lnTo>
                <a:cubicBezTo>
                  <a:pt x="275236" y="236882"/>
                  <a:pt x="296467" y="258111"/>
                  <a:pt x="301947" y="285002"/>
                </a:cubicBezTo>
                <a:lnTo>
                  <a:pt x="337366" y="285002"/>
                </a:lnTo>
                <a:cubicBezTo>
                  <a:pt x="343055" y="273447"/>
                  <a:pt x="346745" y="261040"/>
                  <a:pt x="348301" y="248346"/>
                </a:cubicBezTo>
                <a:lnTo>
                  <a:pt x="335405" y="248346"/>
                </a:lnTo>
                <a:cubicBezTo>
                  <a:pt x="327813" y="248346"/>
                  <a:pt x="321659" y="242191"/>
                  <a:pt x="321659" y="234600"/>
                </a:cubicBezTo>
                <a:cubicBezTo>
                  <a:pt x="321659" y="227008"/>
                  <a:pt x="327813" y="220854"/>
                  <a:pt x="335405" y="220854"/>
                </a:cubicBezTo>
                <a:lnTo>
                  <a:pt x="348323" y="220854"/>
                </a:lnTo>
                <a:cubicBezTo>
                  <a:pt x="347008" y="209906"/>
                  <a:pt x="344145" y="199427"/>
                  <a:pt x="339956" y="189644"/>
                </a:cubicBezTo>
                <a:lnTo>
                  <a:pt x="328773" y="196101"/>
                </a:lnTo>
                <a:cubicBezTo>
                  <a:pt x="322198" y="199897"/>
                  <a:pt x="313791" y="197644"/>
                  <a:pt x="309995" y="191070"/>
                </a:cubicBezTo>
                <a:cubicBezTo>
                  <a:pt x="306200" y="184495"/>
                  <a:pt x="308452" y="176088"/>
                  <a:pt x="315027" y="172293"/>
                </a:cubicBezTo>
                <a:lnTo>
                  <a:pt x="326174" y="165857"/>
                </a:lnTo>
                <a:cubicBezTo>
                  <a:pt x="319673" y="157220"/>
                  <a:pt x="311980" y="149527"/>
                  <a:pt x="303342" y="143026"/>
                </a:cubicBezTo>
                <a:lnTo>
                  <a:pt x="296906" y="154173"/>
                </a:lnTo>
                <a:cubicBezTo>
                  <a:pt x="293111" y="160748"/>
                  <a:pt x="284704" y="163000"/>
                  <a:pt x="278129" y="159204"/>
                </a:cubicBezTo>
                <a:cubicBezTo>
                  <a:pt x="271555" y="155409"/>
                  <a:pt x="269302" y="147002"/>
                  <a:pt x="273098" y="140427"/>
                </a:cubicBezTo>
                <a:lnTo>
                  <a:pt x="279554" y="129244"/>
                </a:lnTo>
                <a:cubicBezTo>
                  <a:pt x="269773" y="125055"/>
                  <a:pt x="259294" y="122192"/>
                  <a:pt x="248346" y="120877"/>
                </a:cubicBezTo>
                <a:close/>
                <a:moveTo>
                  <a:pt x="234600" y="92557"/>
                </a:moveTo>
                <a:cubicBezTo>
                  <a:pt x="312923" y="92557"/>
                  <a:pt x="376643" y="156277"/>
                  <a:pt x="376643" y="234600"/>
                </a:cubicBezTo>
                <a:cubicBezTo>
                  <a:pt x="376643" y="259440"/>
                  <a:pt x="370018" y="284005"/>
                  <a:pt x="357485" y="305639"/>
                </a:cubicBezTo>
                <a:cubicBezTo>
                  <a:pt x="355028" y="309882"/>
                  <a:pt x="350496" y="312495"/>
                  <a:pt x="345591" y="312495"/>
                </a:cubicBezTo>
                <a:lnTo>
                  <a:pt x="123607" y="312495"/>
                </a:lnTo>
                <a:cubicBezTo>
                  <a:pt x="118703" y="312495"/>
                  <a:pt x="114171" y="309883"/>
                  <a:pt x="111713" y="305639"/>
                </a:cubicBezTo>
                <a:cubicBezTo>
                  <a:pt x="99182" y="284005"/>
                  <a:pt x="92557" y="259440"/>
                  <a:pt x="92557" y="234600"/>
                </a:cubicBezTo>
                <a:cubicBezTo>
                  <a:pt x="92557" y="156277"/>
                  <a:pt x="156277" y="92557"/>
                  <a:pt x="234600" y="92557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5" y="57906"/>
                  <a:pt x="200547" y="59153"/>
                </a:cubicBezTo>
                <a:cubicBezTo>
                  <a:pt x="176833" y="63727"/>
                  <a:pt x="154652" y="72916"/>
                  <a:pt x="134620" y="86465"/>
                </a:cubicBezTo>
                <a:cubicBezTo>
                  <a:pt x="129166" y="90156"/>
                  <a:pt x="121858" y="89457"/>
                  <a:pt x="117199" y="84799"/>
                </a:cubicBezTo>
                <a:lnTo>
                  <a:pt x="104352" y="71953"/>
                </a:lnTo>
                <a:lnTo>
                  <a:pt x="71953" y="104352"/>
                </a:lnTo>
                <a:lnTo>
                  <a:pt x="84800" y="117198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8" y="176833"/>
                  <a:pt x="59154" y="200547"/>
                </a:cubicBezTo>
                <a:cubicBezTo>
                  <a:pt x="57906" y="207016"/>
                  <a:pt x="52243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4" y="268652"/>
                </a:cubicBezTo>
                <a:cubicBezTo>
                  <a:pt x="63729" y="292368"/>
                  <a:pt x="72918" y="314548"/>
                  <a:pt x="86466" y="334579"/>
                </a:cubicBezTo>
                <a:cubicBezTo>
                  <a:pt x="90157" y="340035"/>
                  <a:pt x="89458" y="347343"/>
                  <a:pt x="84800" y="352001"/>
                </a:cubicBezTo>
                <a:lnTo>
                  <a:pt x="71953" y="364847"/>
                </a:lnTo>
                <a:lnTo>
                  <a:pt x="104352" y="397247"/>
                </a:lnTo>
                <a:lnTo>
                  <a:pt x="117199" y="384400"/>
                </a:lnTo>
                <a:cubicBezTo>
                  <a:pt x="121856" y="379743"/>
                  <a:pt x="129166" y="379044"/>
                  <a:pt x="134620" y="382734"/>
                </a:cubicBezTo>
                <a:cubicBezTo>
                  <a:pt x="154652" y="396282"/>
                  <a:pt x="176833" y="405471"/>
                  <a:pt x="200547" y="410045"/>
                </a:cubicBezTo>
                <a:cubicBezTo>
                  <a:pt x="207015" y="411293"/>
                  <a:pt x="211690" y="416955"/>
                  <a:pt x="211690" y="423543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4"/>
                </a:lnTo>
                <a:cubicBezTo>
                  <a:pt x="257510" y="416956"/>
                  <a:pt x="262184" y="411293"/>
                  <a:pt x="268653" y="410046"/>
                </a:cubicBezTo>
                <a:cubicBezTo>
                  <a:pt x="292367" y="405472"/>
                  <a:pt x="314548" y="396283"/>
                  <a:pt x="334580" y="382735"/>
                </a:cubicBezTo>
                <a:cubicBezTo>
                  <a:pt x="340037" y="379045"/>
                  <a:pt x="347344" y="379743"/>
                  <a:pt x="352001" y="384401"/>
                </a:cubicBezTo>
                <a:lnTo>
                  <a:pt x="364848" y="397247"/>
                </a:lnTo>
                <a:lnTo>
                  <a:pt x="397247" y="364848"/>
                </a:lnTo>
                <a:lnTo>
                  <a:pt x="384400" y="352002"/>
                </a:lnTo>
                <a:cubicBezTo>
                  <a:pt x="379742" y="347344"/>
                  <a:pt x="379044" y="340036"/>
                  <a:pt x="382734" y="334580"/>
                </a:cubicBezTo>
                <a:cubicBezTo>
                  <a:pt x="396282" y="314549"/>
                  <a:pt x="405471" y="292368"/>
                  <a:pt x="410046" y="268653"/>
                </a:cubicBezTo>
                <a:cubicBezTo>
                  <a:pt x="411294" y="262184"/>
                  <a:pt x="416957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6" y="200548"/>
                </a:cubicBezTo>
                <a:cubicBezTo>
                  <a:pt x="405472" y="176833"/>
                  <a:pt x="396282" y="154652"/>
                  <a:pt x="382734" y="134621"/>
                </a:cubicBezTo>
                <a:cubicBezTo>
                  <a:pt x="379043" y="129165"/>
                  <a:pt x="379742" y="121857"/>
                  <a:pt x="384400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1" y="84800"/>
                </a:lnTo>
                <a:cubicBezTo>
                  <a:pt x="347345" y="89458"/>
                  <a:pt x="340035" y="90157"/>
                  <a:pt x="334580" y="86466"/>
                </a:cubicBezTo>
                <a:cubicBezTo>
                  <a:pt x="314548" y="72917"/>
                  <a:pt x="292368" y="63728"/>
                  <a:pt x="268653" y="59154"/>
                </a:cubicBezTo>
                <a:cubicBezTo>
                  <a:pt x="262185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2" y="39519"/>
                  <a:pt x="323077" y="47201"/>
                  <a:pt x="340362" y="57561"/>
                </a:cubicBezTo>
                <a:lnTo>
                  <a:pt x="355129" y="42793"/>
                </a:lnTo>
                <a:cubicBezTo>
                  <a:pt x="357706" y="40216"/>
                  <a:pt x="361203" y="38767"/>
                  <a:pt x="364849" y="38767"/>
                </a:cubicBezTo>
                <a:cubicBezTo>
                  <a:pt x="368494" y="38767"/>
                  <a:pt x="371991" y="40216"/>
                  <a:pt x="374568" y="42793"/>
                </a:cubicBezTo>
                <a:lnTo>
                  <a:pt x="426407" y="94634"/>
                </a:lnTo>
                <a:cubicBezTo>
                  <a:pt x="428986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1" y="128840"/>
                </a:lnTo>
                <a:cubicBezTo>
                  <a:pt x="421999" y="146125"/>
                  <a:pt x="429681" y="164666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6"/>
                </a:cubicBezTo>
                <a:lnTo>
                  <a:pt x="469200" y="271258"/>
                </a:lnTo>
                <a:cubicBezTo>
                  <a:pt x="469200" y="278850"/>
                  <a:pt x="463045" y="285004"/>
                  <a:pt x="455454" y="285004"/>
                </a:cubicBezTo>
                <a:lnTo>
                  <a:pt x="434572" y="285004"/>
                </a:lnTo>
                <a:cubicBezTo>
                  <a:pt x="429680" y="304536"/>
                  <a:pt x="421998" y="323078"/>
                  <a:pt x="411639" y="340362"/>
                </a:cubicBezTo>
                <a:lnTo>
                  <a:pt x="426406" y="355129"/>
                </a:lnTo>
                <a:cubicBezTo>
                  <a:pt x="428984" y="357706"/>
                  <a:pt x="430432" y="361202"/>
                  <a:pt x="430432" y="364849"/>
                </a:cubicBezTo>
                <a:cubicBezTo>
                  <a:pt x="430432" y="368494"/>
                  <a:pt x="428984" y="371990"/>
                  <a:pt x="426406" y="374568"/>
                </a:cubicBezTo>
                <a:lnTo>
                  <a:pt x="374566" y="426407"/>
                </a:lnTo>
                <a:cubicBezTo>
                  <a:pt x="369198" y="431776"/>
                  <a:pt x="360494" y="431775"/>
                  <a:pt x="355127" y="426407"/>
                </a:cubicBezTo>
                <a:lnTo>
                  <a:pt x="340359" y="411640"/>
                </a:lnTo>
                <a:cubicBezTo>
                  <a:pt x="323076" y="421998"/>
                  <a:pt x="304531" y="429681"/>
                  <a:pt x="285001" y="434573"/>
                </a:cubicBezTo>
                <a:lnTo>
                  <a:pt x="285001" y="455454"/>
                </a:lnTo>
                <a:cubicBezTo>
                  <a:pt x="285001" y="463045"/>
                  <a:pt x="278847" y="469200"/>
                  <a:pt x="271255" y="469200"/>
                </a:cubicBezTo>
                <a:lnTo>
                  <a:pt x="197943" y="469200"/>
                </a:lnTo>
                <a:cubicBezTo>
                  <a:pt x="190351" y="469200"/>
                  <a:pt x="184197" y="463045"/>
                  <a:pt x="184197" y="455454"/>
                </a:cubicBezTo>
                <a:lnTo>
                  <a:pt x="184197" y="434571"/>
                </a:lnTo>
                <a:cubicBezTo>
                  <a:pt x="164668" y="429679"/>
                  <a:pt x="146122" y="421996"/>
                  <a:pt x="128839" y="411638"/>
                </a:cubicBezTo>
                <a:lnTo>
                  <a:pt x="114072" y="426406"/>
                </a:lnTo>
                <a:cubicBezTo>
                  <a:pt x="108703" y="431774"/>
                  <a:pt x="99999" y="431773"/>
                  <a:pt x="94632" y="426406"/>
                </a:cubicBezTo>
                <a:lnTo>
                  <a:pt x="42793" y="374566"/>
                </a:lnTo>
                <a:cubicBezTo>
                  <a:pt x="40214" y="371989"/>
                  <a:pt x="38766" y="368492"/>
                  <a:pt x="38766" y="364847"/>
                </a:cubicBezTo>
                <a:cubicBezTo>
                  <a:pt x="38766" y="361201"/>
                  <a:pt x="40215" y="357705"/>
                  <a:pt x="42793" y="355127"/>
                </a:cubicBezTo>
                <a:lnTo>
                  <a:pt x="57559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5"/>
                  <a:pt x="57561" y="128839"/>
                </a:cubicBezTo>
                <a:lnTo>
                  <a:pt x="42794" y="114072"/>
                </a:lnTo>
                <a:cubicBezTo>
                  <a:pt x="40216" y="111495"/>
                  <a:pt x="38768" y="107998"/>
                  <a:pt x="38768" y="104352"/>
                </a:cubicBezTo>
                <a:cubicBezTo>
                  <a:pt x="38768" y="100707"/>
                  <a:pt x="40216" y="9721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8" y="38766"/>
                  <a:pt x="104353" y="38766"/>
                </a:cubicBezTo>
                <a:cubicBezTo>
                  <a:pt x="107998" y="38766"/>
                  <a:pt x="111495" y="40215"/>
                  <a:pt x="114072" y="42793"/>
                </a:cubicBezTo>
                <a:lnTo>
                  <a:pt x="128840" y="57560"/>
                </a:lnTo>
                <a:cubicBezTo>
                  <a:pt x="146123" y="47201"/>
                  <a:pt x="164668" y="39518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7" name="Freeform: Shape 386">
            <a:extLst>
              <a:ext uri="{FF2B5EF4-FFF2-40B4-BE49-F238E27FC236}">
                <a16:creationId xmlns:a16="http://schemas.microsoft.com/office/drawing/2014/main" xmlns="" id="{BADF9274-1194-485D-A960-F21C72B0F6CB}"/>
              </a:ext>
            </a:extLst>
          </p:cNvPr>
          <p:cNvSpPr/>
          <p:nvPr/>
        </p:nvSpPr>
        <p:spPr>
          <a:xfrm>
            <a:off x="8458494" y="1124542"/>
            <a:ext cx="467367" cy="469200"/>
          </a:xfrm>
          <a:custGeom>
            <a:avLst/>
            <a:gdLst>
              <a:gd name="connsiteX0" fmla="*/ 77895 w 467367"/>
              <a:gd name="connsiteY0" fmla="*/ 328779 h 469200"/>
              <a:gd name="connsiteX1" fmla="*/ 44483 w 467367"/>
              <a:gd name="connsiteY1" fmla="*/ 345485 h 469200"/>
              <a:gd name="connsiteX2" fmla="*/ 233684 w 467367"/>
              <a:gd name="connsiteY2" fmla="*/ 440085 h 469200"/>
              <a:gd name="connsiteX3" fmla="*/ 422884 w 467367"/>
              <a:gd name="connsiteY3" fmla="*/ 345485 h 469200"/>
              <a:gd name="connsiteX4" fmla="*/ 389473 w 467367"/>
              <a:gd name="connsiteY4" fmla="*/ 328779 h 469200"/>
              <a:gd name="connsiteX5" fmla="*/ 239831 w 467367"/>
              <a:gd name="connsiteY5" fmla="*/ 403600 h 469200"/>
              <a:gd name="connsiteX6" fmla="*/ 233684 w 467367"/>
              <a:gd name="connsiteY6" fmla="*/ 405052 h 469200"/>
              <a:gd name="connsiteX7" fmla="*/ 227536 w 467367"/>
              <a:gd name="connsiteY7" fmla="*/ 403600 h 469200"/>
              <a:gd name="connsiteX8" fmla="*/ 77895 w 467367"/>
              <a:gd name="connsiteY8" fmla="*/ 264631 h 469200"/>
              <a:gd name="connsiteX9" fmla="*/ 44483 w 467367"/>
              <a:gd name="connsiteY9" fmla="*/ 281337 h 469200"/>
              <a:gd name="connsiteX10" fmla="*/ 233684 w 467367"/>
              <a:gd name="connsiteY10" fmla="*/ 375936 h 469200"/>
              <a:gd name="connsiteX11" fmla="*/ 422884 w 467367"/>
              <a:gd name="connsiteY11" fmla="*/ 281337 h 469200"/>
              <a:gd name="connsiteX12" fmla="*/ 389473 w 467367"/>
              <a:gd name="connsiteY12" fmla="*/ 264631 h 469200"/>
              <a:gd name="connsiteX13" fmla="*/ 239831 w 467367"/>
              <a:gd name="connsiteY13" fmla="*/ 339452 h 469200"/>
              <a:gd name="connsiteX14" fmla="*/ 233684 w 467367"/>
              <a:gd name="connsiteY14" fmla="*/ 340903 h 469200"/>
              <a:gd name="connsiteX15" fmla="*/ 227536 w 467367"/>
              <a:gd name="connsiteY15" fmla="*/ 339452 h 469200"/>
              <a:gd name="connsiteX16" fmla="*/ 122326 w 467367"/>
              <a:gd name="connsiteY16" fmla="*/ 178267 h 469200"/>
              <a:gd name="connsiteX17" fmla="*/ 44483 w 467367"/>
              <a:gd name="connsiteY17" fmla="*/ 217188 h 469200"/>
              <a:gd name="connsiteX18" fmla="*/ 233684 w 467367"/>
              <a:gd name="connsiteY18" fmla="*/ 311788 h 469200"/>
              <a:gd name="connsiteX19" fmla="*/ 422884 w 467367"/>
              <a:gd name="connsiteY19" fmla="*/ 217188 h 469200"/>
              <a:gd name="connsiteX20" fmla="*/ 345042 w 467367"/>
              <a:gd name="connsiteY20" fmla="*/ 178268 h 469200"/>
              <a:gd name="connsiteX21" fmla="*/ 327077 w 467367"/>
              <a:gd name="connsiteY21" fmla="*/ 209381 h 469200"/>
              <a:gd name="connsiteX22" fmla="*/ 308300 w 467367"/>
              <a:gd name="connsiteY22" fmla="*/ 214412 h 469200"/>
              <a:gd name="connsiteX23" fmla="*/ 296980 w 467367"/>
              <a:gd name="connsiteY23" fmla="*/ 207877 h 469200"/>
              <a:gd name="connsiteX24" fmla="*/ 274922 w 467367"/>
              <a:gd name="connsiteY24" fmla="*/ 220707 h 469200"/>
              <a:gd name="connsiteX25" fmla="*/ 274922 w 467367"/>
              <a:gd name="connsiteY25" fmla="*/ 233684 h 469200"/>
              <a:gd name="connsiteX26" fmla="*/ 261176 w 467367"/>
              <a:gd name="connsiteY26" fmla="*/ 247430 h 469200"/>
              <a:gd name="connsiteX27" fmla="*/ 206191 w 467367"/>
              <a:gd name="connsiteY27" fmla="*/ 247430 h 469200"/>
              <a:gd name="connsiteX28" fmla="*/ 192445 w 467367"/>
              <a:gd name="connsiteY28" fmla="*/ 233684 h 469200"/>
              <a:gd name="connsiteX29" fmla="*/ 192445 w 467367"/>
              <a:gd name="connsiteY29" fmla="*/ 220706 h 469200"/>
              <a:gd name="connsiteX30" fmla="*/ 170387 w 467367"/>
              <a:gd name="connsiteY30" fmla="*/ 207876 h 469200"/>
              <a:gd name="connsiteX31" fmla="*/ 159067 w 467367"/>
              <a:gd name="connsiteY31" fmla="*/ 214412 h 469200"/>
              <a:gd name="connsiteX32" fmla="*/ 140290 w 467367"/>
              <a:gd name="connsiteY32" fmla="*/ 209381 h 469200"/>
              <a:gd name="connsiteX33" fmla="*/ 233683 w 467367"/>
              <a:gd name="connsiteY33" fmla="*/ 100804 h 469200"/>
              <a:gd name="connsiteX34" fmla="*/ 210773 w 467367"/>
              <a:gd name="connsiteY34" fmla="*/ 123714 h 469200"/>
              <a:gd name="connsiteX35" fmla="*/ 233683 w 467367"/>
              <a:gd name="connsiteY35" fmla="*/ 146625 h 469200"/>
              <a:gd name="connsiteX36" fmla="*/ 256594 w 467367"/>
              <a:gd name="connsiteY36" fmla="*/ 123714 h 469200"/>
              <a:gd name="connsiteX37" fmla="*/ 233683 w 467367"/>
              <a:gd name="connsiteY37" fmla="*/ 100804 h 469200"/>
              <a:gd name="connsiteX38" fmla="*/ 233683 w 467367"/>
              <a:gd name="connsiteY38" fmla="*/ 73312 h 469200"/>
              <a:gd name="connsiteX39" fmla="*/ 284086 w 467367"/>
              <a:gd name="connsiteY39" fmla="*/ 123714 h 469200"/>
              <a:gd name="connsiteX40" fmla="*/ 233683 w 467367"/>
              <a:gd name="connsiteY40" fmla="*/ 174117 h 469200"/>
              <a:gd name="connsiteX41" fmla="*/ 183281 w 467367"/>
              <a:gd name="connsiteY41" fmla="*/ 123714 h 469200"/>
              <a:gd name="connsiteX42" fmla="*/ 233683 w 467367"/>
              <a:gd name="connsiteY42" fmla="*/ 73312 h 469200"/>
              <a:gd name="connsiteX43" fmla="*/ 219938 w 467367"/>
              <a:gd name="connsiteY43" fmla="*/ 27492 h 469200"/>
              <a:gd name="connsiteX44" fmla="*/ 219938 w 467367"/>
              <a:gd name="connsiteY44" fmla="*/ 36283 h 469200"/>
              <a:gd name="connsiteX45" fmla="*/ 210311 w 467367"/>
              <a:gd name="connsiteY45" fmla="*/ 49398 h 469200"/>
              <a:gd name="connsiteX46" fmla="*/ 181109 w 467367"/>
              <a:gd name="connsiteY46" fmla="*/ 66379 h 469200"/>
              <a:gd name="connsiteX47" fmla="*/ 164943 w 467367"/>
              <a:gd name="connsiteY47" fmla="*/ 68155 h 469200"/>
              <a:gd name="connsiteX48" fmla="*/ 157225 w 467367"/>
              <a:gd name="connsiteY48" fmla="*/ 63700 h 469200"/>
              <a:gd name="connsiteX49" fmla="*/ 143479 w 467367"/>
              <a:gd name="connsiteY49" fmla="*/ 87509 h 469200"/>
              <a:gd name="connsiteX50" fmla="*/ 151140 w 467367"/>
              <a:gd name="connsiteY50" fmla="*/ 91932 h 469200"/>
              <a:gd name="connsiteX51" fmla="*/ 157688 w 467367"/>
              <a:gd name="connsiteY51" fmla="*/ 106809 h 469200"/>
              <a:gd name="connsiteX52" fmla="*/ 155789 w 467367"/>
              <a:gd name="connsiteY52" fmla="*/ 123715 h 469200"/>
              <a:gd name="connsiteX53" fmla="*/ 157688 w 467367"/>
              <a:gd name="connsiteY53" fmla="*/ 140621 h 469200"/>
              <a:gd name="connsiteX54" fmla="*/ 151140 w 467367"/>
              <a:gd name="connsiteY54" fmla="*/ 155498 h 469200"/>
              <a:gd name="connsiteX55" fmla="*/ 143479 w 467367"/>
              <a:gd name="connsiteY55" fmla="*/ 159921 h 469200"/>
              <a:gd name="connsiteX56" fmla="*/ 157225 w 467367"/>
              <a:gd name="connsiteY56" fmla="*/ 183729 h 469200"/>
              <a:gd name="connsiteX57" fmla="*/ 164943 w 467367"/>
              <a:gd name="connsiteY57" fmla="*/ 179274 h 469200"/>
              <a:gd name="connsiteX58" fmla="*/ 181109 w 467367"/>
              <a:gd name="connsiteY58" fmla="*/ 181050 h 469200"/>
              <a:gd name="connsiteX59" fmla="*/ 210311 w 467367"/>
              <a:gd name="connsiteY59" fmla="*/ 198032 h 469200"/>
              <a:gd name="connsiteX60" fmla="*/ 219938 w 467367"/>
              <a:gd name="connsiteY60" fmla="*/ 211146 h 469200"/>
              <a:gd name="connsiteX61" fmla="*/ 219938 w 467367"/>
              <a:gd name="connsiteY61" fmla="*/ 219938 h 469200"/>
              <a:gd name="connsiteX62" fmla="*/ 247430 w 467367"/>
              <a:gd name="connsiteY62" fmla="*/ 219938 h 469200"/>
              <a:gd name="connsiteX63" fmla="*/ 247430 w 467367"/>
              <a:gd name="connsiteY63" fmla="*/ 211146 h 469200"/>
              <a:gd name="connsiteX64" fmla="*/ 257057 w 467367"/>
              <a:gd name="connsiteY64" fmla="*/ 198032 h 469200"/>
              <a:gd name="connsiteX65" fmla="*/ 286258 w 467367"/>
              <a:gd name="connsiteY65" fmla="*/ 181050 h 469200"/>
              <a:gd name="connsiteX66" fmla="*/ 302424 w 467367"/>
              <a:gd name="connsiteY66" fmla="*/ 179274 h 469200"/>
              <a:gd name="connsiteX67" fmla="*/ 310142 w 467367"/>
              <a:gd name="connsiteY67" fmla="*/ 183729 h 469200"/>
              <a:gd name="connsiteX68" fmla="*/ 323888 w 467367"/>
              <a:gd name="connsiteY68" fmla="*/ 159921 h 469200"/>
              <a:gd name="connsiteX69" fmla="*/ 316227 w 467367"/>
              <a:gd name="connsiteY69" fmla="*/ 155498 h 469200"/>
              <a:gd name="connsiteX70" fmla="*/ 309679 w 467367"/>
              <a:gd name="connsiteY70" fmla="*/ 140621 h 469200"/>
              <a:gd name="connsiteX71" fmla="*/ 311578 w 467367"/>
              <a:gd name="connsiteY71" fmla="*/ 123715 h 469200"/>
              <a:gd name="connsiteX72" fmla="*/ 309679 w 467367"/>
              <a:gd name="connsiteY72" fmla="*/ 106809 h 469200"/>
              <a:gd name="connsiteX73" fmla="*/ 316227 w 467367"/>
              <a:gd name="connsiteY73" fmla="*/ 91932 h 469200"/>
              <a:gd name="connsiteX74" fmla="*/ 323888 w 467367"/>
              <a:gd name="connsiteY74" fmla="*/ 87509 h 469200"/>
              <a:gd name="connsiteX75" fmla="*/ 310142 w 467367"/>
              <a:gd name="connsiteY75" fmla="*/ 63700 h 469200"/>
              <a:gd name="connsiteX76" fmla="*/ 302424 w 467367"/>
              <a:gd name="connsiteY76" fmla="*/ 68155 h 469200"/>
              <a:gd name="connsiteX77" fmla="*/ 286258 w 467367"/>
              <a:gd name="connsiteY77" fmla="*/ 66379 h 469200"/>
              <a:gd name="connsiteX78" fmla="*/ 257057 w 467367"/>
              <a:gd name="connsiteY78" fmla="*/ 49398 h 469200"/>
              <a:gd name="connsiteX79" fmla="*/ 247430 w 467367"/>
              <a:gd name="connsiteY79" fmla="*/ 36283 h 469200"/>
              <a:gd name="connsiteX80" fmla="*/ 247430 w 467367"/>
              <a:gd name="connsiteY80" fmla="*/ 27492 h 469200"/>
              <a:gd name="connsiteX81" fmla="*/ 206191 w 467367"/>
              <a:gd name="connsiteY81" fmla="*/ 0 h 469200"/>
              <a:gd name="connsiteX82" fmla="*/ 261176 w 467367"/>
              <a:gd name="connsiteY82" fmla="*/ 0 h 469200"/>
              <a:gd name="connsiteX83" fmla="*/ 274922 w 467367"/>
              <a:gd name="connsiteY83" fmla="*/ 13746 h 469200"/>
              <a:gd name="connsiteX84" fmla="*/ 274922 w 467367"/>
              <a:gd name="connsiteY84" fmla="*/ 26722 h 469200"/>
              <a:gd name="connsiteX85" fmla="*/ 296980 w 467367"/>
              <a:gd name="connsiteY85" fmla="*/ 39552 h 469200"/>
              <a:gd name="connsiteX86" fmla="*/ 308300 w 467367"/>
              <a:gd name="connsiteY86" fmla="*/ 33017 h 469200"/>
              <a:gd name="connsiteX87" fmla="*/ 327077 w 467367"/>
              <a:gd name="connsiteY87" fmla="*/ 38048 h 469200"/>
              <a:gd name="connsiteX88" fmla="*/ 354570 w 467367"/>
              <a:gd name="connsiteY88" fmla="*/ 85666 h 469200"/>
              <a:gd name="connsiteX89" fmla="*/ 349538 w 467367"/>
              <a:gd name="connsiteY89" fmla="*/ 104443 h 469200"/>
              <a:gd name="connsiteX90" fmla="*/ 338267 w 467367"/>
              <a:gd name="connsiteY90" fmla="*/ 110951 h 469200"/>
              <a:gd name="connsiteX91" fmla="*/ 339070 w 467367"/>
              <a:gd name="connsiteY91" fmla="*/ 123715 h 469200"/>
              <a:gd name="connsiteX92" fmla="*/ 338267 w 467367"/>
              <a:gd name="connsiteY92" fmla="*/ 136479 h 469200"/>
              <a:gd name="connsiteX93" fmla="*/ 349538 w 467367"/>
              <a:gd name="connsiteY93" fmla="*/ 142987 h 469200"/>
              <a:gd name="connsiteX94" fmla="*/ 356287 w 467367"/>
              <a:gd name="connsiteY94" fmla="*/ 153153 h 469200"/>
              <a:gd name="connsiteX95" fmla="*/ 459768 w 467367"/>
              <a:gd name="connsiteY95" fmla="*/ 204894 h 469200"/>
              <a:gd name="connsiteX96" fmla="*/ 467367 w 467367"/>
              <a:gd name="connsiteY96" fmla="*/ 217188 h 469200"/>
              <a:gd name="connsiteX97" fmla="*/ 459768 w 467367"/>
              <a:gd name="connsiteY97" fmla="*/ 229483 h 469200"/>
              <a:gd name="connsiteX98" fmla="*/ 420209 w 467367"/>
              <a:gd name="connsiteY98" fmla="*/ 249263 h 469200"/>
              <a:gd name="connsiteX99" fmla="*/ 459768 w 467367"/>
              <a:gd name="connsiteY99" fmla="*/ 269042 h 469200"/>
              <a:gd name="connsiteX100" fmla="*/ 467367 w 467367"/>
              <a:gd name="connsiteY100" fmla="*/ 281337 h 469200"/>
              <a:gd name="connsiteX101" fmla="*/ 459768 w 467367"/>
              <a:gd name="connsiteY101" fmla="*/ 293631 h 469200"/>
              <a:gd name="connsiteX102" fmla="*/ 420209 w 467367"/>
              <a:gd name="connsiteY102" fmla="*/ 313411 h 469200"/>
              <a:gd name="connsiteX103" fmla="*/ 459768 w 467367"/>
              <a:gd name="connsiteY103" fmla="*/ 333191 h 469200"/>
              <a:gd name="connsiteX104" fmla="*/ 467367 w 467367"/>
              <a:gd name="connsiteY104" fmla="*/ 345485 h 469200"/>
              <a:gd name="connsiteX105" fmla="*/ 459768 w 467367"/>
              <a:gd name="connsiteY105" fmla="*/ 357780 h 469200"/>
              <a:gd name="connsiteX106" fmla="*/ 239831 w 467367"/>
              <a:gd name="connsiteY106" fmla="*/ 467748 h 469200"/>
              <a:gd name="connsiteX107" fmla="*/ 233684 w 467367"/>
              <a:gd name="connsiteY107" fmla="*/ 469200 h 469200"/>
              <a:gd name="connsiteX108" fmla="*/ 227536 w 467367"/>
              <a:gd name="connsiteY108" fmla="*/ 467748 h 469200"/>
              <a:gd name="connsiteX109" fmla="*/ 7599 w 467367"/>
              <a:gd name="connsiteY109" fmla="*/ 357780 h 469200"/>
              <a:gd name="connsiteX110" fmla="*/ 0 w 467367"/>
              <a:gd name="connsiteY110" fmla="*/ 345485 h 469200"/>
              <a:gd name="connsiteX111" fmla="*/ 7599 w 467367"/>
              <a:gd name="connsiteY111" fmla="*/ 333191 h 469200"/>
              <a:gd name="connsiteX112" fmla="*/ 47158 w 467367"/>
              <a:gd name="connsiteY112" fmla="*/ 313411 h 469200"/>
              <a:gd name="connsiteX113" fmla="*/ 7599 w 467367"/>
              <a:gd name="connsiteY113" fmla="*/ 293631 h 469200"/>
              <a:gd name="connsiteX114" fmla="*/ 0 w 467367"/>
              <a:gd name="connsiteY114" fmla="*/ 281337 h 469200"/>
              <a:gd name="connsiteX115" fmla="*/ 7599 w 467367"/>
              <a:gd name="connsiteY115" fmla="*/ 269042 h 469200"/>
              <a:gd name="connsiteX116" fmla="*/ 47158 w 467367"/>
              <a:gd name="connsiteY116" fmla="*/ 249263 h 469200"/>
              <a:gd name="connsiteX117" fmla="*/ 7599 w 467367"/>
              <a:gd name="connsiteY117" fmla="*/ 229483 h 469200"/>
              <a:gd name="connsiteX118" fmla="*/ 0 w 467367"/>
              <a:gd name="connsiteY118" fmla="*/ 217188 h 469200"/>
              <a:gd name="connsiteX119" fmla="*/ 7599 w 467367"/>
              <a:gd name="connsiteY119" fmla="*/ 204894 h 469200"/>
              <a:gd name="connsiteX120" fmla="*/ 111080 w 467367"/>
              <a:gd name="connsiteY120" fmla="*/ 153153 h 469200"/>
              <a:gd name="connsiteX121" fmla="*/ 117829 w 467367"/>
              <a:gd name="connsiteY121" fmla="*/ 142987 h 469200"/>
              <a:gd name="connsiteX122" fmla="*/ 129101 w 467367"/>
              <a:gd name="connsiteY122" fmla="*/ 136479 h 469200"/>
              <a:gd name="connsiteX123" fmla="*/ 128297 w 467367"/>
              <a:gd name="connsiteY123" fmla="*/ 123715 h 469200"/>
              <a:gd name="connsiteX124" fmla="*/ 129101 w 467367"/>
              <a:gd name="connsiteY124" fmla="*/ 110951 h 469200"/>
              <a:gd name="connsiteX125" fmla="*/ 117829 w 467367"/>
              <a:gd name="connsiteY125" fmla="*/ 104443 h 469200"/>
              <a:gd name="connsiteX126" fmla="*/ 112798 w 467367"/>
              <a:gd name="connsiteY126" fmla="*/ 85666 h 469200"/>
              <a:gd name="connsiteX127" fmla="*/ 140290 w 467367"/>
              <a:gd name="connsiteY127" fmla="*/ 38048 h 469200"/>
              <a:gd name="connsiteX128" fmla="*/ 159067 w 467367"/>
              <a:gd name="connsiteY128" fmla="*/ 33017 h 469200"/>
              <a:gd name="connsiteX129" fmla="*/ 170387 w 467367"/>
              <a:gd name="connsiteY129" fmla="*/ 39552 h 469200"/>
              <a:gd name="connsiteX130" fmla="*/ 192445 w 467367"/>
              <a:gd name="connsiteY130" fmla="*/ 26722 h 469200"/>
              <a:gd name="connsiteX131" fmla="*/ 192445 w 467367"/>
              <a:gd name="connsiteY131" fmla="*/ 13746 h 469200"/>
              <a:gd name="connsiteX132" fmla="*/ 206191 w 467367"/>
              <a:gd name="connsiteY132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467367" h="469200">
                <a:moveTo>
                  <a:pt x="77895" y="328779"/>
                </a:moveTo>
                <a:lnTo>
                  <a:pt x="44483" y="345485"/>
                </a:lnTo>
                <a:lnTo>
                  <a:pt x="233684" y="440085"/>
                </a:lnTo>
                <a:lnTo>
                  <a:pt x="422884" y="345485"/>
                </a:lnTo>
                <a:lnTo>
                  <a:pt x="389473" y="328779"/>
                </a:lnTo>
                <a:lnTo>
                  <a:pt x="239831" y="403600"/>
                </a:lnTo>
                <a:cubicBezTo>
                  <a:pt x="237896" y="404568"/>
                  <a:pt x="235790" y="405052"/>
                  <a:pt x="233684" y="405052"/>
                </a:cubicBezTo>
                <a:cubicBezTo>
                  <a:pt x="231577" y="405052"/>
                  <a:pt x="229471" y="404568"/>
                  <a:pt x="227536" y="403600"/>
                </a:cubicBezTo>
                <a:close/>
                <a:moveTo>
                  <a:pt x="77895" y="264631"/>
                </a:moveTo>
                <a:lnTo>
                  <a:pt x="44483" y="281337"/>
                </a:lnTo>
                <a:lnTo>
                  <a:pt x="233684" y="375936"/>
                </a:lnTo>
                <a:lnTo>
                  <a:pt x="422884" y="281337"/>
                </a:lnTo>
                <a:lnTo>
                  <a:pt x="389473" y="264631"/>
                </a:lnTo>
                <a:lnTo>
                  <a:pt x="239831" y="339452"/>
                </a:lnTo>
                <a:cubicBezTo>
                  <a:pt x="237896" y="340419"/>
                  <a:pt x="235790" y="340903"/>
                  <a:pt x="233684" y="340903"/>
                </a:cubicBezTo>
                <a:cubicBezTo>
                  <a:pt x="231577" y="340903"/>
                  <a:pt x="229471" y="340419"/>
                  <a:pt x="227536" y="339452"/>
                </a:cubicBezTo>
                <a:close/>
                <a:moveTo>
                  <a:pt x="122326" y="178267"/>
                </a:moveTo>
                <a:lnTo>
                  <a:pt x="44483" y="217188"/>
                </a:lnTo>
                <a:lnTo>
                  <a:pt x="233684" y="311788"/>
                </a:lnTo>
                <a:lnTo>
                  <a:pt x="422884" y="217188"/>
                </a:lnTo>
                <a:lnTo>
                  <a:pt x="345042" y="178268"/>
                </a:lnTo>
                <a:lnTo>
                  <a:pt x="327077" y="209381"/>
                </a:lnTo>
                <a:cubicBezTo>
                  <a:pt x="323282" y="215956"/>
                  <a:pt x="314874" y="218209"/>
                  <a:pt x="308300" y="214412"/>
                </a:cubicBezTo>
                <a:lnTo>
                  <a:pt x="296980" y="207877"/>
                </a:lnTo>
                <a:cubicBezTo>
                  <a:pt x="290117" y="213082"/>
                  <a:pt x="282742" y="217370"/>
                  <a:pt x="274922" y="220707"/>
                </a:cubicBezTo>
                <a:lnTo>
                  <a:pt x="274922" y="233684"/>
                </a:lnTo>
                <a:cubicBezTo>
                  <a:pt x="274922" y="241275"/>
                  <a:pt x="268767" y="247430"/>
                  <a:pt x="261176" y="247430"/>
                </a:cubicBezTo>
                <a:lnTo>
                  <a:pt x="206191" y="247430"/>
                </a:lnTo>
                <a:cubicBezTo>
                  <a:pt x="198600" y="247430"/>
                  <a:pt x="192445" y="241275"/>
                  <a:pt x="192445" y="233684"/>
                </a:cubicBezTo>
                <a:lnTo>
                  <a:pt x="192445" y="220706"/>
                </a:lnTo>
                <a:cubicBezTo>
                  <a:pt x="184625" y="217369"/>
                  <a:pt x="177250" y="213081"/>
                  <a:pt x="170387" y="207876"/>
                </a:cubicBezTo>
                <a:lnTo>
                  <a:pt x="159067" y="214412"/>
                </a:lnTo>
                <a:cubicBezTo>
                  <a:pt x="152494" y="218209"/>
                  <a:pt x="144087" y="215957"/>
                  <a:pt x="140290" y="209381"/>
                </a:cubicBezTo>
                <a:close/>
                <a:moveTo>
                  <a:pt x="233683" y="100804"/>
                </a:moveTo>
                <a:cubicBezTo>
                  <a:pt x="221051" y="100804"/>
                  <a:pt x="210773" y="111082"/>
                  <a:pt x="210773" y="123714"/>
                </a:cubicBezTo>
                <a:cubicBezTo>
                  <a:pt x="210773" y="136347"/>
                  <a:pt x="221051" y="146625"/>
                  <a:pt x="233683" y="146625"/>
                </a:cubicBezTo>
                <a:cubicBezTo>
                  <a:pt x="246316" y="146625"/>
                  <a:pt x="256594" y="136347"/>
                  <a:pt x="256594" y="123714"/>
                </a:cubicBezTo>
                <a:cubicBezTo>
                  <a:pt x="256594" y="111082"/>
                  <a:pt x="246316" y="100804"/>
                  <a:pt x="233683" y="100804"/>
                </a:cubicBezTo>
                <a:close/>
                <a:moveTo>
                  <a:pt x="233683" y="73312"/>
                </a:moveTo>
                <a:cubicBezTo>
                  <a:pt x="261475" y="73312"/>
                  <a:pt x="284086" y="95922"/>
                  <a:pt x="284086" y="123714"/>
                </a:cubicBezTo>
                <a:cubicBezTo>
                  <a:pt x="284086" y="151506"/>
                  <a:pt x="261475" y="174117"/>
                  <a:pt x="233683" y="174117"/>
                </a:cubicBezTo>
                <a:cubicBezTo>
                  <a:pt x="205891" y="174117"/>
                  <a:pt x="183281" y="151506"/>
                  <a:pt x="183281" y="123714"/>
                </a:cubicBezTo>
                <a:cubicBezTo>
                  <a:pt x="183281" y="95922"/>
                  <a:pt x="205891" y="73312"/>
                  <a:pt x="233683" y="73312"/>
                </a:cubicBezTo>
                <a:close/>
                <a:moveTo>
                  <a:pt x="219938" y="27492"/>
                </a:moveTo>
                <a:lnTo>
                  <a:pt x="219938" y="36283"/>
                </a:lnTo>
                <a:cubicBezTo>
                  <a:pt x="219938" y="42288"/>
                  <a:pt x="216040" y="47597"/>
                  <a:pt x="210311" y="49398"/>
                </a:cubicBezTo>
                <a:cubicBezTo>
                  <a:pt x="199523" y="52787"/>
                  <a:pt x="189698" y="58500"/>
                  <a:pt x="181109" y="66379"/>
                </a:cubicBezTo>
                <a:cubicBezTo>
                  <a:pt x="176686" y="70437"/>
                  <a:pt x="170143" y="71156"/>
                  <a:pt x="164943" y="68155"/>
                </a:cubicBezTo>
                <a:lnTo>
                  <a:pt x="157225" y="63700"/>
                </a:lnTo>
                <a:lnTo>
                  <a:pt x="143479" y="87509"/>
                </a:lnTo>
                <a:lnTo>
                  <a:pt x="151140" y="91932"/>
                </a:lnTo>
                <a:cubicBezTo>
                  <a:pt x="156335" y="94931"/>
                  <a:pt x="158986" y="100952"/>
                  <a:pt x="157688" y="106809"/>
                </a:cubicBezTo>
                <a:cubicBezTo>
                  <a:pt x="156428" y="112499"/>
                  <a:pt x="155789" y="118187"/>
                  <a:pt x="155789" y="123715"/>
                </a:cubicBezTo>
                <a:cubicBezTo>
                  <a:pt x="155789" y="129243"/>
                  <a:pt x="156428" y="134931"/>
                  <a:pt x="157688" y="140621"/>
                </a:cubicBezTo>
                <a:cubicBezTo>
                  <a:pt x="158986" y="146477"/>
                  <a:pt x="156336" y="152499"/>
                  <a:pt x="151140" y="155498"/>
                </a:cubicBezTo>
                <a:lnTo>
                  <a:pt x="143479" y="159921"/>
                </a:lnTo>
                <a:lnTo>
                  <a:pt x="157225" y="183729"/>
                </a:lnTo>
                <a:lnTo>
                  <a:pt x="164943" y="179274"/>
                </a:lnTo>
                <a:cubicBezTo>
                  <a:pt x="170143" y="176272"/>
                  <a:pt x="176688" y="176992"/>
                  <a:pt x="181109" y="181050"/>
                </a:cubicBezTo>
                <a:cubicBezTo>
                  <a:pt x="189697" y="188928"/>
                  <a:pt x="199522" y="194643"/>
                  <a:pt x="210311" y="198032"/>
                </a:cubicBezTo>
                <a:cubicBezTo>
                  <a:pt x="216040" y="199832"/>
                  <a:pt x="219938" y="205141"/>
                  <a:pt x="219938" y="211146"/>
                </a:cubicBezTo>
                <a:lnTo>
                  <a:pt x="219938" y="219938"/>
                </a:lnTo>
                <a:lnTo>
                  <a:pt x="247430" y="219938"/>
                </a:lnTo>
                <a:lnTo>
                  <a:pt x="247430" y="211146"/>
                </a:lnTo>
                <a:cubicBezTo>
                  <a:pt x="247430" y="205141"/>
                  <a:pt x="251327" y="199832"/>
                  <a:pt x="257057" y="198032"/>
                </a:cubicBezTo>
                <a:cubicBezTo>
                  <a:pt x="267845" y="194643"/>
                  <a:pt x="277670" y="188929"/>
                  <a:pt x="286258" y="181050"/>
                </a:cubicBezTo>
                <a:cubicBezTo>
                  <a:pt x="290680" y="176992"/>
                  <a:pt x="297224" y="176273"/>
                  <a:pt x="302424" y="179274"/>
                </a:cubicBezTo>
                <a:lnTo>
                  <a:pt x="310142" y="183729"/>
                </a:lnTo>
                <a:lnTo>
                  <a:pt x="323888" y="159921"/>
                </a:lnTo>
                <a:lnTo>
                  <a:pt x="316227" y="155498"/>
                </a:lnTo>
                <a:cubicBezTo>
                  <a:pt x="311032" y="152499"/>
                  <a:pt x="308382" y="146477"/>
                  <a:pt x="309679" y="140621"/>
                </a:cubicBezTo>
                <a:cubicBezTo>
                  <a:pt x="310939" y="134931"/>
                  <a:pt x="311578" y="129243"/>
                  <a:pt x="311578" y="123715"/>
                </a:cubicBezTo>
                <a:cubicBezTo>
                  <a:pt x="311578" y="118187"/>
                  <a:pt x="310939" y="112499"/>
                  <a:pt x="309679" y="106809"/>
                </a:cubicBezTo>
                <a:cubicBezTo>
                  <a:pt x="308382" y="100953"/>
                  <a:pt x="311032" y="94931"/>
                  <a:pt x="316227" y="91932"/>
                </a:cubicBezTo>
                <a:lnTo>
                  <a:pt x="323888" y="87509"/>
                </a:lnTo>
                <a:lnTo>
                  <a:pt x="310142" y="63700"/>
                </a:lnTo>
                <a:lnTo>
                  <a:pt x="302424" y="68155"/>
                </a:lnTo>
                <a:cubicBezTo>
                  <a:pt x="297224" y="71156"/>
                  <a:pt x="290680" y="70437"/>
                  <a:pt x="286258" y="66379"/>
                </a:cubicBezTo>
                <a:cubicBezTo>
                  <a:pt x="277669" y="58501"/>
                  <a:pt x="267844" y="52787"/>
                  <a:pt x="257057" y="49398"/>
                </a:cubicBezTo>
                <a:cubicBezTo>
                  <a:pt x="251327" y="47598"/>
                  <a:pt x="247430" y="42288"/>
                  <a:pt x="247430" y="36283"/>
                </a:cubicBezTo>
                <a:lnTo>
                  <a:pt x="247430" y="27492"/>
                </a:lnTo>
                <a:close/>
                <a:moveTo>
                  <a:pt x="206191" y="0"/>
                </a:moveTo>
                <a:lnTo>
                  <a:pt x="261176" y="0"/>
                </a:lnTo>
                <a:cubicBezTo>
                  <a:pt x="268767" y="0"/>
                  <a:pt x="274922" y="6155"/>
                  <a:pt x="274922" y="13746"/>
                </a:cubicBezTo>
                <a:lnTo>
                  <a:pt x="274922" y="26722"/>
                </a:lnTo>
                <a:cubicBezTo>
                  <a:pt x="282742" y="30059"/>
                  <a:pt x="290117" y="34348"/>
                  <a:pt x="296980" y="39552"/>
                </a:cubicBezTo>
                <a:lnTo>
                  <a:pt x="308300" y="33017"/>
                </a:lnTo>
                <a:cubicBezTo>
                  <a:pt x="314874" y="29220"/>
                  <a:pt x="323281" y="31473"/>
                  <a:pt x="327077" y="38048"/>
                </a:cubicBezTo>
                <a:lnTo>
                  <a:pt x="354570" y="85666"/>
                </a:lnTo>
                <a:cubicBezTo>
                  <a:pt x="358366" y="92240"/>
                  <a:pt x="356114" y="100646"/>
                  <a:pt x="349538" y="104443"/>
                </a:cubicBezTo>
                <a:lnTo>
                  <a:pt x="338267" y="110951"/>
                </a:lnTo>
                <a:cubicBezTo>
                  <a:pt x="338801" y="115233"/>
                  <a:pt x="339070" y="119499"/>
                  <a:pt x="339070" y="123715"/>
                </a:cubicBezTo>
                <a:cubicBezTo>
                  <a:pt x="339070" y="127930"/>
                  <a:pt x="338801" y="132197"/>
                  <a:pt x="338267" y="136479"/>
                </a:cubicBezTo>
                <a:lnTo>
                  <a:pt x="349538" y="142987"/>
                </a:lnTo>
                <a:cubicBezTo>
                  <a:pt x="353404" y="145218"/>
                  <a:pt x="355760" y="149044"/>
                  <a:pt x="356287" y="153153"/>
                </a:cubicBezTo>
                <a:lnTo>
                  <a:pt x="459768" y="204894"/>
                </a:lnTo>
                <a:cubicBezTo>
                  <a:pt x="464426" y="207221"/>
                  <a:pt x="467367" y="211981"/>
                  <a:pt x="467367" y="217188"/>
                </a:cubicBezTo>
                <a:cubicBezTo>
                  <a:pt x="467367" y="222395"/>
                  <a:pt x="464426" y="227155"/>
                  <a:pt x="459768" y="229483"/>
                </a:cubicBezTo>
                <a:lnTo>
                  <a:pt x="420209" y="249263"/>
                </a:lnTo>
                <a:lnTo>
                  <a:pt x="459768" y="269042"/>
                </a:lnTo>
                <a:cubicBezTo>
                  <a:pt x="464426" y="271370"/>
                  <a:pt x="467367" y="276130"/>
                  <a:pt x="467367" y="281337"/>
                </a:cubicBezTo>
                <a:cubicBezTo>
                  <a:pt x="467367" y="286544"/>
                  <a:pt x="464426" y="291304"/>
                  <a:pt x="459768" y="293631"/>
                </a:cubicBezTo>
                <a:lnTo>
                  <a:pt x="420209" y="313411"/>
                </a:lnTo>
                <a:lnTo>
                  <a:pt x="459768" y="333191"/>
                </a:lnTo>
                <a:cubicBezTo>
                  <a:pt x="464426" y="335518"/>
                  <a:pt x="467367" y="340278"/>
                  <a:pt x="467367" y="345485"/>
                </a:cubicBezTo>
                <a:cubicBezTo>
                  <a:pt x="467367" y="350692"/>
                  <a:pt x="464426" y="355452"/>
                  <a:pt x="459768" y="357780"/>
                </a:cubicBezTo>
                <a:lnTo>
                  <a:pt x="239831" y="467748"/>
                </a:lnTo>
                <a:cubicBezTo>
                  <a:pt x="237896" y="468716"/>
                  <a:pt x="235790" y="469200"/>
                  <a:pt x="233684" y="469200"/>
                </a:cubicBezTo>
                <a:cubicBezTo>
                  <a:pt x="231577" y="469200"/>
                  <a:pt x="229471" y="468716"/>
                  <a:pt x="227536" y="467748"/>
                </a:cubicBezTo>
                <a:lnTo>
                  <a:pt x="7599" y="357780"/>
                </a:lnTo>
                <a:cubicBezTo>
                  <a:pt x="2942" y="355452"/>
                  <a:pt x="0" y="350692"/>
                  <a:pt x="0" y="345485"/>
                </a:cubicBezTo>
                <a:cubicBezTo>
                  <a:pt x="0" y="340278"/>
                  <a:pt x="2942" y="335518"/>
                  <a:pt x="7599" y="333191"/>
                </a:cubicBezTo>
                <a:lnTo>
                  <a:pt x="47158" y="313411"/>
                </a:lnTo>
                <a:lnTo>
                  <a:pt x="7599" y="293631"/>
                </a:lnTo>
                <a:cubicBezTo>
                  <a:pt x="2942" y="291304"/>
                  <a:pt x="0" y="286544"/>
                  <a:pt x="0" y="281337"/>
                </a:cubicBezTo>
                <a:cubicBezTo>
                  <a:pt x="0" y="276130"/>
                  <a:pt x="2942" y="271370"/>
                  <a:pt x="7599" y="269042"/>
                </a:cubicBezTo>
                <a:lnTo>
                  <a:pt x="47158" y="249263"/>
                </a:lnTo>
                <a:lnTo>
                  <a:pt x="7599" y="229483"/>
                </a:lnTo>
                <a:cubicBezTo>
                  <a:pt x="2942" y="227155"/>
                  <a:pt x="0" y="222395"/>
                  <a:pt x="0" y="217188"/>
                </a:cubicBezTo>
                <a:cubicBezTo>
                  <a:pt x="0" y="211981"/>
                  <a:pt x="2942" y="207221"/>
                  <a:pt x="7599" y="204894"/>
                </a:cubicBezTo>
                <a:lnTo>
                  <a:pt x="111080" y="153153"/>
                </a:lnTo>
                <a:cubicBezTo>
                  <a:pt x="111607" y="149045"/>
                  <a:pt x="113964" y="145218"/>
                  <a:pt x="117829" y="142987"/>
                </a:cubicBezTo>
                <a:lnTo>
                  <a:pt x="129101" y="136479"/>
                </a:lnTo>
                <a:cubicBezTo>
                  <a:pt x="128566" y="132197"/>
                  <a:pt x="128297" y="127930"/>
                  <a:pt x="128297" y="123715"/>
                </a:cubicBezTo>
                <a:cubicBezTo>
                  <a:pt x="128297" y="119499"/>
                  <a:pt x="128566" y="115233"/>
                  <a:pt x="129101" y="110951"/>
                </a:cubicBezTo>
                <a:lnTo>
                  <a:pt x="117829" y="104443"/>
                </a:lnTo>
                <a:cubicBezTo>
                  <a:pt x="111254" y="100647"/>
                  <a:pt x="109001" y="92240"/>
                  <a:pt x="112798" y="85666"/>
                </a:cubicBezTo>
                <a:lnTo>
                  <a:pt x="140290" y="38048"/>
                </a:lnTo>
                <a:cubicBezTo>
                  <a:pt x="144085" y="31474"/>
                  <a:pt x="152490" y="29220"/>
                  <a:pt x="159067" y="33017"/>
                </a:cubicBezTo>
                <a:lnTo>
                  <a:pt x="170387" y="39552"/>
                </a:lnTo>
                <a:cubicBezTo>
                  <a:pt x="177250" y="34348"/>
                  <a:pt x="184625" y="30059"/>
                  <a:pt x="192445" y="26722"/>
                </a:cubicBezTo>
                <a:lnTo>
                  <a:pt x="192445" y="13746"/>
                </a:lnTo>
                <a:cubicBezTo>
                  <a:pt x="192445" y="6155"/>
                  <a:pt x="198600" y="0"/>
                  <a:pt x="206191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6" name="Freeform: Shape 385">
            <a:extLst>
              <a:ext uri="{FF2B5EF4-FFF2-40B4-BE49-F238E27FC236}">
                <a16:creationId xmlns:a16="http://schemas.microsoft.com/office/drawing/2014/main" xmlns="" id="{D40465AE-0570-4233-93FC-EA1DC79B7350}"/>
              </a:ext>
            </a:extLst>
          </p:cNvPr>
          <p:cNvSpPr/>
          <p:nvPr/>
        </p:nvSpPr>
        <p:spPr>
          <a:xfrm>
            <a:off x="7390261" y="1124542"/>
            <a:ext cx="469200" cy="469200"/>
          </a:xfrm>
          <a:custGeom>
            <a:avLst/>
            <a:gdLst>
              <a:gd name="connsiteX0" fmla="*/ 377559 w 469200"/>
              <a:gd name="connsiteY0" fmla="*/ 402445 h 469200"/>
              <a:gd name="connsiteX1" fmla="*/ 377559 w 469200"/>
              <a:gd name="connsiteY1" fmla="*/ 435151 h 469200"/>
              <a:gd name="connsiteX2" fmla="*/ 418441 w 469200"/>
              <a:gd name="connsiteY2" fmla="*/ 418797 h 469200"/>
              <a:gd name="connsiteX3" fmla="*/ 137461 w 469200"/>
              <a:gd name="connsiteY3" fmla="*/ 395887 h 469200"/>
              <a:gd name="connsiteX4" fmla="*/ 137461 w 469200"/>
              <a:gd name="connsiteY4" fmla="*/ 441708 h 469200"/>
              <a:gd name="connsiteX5" fmla="*/ 350067 w 469200"/>
              <a:gd name="connsiteY5" fmla="*/ 441708 h 469200"/>
              <a:gd name="connsiteX6" fmla="*/ 350067 w 469200"/>
              <a:gd name="connsiteY6" fmla="*/ 395887 h 469200"/>
              <a:gd name="connsiteX7" fmla="*/ 91641 w 469200"/>
              <a:gd name="connsiteY7" fmla="*/ 395887 h 469200"/>
              <a:gd name="connsiteX8" fmla="*/ 91641 w 469200"/>
              <a:gd name="connsiteY8" fmla="*/ 441708 h 469200"/>
              <a:gd name="connsiteX9" fmla="*/ 109969 w 469200"/>
              <a:gd name="connsiteY9" fmla="*/ 441708 h 469200"/>
              <a:gd name="connsiteX10" fmla="*/ 109969 w 469200"/>
              <a:gd name="connsiteY10" fmla="*/ 395887 h 469200"/>
              <a:gd name="connsiteX11" fmla="*/ 32074 w 469200"/>
              <a:gd name="connsiteY11" fmla="*/ 395887 h 469200"/>
              <a:gd name="connsiteX12" fmla="*/ 27492 w 469200"/>
              <a:gd name="connsiteY12" fmla="*/ 400469 h 469200"/>
              <a:gd name="connsiteX13" fmla="*/ 27492 w 469200"/>
              <a:gd name="connsiteY13" fmla="*/ 437125 h 469200"/>
              <a:gd name="connsiteX14" fmla="*/ 32074 w 469200"/>
              <a:gd name="connsiteY14" fmla="*/ 441708 h 469200"/>
              <a:gd name="connsiteX15" fmla="*/ 64148 w 469200"/>
              <a:gd name="connsiteY15" fmla="*/ 441708 h 469200"/>
              <a:gd name="connsiteX16" fmla="*/ 64148 w 469200"/>
              <a:gd name="connsiteY16" fmla="*/ 395887 h 469200"/>
              <a:gd name="connsiteX17" fmla="*/ 32074 w 469200"/>
              <a:gd name="connsiteY17" fmla="*/ 368395 h 469200"/>
              <a:gd name="connsiteX18" fmla="*/ 363813 w 469200"/>
              <a:gd name="connsiteY18" fmla="*/ 368395 h 469200"/>
              <a:gd name="connsiteX19" fmla="*/ 368919 w 469200"/>
              <a:gd name="connsiteY19" fmla="*/ 369378 h 469200"/>
              <a:gd name="connsiteX20" fmla="*/ 460559 w 469200"/>
              <a:gd name="connsiteY20" fmla="*/ 406035 h 469200"/>
              <a:gd name="connsiteX21" fmla="*/ 469200 w 469200"/>
              <a:gd name="connsiteY21" fmla="*/ 418797 h 469200"/>
              <a:gd name="connsiteX22" fmla="*/ 460559 w 469200"/>
              <a:gd name="connsiteY22" fmla="*/ 431560 h 469200"/>
              <a:gd name="connsiteX23" fmla="*/ 368919 w 469200"/>
              <a:gd name="connsiteY23" fmla="*/ 468216 h 469200"/>
              <a:gd name="connsiteX24" fmla="*/ 363813 w 469200"/>
              <a:gd name="connsiteY24" fmla="*/ 469200 h 469200"/>
              <a:gd name="connsiteX25" fmla="*/ 32074 w 469200"/>
              <a:gd name="connsiteY25" fmla="*/ 469200 h 469200"/>
              <a:gd name="connsiteX26" fmla="*/ 0 w 469200"/>
              <a:gd name="connsiteY26" fmla="*/ 437125 h 469200"/>
              <a:gd name="connsiteX27" fmla="*/ 0 w 469200"/>
              <a:gd name="connsiteY27" fmla="*/ 400469 h 469200"/>
              <a:gd name="connsiteX28" fmla="*/ 32074 w 469200"/>
              <a:gd name="connsiteY28" fmla="*/ 368395 h 469200"/>
              <a:gd name="connsiteX29" fmla="*/ 234600 w 469200"/>
              <a:gd name="connsiteY29" fmla="*/ 100804 h 469200"/>
              <a:gd name="connsiteX30" fmla="*/ 175033 w 469200"/>
              <a:gd name="connsiteY30" fmla="*/ 160371 h 469200"/>
              <a:gd name="connsiteX31" fmla="*/ 234600 w 469200"/>
              <a:gd name="connsiteY31" fmla="*/ 219937 h 469200"/>
              <a:gd name="connsiteX32" fmla="*/ 294166 w 469200"/>
              <a:gd name="connsiteY32" fmla="*/ 160371 h 469200"/>
              <a:gd name="connsiteX33" fmla="*/ 234600 w 469200"/>
              <a:gd name="connsiteY33" fmla="*/ 100804 h 469200"/>
              <a:gd name="connsiteX34" fmla="*/ 234600 w 469200"/>
              <a:gd name="connsiteY34" fmla="*/ 73312 h 469200"/>
              <a:gd name="connsiteX35" fmla="*/ 321658 w 469200"/>
              <a:gd name="connsiteY35" fmla="*/ 160371 h 469200"/>
              <a:gd name="connsiteX36" fmla="*/ 234600 w 469200"/>
              <a:gd name="connsiteY36" fmla="*/ 247429 h 469200"/>
              <a:gd name="connsiteX37" fmla="*/ 147541 w 469200"/>
              <a:gd name="connsiteY37" fmla="*/ 160371 h 469200"/>
              <a:gd name="connsiteX38" fmla="*/ 234600 w 469200"/>
              <a:gd name="connsiteY38" fmla="*/ 73312 h 469200"/>
              <a:gd name="connsiteX39" fmla="*/ 220853 w 469200"/>
              <a:gd name="connsiteY39" fmla="*/ 27492 h 469200"/>
              <a:gd name="connsiteX40" fmla="*/ 220853 w 469200"/>
              <a:gd name="connsiteY40" fmla="*/ 39828 h 469200"/>
              <a:gd name="connsiteX41" fmla="*/ 210154 w 469200"/>
              <a:gd name="connsiteY41" fmla="*/ 53231 h 469200"/>
              <a:gd name="connsiteX42" fmla="*/ 176155 w 469200"/>
              <a:gd name="connsiteY42" fmla="*/ 67350 h 469200"/>
              <a:gd name="connsiteX43" fmla="*/ 159109 w 469200"/>
              <a:gd name="connsiteY43" fmla="*/ 65440 h 469200"/>
              <a:gd name="connsiteX44" fmla="*/ 150360 w 469200"/>
              <a:gd name="connsiteY44" fmla="*/ 56692 h 469200"/>
              <a:gd name="connsiteX45" fmla="*/ 130921 w 469200"/>
              <a:gd name="connsiteY45" fmla="*/ 76131 h 469200"/>
              <a:gd name="connsiteX46" fmla="*/ 139669 w 469200"/>
              <a:gd name="connsiteY46" fmla="*/ 84880 h 469200"/>
              <a:gd name="connsiteX47" fmla="*/ 141579 w 469200"/>
              <a:gd name="connsiteY47" fmla="*/ 101926 h 469200"/>
              <a:gd name="connsiteX48" fmla="*/ 127460 w 469200"/>
              <a:gd name="connsiteY48" fmla="*/ 135925 h 469200"/>
              <a:gd name="connsiteX49" fmla="*/ 114056 w 469200"/>
              <a:gd name="connsiteY49" fmla="*/ 146625 h 469200"/>
              <a:gd name="connsiteX50" fmla="*/ 101720 w 469200"/>
              <a:gd name="connsiteY50" fmla="*/ 146625 h 469200"/>
              <a:gd name="connsiteX51" fmla="*/ 101720 w 469200"/>
              <a:gd name="connsiteY51" fmla="*/ 174116 h 469200"/>
              <a:gd name="connsiteX52" fmla="*/ 114055 w 469200"/>
              <a:gd name="connsiteY52" fmla="*/ 174116 h 469200"/>
              <a:gd name="connsiteX53" fmla="*/ 127459 w 469200"/>
              <a:gd name="connsiteY53" fmla="*/ 184816 h 469200"/>
              <a:gd name="connsiteX54" fmla="*/ 141577 w 469200"/>
              <a:gd name="connsiteY54" fmla="*/ 218815 h 469200"/>
              <a:gd name="connsiteX55" fmla="*/ 139667 w 469200"/>
              <a:gd name="connsiteY55" fmla="*/ 235861 h 469200"/>
              <a:gd name="connsiteX56" fmla="*/ 130919 w 469200"/>
              <a:gd name="connsiteY56" fmla="*/ 244610 h 469200"/>
              <a:gd name="connsiteX57" fmla="*/ 150358 w 469200"/>
              <a:gd name="connsiteY57" fmla="*/ 264050 h 469200"/>
              <a:gd name="connsiteX58" fmla="*/ 159106 w 469200"/>
              <a:gd name="connsiteY58" fmla="*/ 255302 h 469200"/>
              <a:gd name="connsiteX59" fmla="*/ 176153 w 469200"/>
              <a:gd name="connsiteY59" fmla="*/ 253391 h 469200"/>
              <a:gd name="connsiteX60" fmla="*/ 210152 w 469200"/>
              <a:gd name="connsiteY60" fmla="*/ 267510 h 469200"/>
              <a:gd name="connsiteX61" fmla="*/ 220852 w 469200"/>
              <a:gd name="connsiteY61" fmla="*/ 280914 h 469200"/>
              <a:gd name="connsiteX62" fmla="*/ 220852 w 469200"/>
              <a:gd name="connsiteY62" fmla="*/ 293250 h 469200"/>
              <a:gd name="connsiteX63" fmla="*/ 248344 w 469200"/>
              <a:gd name="connsiteY63" fmla="*/ 293250 h 469200"/>
              <a:gd name="connsiteX64" fmla="*/ 248344 w 469200"/>
              <a:gd name="connsiteY64" fmla="*/ 280916 h 469200"/>
              <a:gd name="connsiteX65" fmla="*/ 259044 w 469200"/>
              <a:gd name="connsiteY65" fmla="*/ 267512 h 469200"/>
              <a:gd name="connsiteX66" fmla="*/ 293045 w 469200"/>
              <a:gd name="connsiteY66" fmla="*/ 253393 h 469200"/>
              <a:gd name="connsiteX67" fmla="*/ 310091 w 469200"/>
              <a:gd name="connsiteY67" fmla="*/ 255303 h 469200"/>
              <a:gd name="connsiteX68" fmla="*/ 318839 w 469200"/>
              <a:gd name="connsiteY68" fmla="*/ 264051 h 469200"/>
              <a:gd name="connsiteX69" fmla="*/ 338279 w 469200"/>
              <a:gd name="connsiteY69" fmla="*/ 244612 h 469200"/>
              <a:gd name="connsiteX70" fmla="*/ 329531 w 469200"/>
              <a:gd name="connsiteY70" fmla="*/ 235863 h 469200"/>
              <a:gd name="connsiteX71" fmla="*/ 327619 w 469200"/>
              <a:gd name="connsiteY71" fmla="*/ 218817 h 469200"/>
              <a:gd name="connsiteX72" fmla="*/ 341738 w 469200"/>
              <a:gd name="connsiteY72" fmla="*/ 184817 h 469200"/>
              <a:gd name="connsiteX73" fmla="*/ 355142 w 469200"/>
              <a:gd name="connsiteY73" fmla="*/ 174118 h 469200"/>
              <a:gd name="connsiteX74" fmla="*/ 367478 w 469200"/>
              <a:gd name="connsiteY74" fmla="*/ 174118 h 469200"/>
              <a:gd name="connsiteX75" fmla="*/ 367478 w 469200"/>
              <a:gd name="connsiteY75" fmla="*/ 146626 h 469200"/>
              <a:gd name="connsiteX76" fmla="*/ 355143 w 469200"/>
              <a:gd name="connsiteY76" fmla="*/ 146626 h 469200"/>
              <a:gd name="connsiteX77" fmla="*/ 341739 w 469200"/>
              <a:gd name="connsiteY77" fmla="*/ 135926 h 469200"/>
              <a:gd name="connsiteX78" fmla="*/ 327620 w 469200"/>
              <a:gd name="connsiteY78" fmla="*/ 101927 h 469200"/>
              <a:gd name="connsiteX79" fmla="*/ 329531 w 469200"/>
              <a:gd name="connsiteY79" fmla="*/ 84881 h 469200"/>
              <a:gd name="connsiteX80" fmla="*/ 338280 w 469200"/>
              <a:gd name="connsiteY80" fmla="*/ 76132 h 469200"/>
              <a:gd name="connsiteX81" fmla="*/ 318840 w 469200"/>
              <a:gd name="connsiteY81" fmla="*/ 56693 h 469200"/>
              <a:gd name="connsiteX82" fmla="*/ 310091 w 469200"/>
              <a:gd name="connsiteY82" fmla="*/ 65441 h 469200"/>
              <a:gd name="connsiteX83" fmla="*/ 293045 w 469200"/>
              <a:gd name="connsiteY83" fmla="*/ 67351 h 469200"/>
              <a:gd name="connsiteX84" fmla="*/ 259045 w 469200"/>
              <a:gd name="connsiteY84" fmla="*/ 53232 h 469200"/>
              <a:gd name="connsiteX85" fmla="*/ 248345 w 469200"/>
              <a:gd name="connsiteY85" fmla="*/ 39828 h 469200"/>
              <a:gd name="connsiteX86" fmla="*/ 248345 w 469200"/>
              <a:gd name="connsiteY86" fmla="*/ 27492 h 469200"/>
              <a:gd name="connsiteX87" fmla="*/ 207107 w 469200"/>
              <a:gd name="connsiteY87" fmla="*/ 0 h 469200"/>
              <a:gd name="connsiteX88" fmla="*/ 262091 w 469200"/>
              <a:gd name="connsiteY88" fmla="*/ 0 h 469200"/>
              <a:gd name="connsiteX89" fmla="*/ 275837 w 469200"/>
              <a:gd name="connsiteY89" fmla="*/ 13746 h 469200"/>
              <a:gd name="connsiteX90" fmla="*/ 275837 w 469200"/>
              <a:gd name="connsiteY90" fmla="*/ 29318 h 469200"/>
              <a:gd name="connsiteX91" fmla="*/ 298090 w 469200"/>
              <a:gd name="connsiteY91" fmla="*/ 38561 h 469200"/>
              <a:gd name="connsiteX92" fmla="*/ 309118 w 469200"/>
              <a:gd name="connsiteY92" fmla="*/ 27532 h 469200"/>
              <a:gd name="connsiteX93" fmla="*/ 328558 w 469200"/>
              <a:gd name="connsiteY93" fmla="*/ 27532 h 469200"/>
              <a:gd name="connsiteX94" fmla="*/ 367439 w 469200"/>
              <a:gd name="connsiteY94" fmla="*/ 66414 h 469200"/>
              <a:gd name="connsiteX95" fmla="*/ 367439 w 469200"/>
              <a:gd name="connsiteY95" fmla="*/ 85854 h 469200"/>
              <a:gd name="connsiteX96" fmla="*/ 356410 w 469200"/>
              <a:gd name="connsiteY96" fmla="*/ 96882 h 469200"/>
              <a:gd name="connsiteX97" fmla="*/ 365653 w 469200"/>
              <a:gd name="connsiteY97" fmla="*/ 119135 h 469200"/>
              <a:gd name="connsiteX98" fmla="*/ 381224 w 469200"/>
              <a:gd name="connsiteY98" fmla="*/ 119135 h 469200"/>
              <a:gd name="connsiteX99" fmla="*/ 394970 w 469200"/>
              <a:gd name="connsiteY99" fmla="*/ 132881 h 469200"/>
              <a:gd name="connsiteX100" fmla="*/ 394970 w 469200"/>
              <a:gd name="connsiteY100" fmla="*/ 187865 h 469200"/>
              <a:gd name="connsiteX101" fmla="*/ 381224 w 469200"/>
              <a:gd name="connsiteY101" fmla="*/ 201611 h 469200"/>
              <a:gd name="connsiteX102" fmla="*/ 365652 w 469200"/>
              <a:gd name="connsiteY102" fmla="*/ 201611 h 469200"/>
              <a:gd name="connsiteX103" fmla="*/ 356409 w 469200"/>
              <a:gd name="connsiteY103" fmla="*/ 223863 h 469200"/>
              <a:gd name="connsiteX104" fmla="*/ 367438 w 469200"/>
              <a:gd name="connsiteY104" fmla="*/ 234892 h 469200"/>
              <a:gd name="connsiteX105" fmla="*/ 371464 w 469200"/>
              <a:gd name="connsiteY105" fmla="*/ 244612 h 469200"/>
              <a:gd name="connsiteX106" fmla="*/ 367438 w 469200"/>
              <a:gd name="connsiteY106" fmla="*/ 254331 h 469200"/>
              <a:gd name="connsiteX107" fmla="*/ 328557 w 469200"/>
              <a:gd name="connsiteY107" fmla="*/ 293211 h 469200"/>
              <a:gd name="connsiteX108" fmla="*/ 318838 w 469200"/>
              <a:gd name="connsiteY108" fmla="*/ 297237 h 469200"/>
              <a:gd name="connsiteX109" fmla="*/ 309118 w 469200"/>
              <a:gd name="connsiteY109" fmla="*/ 293211 h 469200"/>
              <a:gd name="connsiteX110" fmla="*/ 298090 w 469200"/>
              <a:gd name="connsiteY110" fmla="*/ 282182 h 469200"/>
              <a:gd name="connsiteX111" fmla="*/ 275837 w 469200"/>
              <a:gd name="connsiteY111" fmla="*/ 291425 h 469200"/>
              <a:gd name="connsiteX112" fmla="*/ 275837 w 469200"/>
              <a:gd name="connsiteY112" fmla="*/ 306996 h 469200"/>
              <a:gd name="connsiteX113" fmla="*/ 262091 w 469200"/>
              <a:gd name="connsiteY113" fmla="*/ 320742 h 469200"/>
              <a:gd name="connsiteX114" fmla="*/ 207107 w 469200"/>
              <a:gd name="connsiteY114" fmla="*/ 320742 h 469200"/>
              <a:gd name="connsiteX115" fmla="*/ 193361 w 469200"/>
              <a:gd name="connsiteY115" fmla="*/ 306996 h 469200"/>
              <a:gd name="connsiteX116" fmla="*/ 193361 w 469200"/>
              <a:gd name="connsiteY116" fmla="*/ 291424 h 469200"/>
              <a:gd name="connsiteX117" fmla="*/ 171109 w 469200"/>
              <a:gd name="connsiteY117" fmla="*/ 282181 h 469200"/>
              <a:gd name="connsiteX118" fmla="*/ 160080 w 469200"/>
              <a:gd name="connsiteY118" fmla="*/ 293210 h 469200"/>
              <a:gd name="connsiteX119" fmla="*/ 140640 w 469200"/>
              <a:gd name="connsiteY119" fmla="*/ 293210 h 469200"/>
              <a:gd name="connsiteX120" fmla="*/ 101760 w 469200"/>
              <a:gd name="connsiteY120" fmla="*/ 254330 h 469200"/>
              <a:gd name="connsiteX121" fmla="*/ 97733 w 469200"/>
              <a:gd name="connsiteY121" fmla="*/ 244611 h 469200"/>
              <a:gd name="connsiteX122" fmla="*/ 101760 w 469200"/>
              <a:gd name="connsiteY122" fmla="*/ 234891 h 469200"/>
              <a:gd name="connsiteX123" fmla="*/ 112789 w 469200"/>
              <a:gd name="connsiteY123" fmla="*/ 223862 h 469200"/>
              <a:gd name="connsiteX124" fmla="*/ 103546 w 469200"/>
              <a:gd name="connsiteY124" fmla="*/ 201609 h 469200"/>
              <a:gd name="connsiteX125" fmla="*/ 87974 w 469200"/>
              <a:gd name="connsiteY125" fmla="*/ 201609 h 469200"/>
              <a:gd name="connsiteX126" fmla="*/ 74228 w 469200"/>
              <a:gd name="connsiteY126" fmla="*/ 187863 h 469200"/>
              <a:gd name="connsiteX127" fmla="*/ 74228 w 469200"/>
              <a:gd name="connsiteY127" fmla="*/ 132879 h 469200"/>
              <a:gd name="connsiteX128" fmla="*/ 87974 w 469200"/>
              <a:gd name="connsiteY128" fmla="*/ 119133 h 469200"/>
              <a:gd name="connsiteX129" fmla="*/ 103546 w 469200"/>
              <a:gd name="connsiteY129" fmla="*/ 119133 h 469200"/>
              <a:gd name="connsiteX130" fmla="*/ 112789 w 469200"/>
              <a:gd name="connsiteY130" fmla="*/ 96881 h 469200"/>
              <a:gd name="connsiteX131" fmla="*/ 101760 w 469200"/>
              <a:gd name="connsiteY131" fmla="*/ 85852 h 469200"/>
              <a:gd name="connsiteX132" fmla="*/ 101760 w 469200"/>
              <a:gd name="connsiteY132" fmla="*/ 66412 h 469200"/>
              <a:gd name="connsiteX133" fmla="*/ 140640 w 469200"/>
              <a:gd name="connsiteY133" fmla="*/ 27532 h 469200"/>
              <a:gd name="connsiteX134" fmla="*/ 160080 w 469200"/>
              <a:gd name="connsiteY134" fmla="*/ 27532 h 469200"/>
              <a:gd name="connsiteX135" fmla="*/ 171109 w 469200"/>
              <a:gd name="connsiteY135" fmla="*/ 38561 h 469200"/>
              <a:gd name="connsiteX136" fmla="*/ 193361 w 469200"/>
              <a:gd name="connsiteY136" fmla="*/ 29318 h 469200"/>
              <a:gd name="connsiteX137" fmla="*/ 193361 w 469200"/>
              <a:gd name="connsiteY137" fmla="*/ 13746 h 469200"/>
              <a:gd name="connsiteX138" fmla="*/ 207107 w 469200"/>
              <a:gd name="connsiteY138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469200" h="469200">
                <a:moveTo>
                  <a:pt x="377559" y="402445"/>
                </a:moveTo>
                <a:lnTo>
                  <a:pt x="377559" y="435151"/>
                </a:lnTo>
                <a:lnTo>
                  <a:pt x="418441" y="418797"/>
                </a:lnTo>
                <a:close/>
                <a:moveTo>
                  <a:pt x="137461" y="395887"/>
                </a:moveTo>
                <a:lnTo>
                  <a:pt x="137461" y="441708"/>
                </a:lnTo>
                <a:lnTo>
                  <a:pt x="350067" y="441708"/>
                </a:lnTo>
                <a:lnTo>
                  <a:pt x="350067" y="395887"/>
                </a:lnTo>
                <a:close/>
                <a:moveTo>
                  <a:pt x="91641" y="395887"/>
                </a:moveTo>
                <a:lnTo>
                  <a:pt x="91641" y="441708"/>
                </a:lnTo>
                <a:lnTo>
                  <a:pt x="109969" y="441708"/>
                </a:lnTo>
                <a:lnTo>
                  <a:pt x="109969" y="395887"/>
                </a:lnTo>
                <a:close/>
                <a:moveTo>
                  <a:pt x="32074" y="395887"/>
                </a:moveTo>
                <a:cubicBezTo>
                  <a:pt x="29548" y="395887"/>
                  <a:pt x="27492" y="397943"/>
                  <a:pt x="27492" y="400469"/>
                </a:cubicBezTo>
                <a:lnTo>
                  <a:pt x="27492" y="437125"/>
                </a:lnTo>
                <a:cubicBezTo>
                  <a:pt x="27492" y="439652"/>
                  <a:pt x="29548" y="441708"/>
                  <a:pt x="32074" y="441708"/>
                </a:cubicBezTo>
                <a:lnTo>
                  <a:pt x="64148" y="441708"/>
                </a:lnTo>
                <a:lnTo>
                  <a:pt x="64148" y="395887"/>
                </a:lnTo>
                <a:close/>
                <a:moveTo>
                  <a:pt x="32074" y="368395"/>
                </a:moveTo>
                <a:lnTo>
                  <a:pt x="363813" y="368395"/>
                </a:lnTo>
                <a:cubicBezTo>
                  <a:pt x="365562" y="368395"/>
                  <a:pt x="367295" y="368729"/>
                  <a:pt x="368919" y="369378"/>
                </a:cubicBezTo>
                <a:lnTo>
                  <a:pt x="460559" y="406035"/>
                </a:lnTo>
                <a:cubicBezTo>
                  <a:pt x="465778" y="408122"/>
                  <a:pt x="469200" y="413176"/>
                  <a:pt x="469200" y="418797"/>
                </a:cubicBezTo>
                <a:cubicBezTo>
                  <a:pt x="469200" y="424419"/>
                  <a:pt x="465778" y="429473"/>
                  <a:pt x="460559" y="431560"/>
                </a:cubicBezTo>
                <a:lnTo>
                  <a:pt x="368919" y="468216"/>
                </a:lnTo>
                <a:cubicBezTo>
                  <a:pt x="367295" y="468866"/>
                  <a:pt x="365562" y="469200"/>
                  <a:pt x="363813" y="469200"/>
                </a:cubicBezTo>
                <a:lnTo>
                  <a:pt x="32074" y="469200"/>
                </a:lnTo>
                <a:cubicBezTo>
                  <a:pt x="14388" y="469200"/>
                  <a:pt x="0" y="454811"/>
                  <a:pt x="0" y="437125"/>
                </a:cubicBezTo>
                <a:lnTo>
                  <a:pt x="0" y="400469"/>
                </a:lnTo>
                <a:cubicBezTo>
                  <a:pt x="0" y="382783"/>
                  <a:pt x="14388" y="368395"/>
                  <a:pt x="32074" y="368395"/>
                </a:cubicBezTo>
                <a:close/>
                <a:moveTo>
                  <a:pt x="234600" y="100804"/>
                </a:moveTo>
                <a:cubicBezTo>
                  <a:pt x="201755" y="100804"/>
                  <a:pt x="175033" y="127526"/>
                  <a:pt x="175033" y="160371"/>
                </a:cubicBezTo>
                <a:cubicBezTo>
                  <a:pt x="175033" y="193216"/>
                  <a:pt x="201755" y="219937"/>
                  <a:pt x="234600" y="219937"/>
                </a:cubicBezTo>
                <a:cubicBezTo>
                  <a:pt x="267445" y="219937"/>
                  <a:pt x="294166" y="193216"/>
                  <a:pt x="294166" y="160371"/>
                </a:cubicBezTo>
                <a:cubicBezTo>
                  <a:pt x="294166" y="127526"/>
                  <a:pt x="267445" y="100804"/>
                  <a:pt x="234600" y="100804"/>
                </a:cubicBezTo>
                <a:close/>
                <a:moveTo>
                  <a:pt x="234600" y="73312"/>
                </a:moveTo>
                <a:cubicBezTo>
                  <a:pt x="282604" y="73312"/>
                  <a:pt x="321658" y="112366"/>
                  <a:pt x="321658" y="160371"/>
                </a:cubicBezTo>
                <a:cubicBezTo>
                  <a:pt x="321658" y="208375"/>
                  <a:pt x="282604" y="247429"/>
                  <a:pt x="234600" y="247429"/>
                </a:cubicBezTo>
                <a:cubicBezTo>
                  <a:pt x="186595" y="247429"/>
                  <a:pt x="147541" y="208375"/>
                  <a:pt x="147541" y="160371"/>
                </a:cubicBezTo>
                <a:cubicBezTo>
                  <a:pt x="147541" y="112366"/>
                  <a:pt x="186595" y="73312"/>
                  <a:pt x="234600" y="73312"/>
                </a:cubicBezTo>
                <a:close/>
                <a:moveTo>
                  <a:pt x="220853" y="27492"/>
                </a:moveTo>
                <a:lnTo>
                  <a:pt x="220853" y="39828"/>
                </a:lnTo>
                <a:cubicBezTo>
                  <a:pt x="220853" y="46246"/>
                  <a:pt x="216411" y="51810"/>
                  <a:pt x="210154" y="53231"/>
                </a:cubicBezTo>
                <a:cubicBezTo>
                  <a:pt x="198131" y="55964"/>
                  <a:pt x="186692" y="60714"/>
                  <a:pt x="176155" y="67350"/>
                </a:cubicBezTo>
                <a:cubicBezTo>
                  <a:pt x="170724" y="70772"/>
                  <a:pt x="163648" y="69979"/>
                  <a:pt x="159109" y="65440"/>
                </a:cubicBezTo>
                <a:lnTo>
                  <a:pt x="150360" y="56692"/>
                </a:lnTo>
                <a:lnTo>
                  <a:pt x="130921" y="76131"/>
                </a:lnTo>
                <a:lnTo>
                  <a:pt x="139669" y="84880"/>
                </a:lnTo>
                <a:cubicBezTo>
                  <a:pt x="144208" y="89419"/>
                  <a:pt x="145000" y="96495"/>
                  <a:pt x="141579" y="101926"/>
                </a:cubicBezTo>
                <a:cubicBezTo>
                  <a:pt x="134943" y="112462"/>
                  <a:pt x="130192" y="123902"/>
                  <a:pt x="127460" y="135925"/>
                </a:cubicBezTo>
                <a:cubicBezTo>
                  <a:pt x="126038" y="142183"/>
                  <a:pt x="120474" y="146625"/>
                  <a:pt x="114056" y="146625"/>
                </a:cubicBezTo>
                <a:lnTo>
                  <a:pt x="101720" y="146625"/>
                </a:lnTo>
                <a:lnTo>
                  <a:pt x="101720" y="174116"/>
                </a:lnTo>
                <a:lnTo>
                  <a:pt x="114055" y="174116"/>
                </a:lnTo>
                <a:cubicBezTo>
                  <a:pt x="120473" y="174116"/>
                  <a:pt x="126037" y="178557"/>
                  <a:pt x="127459" y="184816"/>
                </a:cubicBezTo>
                <a:cubicBezTo>
                  <a:pt x="130192" y="196840"/>
                  <a:pt x="134942" y="208279"/>
                  <a:pt x="141577" y="218815"/>
                </a:cubicBezTo>
                <a:cubicBezTo>
                  <a:pt x="144999" y="224246"/>
                  <a:pt x="144206" y="231322"/>
                  <a:pt x="139667" y="235861"/>
                </a:cubicBezTo>
                <a:lnTo>
                  <a:pt x="130919" y="244610"/>
                </a:lnTo>
                <a:lnTo>
                  <a:pt x="150358" y="264050"/>
                </a:lnTo>
                <a:lnTo>
                  <a:pt x="159106" y="255302"/>
                </a:lnTo>
                <a:cubicBezTo>
                  <a:pt x="163645" y="250763"/>
                  <a:pt x="170721" y="249970"/>
                  <a:pt x="176153" y="253391"/>
                </a:cubicBezTo>
                <a:cubicBezTo>
                  <a:pt x="186689" y="260028"/>
                  <a:pt x="198128" y="264778"/>
                  <a:pt x="210152" y="267510"/>
                </a:cubicBezTo>
                <a:cubicBezTo>
                  <a:pt x="216410" y="268932"/>
                  <a:pt x="220852" y="274496"/>
                  <a:pt x="220852" y="280914"/>
                </a:cubicBezTo>
                <a:lnTo>
                  <a:pt x="220852" y="293250"/>
                </a:lnTo>
                <a:lnTo>
                  <a:pt x="248344" y="293250"/>
                </a:lnTo>
                <a:lnTo>
                  <a:pt x="248344" y="280916"/>
                </a:lnTo>
                <a:cubicBezTo>
                  <a:pt x="248344" y="274498"/>
                  <a:pt x="252786" y="268934"/>
                  <a:pt x="259044" y="267512"/>
                </a:cubicBezTo>
                <a:cubicBezTo>
                  <a:pt x="271070" y="264779"/>
                  <a:pt x="282509" y="260028"/>
                  <a:pt x="293045" y="253393"/>
                </a:cubicBezTo>
                <a:cubicBezTo>
                  <a:pt x="298474" y="249971"/>
                  <a:pt x="305553" y="250765"/>
                  <a:pt x="310091" y="255303"/>
                </a:cubicBezTo>
                <a:lnTo>
                  <a:pt x="318839" y="264051"/>
                </a:lnTo>
                <a:lnTo>
                  <a:pt x="338279" y="244612"/>
                </a:lnTo>
                <a:lnTo>
                  <a:pt x="329531" y="235863"/>
                </a:lnTo>
                <a:cubicBezTo>
                  <a:pt x="324992" y="231324"/>
                  <a:pt x="324199" y="224248"/>
                  <a:pt x="327619" y="218817"/>
                </a:cubicBezTo>
                <a:cubicBezTo>
                  <a:pt x="334254" y="208283"/>
                  <a:pt x="339004" y="196844"/>
                  <a:pt x="341738" y="184817"/>
                </a:cubicBezTo>
                <a:cubicBezTo>
                  <a:pt x="343161" y="178559"/>
                  <a:pt x="348725" y="174118"/>
                  <a:pt x="355142" y="174118"/>
                </a:cubicBezTo>
                <a:lnTo>
                  <a:pt x="367478" y="174118"/>
                </a:lnTo>
                <a:lnTo>
                  <a:pt x="367478" y="146626"/>
                </a:lnTo>
                <a:lnTo>
                  <a:pt x="355143" y="146626"/>
                </a:lnTo>
                <a:cubicBezTo>
                  <a:pt x="348725" y="146626"/>
                  <a:pt x="343161" y="142185"/>
                  <a:pt x="341739" y="135926"/>
                </a:cubicBezTo>
                <a:cubicBezTo>
                  <a:pt x="339007" y="123901"/>
                  <a:pt x="334256" y="112462"/>
                  <a:pt x="327620" y="101927"/>
                </a:cubicBezTo>
                <a:cubicBezTo>
                  <a:pt x="324200" y="96496"/>
                  <a:pt x="324993" y="89420"/>
                  <a:pt x="329531" y="84881"/>
                </a:cubicBezTo>
                <a:lnTo>
                  <a:pt x="338280" y="76132"/>
                </a:lnTo>
                <a:lnTo>
                  <a:pt x="318840" y="56693"/>
                </a:lnTo>
                <a:lnTo>
                  <a:pt x="310091" y="65441"/>
                </a:lnTo>
                <a:cubicBezTo>
                  <a:pt x="305551" y="69980"/>
                  <a:pt x="298475" y="70771"/>
                  <a:pt x="293045" y="67351"/>
                </a:cubicBezTo>
                <a:cubicBezTo>
                  <a:pt x="282508" y="60715"/>
                  <a:pt x="271069" y="55964"/>
                  <a:pt x="259045" y="53232"/>
                </a:cubicBezTo>
                <a:cubicBezTo>
                  <a:pt x="252787" y="51810"/>
                  <a:pt x="248345" y="46246"/>
                  <a:pt x="248345" y="39828"/>
                </a:cubicBezTo>
                <a:lnTo>
                  <a:pt x="248345" y="27492"/>
                </a:lnTo>
                <a:close/>
                <a:moveTo>
                  <a:pt x="207107" y="0"/>
                </a:moveTo>
                <a:lnTo>
                  <a:pt x="262091" y="0"/>
                </a:lnTo>
                <a:cubicBezTo>
                  <a:pt x="269683" y="0"/>
                  <a:pt x="275837" y="6155"/>
                  <a:pt x="275837" y="13746"/>
                </a:cubicBezTo>
                <a:lnTo>
                  <a:pt x="275837" y="29318"/>
                </a:lnTo>
                <a:cubicBezTo>
                  <a:pt x="283502" y="31730"/>
                  <a:pt x="290940" y="34820"/>
                  <a:pt x="298090" y="38561"/>
                </a:cubicBezTo>
                <a:lnTo>
                  <a:pt x="309118" y="27532"/>
                </a:lnTo>
                <a:cubicBezTo>
                  <a:pt x="314487" y="22163"/>
                  <a:pt x="323191" y="22163"/>
                  <a:pt x="328558" y="27532"/>
                </a:cubicBezTo>
                <a:lnTo>
                  <a:pt x="367439" y="66414"/>
                </a:lnTo>
                <a:cubicBezTo>
                  <a:pt x="372807" y="71782"/>
                  <a:pt x="372807" y="80485"/>
                  <a:pt x="367439" y="85854"/>
                </a:cubicBezTo>
                <a:lnTo>
                  <a:pt x="356410" y="96882"/>
                </a:lnTo>
                <a:cubicBezTo>
                  <a:pt x="360151" y="104033"/>
                  <a:pt x="363240" y="111469"/>
                  <a:pt x="365653" y="119135"/>
                </a:cubicBezTo>
                <a:lnTo>
                  <a:pt x="381224" y="119135"/>
                </a:lnTo>
                <a:cubicBezTo>
                  <a:pt x="388816" y="119135"/>
                  <a:pt x="394970" y="125289"/>
                  <a:pt x="394970" y="132881"/>
                </a:cubicBezTo>
                <a:lnTo>
                  <a:pt x="394970" y="187865"/>
                </a:lnTo>
                <a:cubicBezTo>
                  <a:pt x="394970" y="195457"/>
                  <a:pt x="388816" y="201611"/>
                  <a:pt x="381224" y="201611"/>
                </a:cubicBezTo>
                <a:lnTo>
                  <a:pt x="365652" y="201611"/>
                </a:lnTo>
                <a:cubicBezTo>
                  <a:pt x="363238" y="209277"/>
                  <a:pt x="360150" y="216714"/>
                  <a:pt x="356409" y="223863"/>
                </a:cubicBezTo>
                <a:lnTo>
                  <a:pt x="367438" y="234892"/>
                </a:lnTo>
                <a:cubicBezTo>
                  <a:pt x="370016" y="237470"/>
                  <a:pt x="371464" y="240966"/>
                  <a:pt x="371464" y="244612"/>
                </a:cubicBezTo>
                <a:cubicBezTo>
                  <a:pt x="371464" y="248257"/>
                  <a:pt x="370016" y="251753"/>
                  <a:pt x="367438" y="254331"/>
                </a:cubicBezTo>
                <a:lnTo>
                  <a:pt x="328557" y="293211"/>
                </a:lnTo>
                <a:cubicBezTo>
                  <a:pt x="325980" y="295788"/>
                  <a:pt x="322483" y="297237"/>
                  <a:pt x="318838" y="297237"/>
                </a:cubicBezTo>
                <a:cubicBezTo>
                  <a:pt x="315192" y="297237"/>
                  <a:pt x="311695" y="295788"/>
                  <a:pt x="309118" y="293211"/>
                </a:cubicBezTo>
                <a:lnTo>
                  <a:pt x="298090" y="282182"/>
                </a:lnTo>
                <a:cubicBezTo>
                  <a:pt x="290939" y="285922"/>
                  <a:pt x="283503" y="289012"/>
                  <a:pt x="275837" y="291425"/>
                </a:cubicBezTo>
                <a:lnTo>
                  <a:pt x="275837" y="306996"/>
                </a:lnTo>
                <a:cubicBezTo>
                  <a:pt x="275837" y="314588"/>
                  <a:pt x="269683" y="320742"/>
                  <a:pt x="262091" y="320742"/>
                </a:cubicBezTo>
                <a:lnTo>
                  <a:pt x="207107" y="320742"/>
                </a:lnTo>
                <a:cubicBezTo>
                  <a:pt x="199515" y="320742"/>
                  <a:pt x="193361" y="314588"/>
                  <a:pt x="193361" y="306996"/>
                </a:cubicBezTo>
                <a:lnTo>
                  <a:pt x="193361" y="291424"/>
                </a:lnTo>
                <a:cubicBezTo>
                  <a:pt x="185696" y="289012"/>
                  <a:pt x="178258" y="285922"/>
                  <a:pt x="171109" y="282181"/>
                </a:cubicBezTo>
                <a:lnTo>
                  <a:pt x="160080" y="293210"/>
                </a:lnTo>
                <a:cubicBezTo>
                  <a:pt x="154711" y="298578"/>
                  <a:pt x="146007" y="298578"/>
                  <a:pt x="140640" y="293210"/>
                </a:cubicBezTo>
                <a:lnTo>
                  <a:pt x="101760" y="254330"/>
                </a:lnTo>
                <a:cubicBezTo>
                  <a:pt x="99182" y="251752"/>
                  <a:pt x="97733" y="248257"/>
                  <a:pt x="97733" y="244611"/>
                </a:cubicBezTo>
                <a:cubicBezTo>
                  <a:pt x="97733" y="240965"/>
                  <a:pt x="99182" y="237469"/>
                  <a:pt x="101760" y="234891"/>
                </a:cubicBezTo>
                <a:lnTo>
                  <a:pt x="112789" y="223862"/>
                </a:lnTo>
                <a:cubicBezTo>
                  <a:pt x="109048" y="216712"/>
                  <a:pt x="105959" y="209274"/>
                  <a:pt x="103546" y="201609"/>
                </a:cubicBezTo>
                <a:lnTo>
                  <a:pt x="87974" y="201609"/>
                </a:lnTo>
                <a:cubicBezTo>
                  <a:pt x="80383" y="201609"/>
                  <a:pt x="74228" y="195455"/>
                  <a:pt x="74228" y="187863"/>
                </a:cubicBezTo>
                <a:lnTo>
                  <a:pt x="74228" y="132879"/>
                </a:lnTo>
                <a:cubicBezTo>
                  <a:pt x="74228" y="125287"/>
                  <a:pt x="80383" y="119133"/>
                  <a:pt x="87974" y="119133"/>
                </a:cubicBezTo>
                <a:lnTo>
                  <a:pt x="103546" y="119133"/>
                </a:lnTo>
                <a:cubicBezTo>
                  <a:pt x="105958" y="111468"/>
                  <a:pt x="109048" y="104030"/>
                  <a:pt x="112789" y="96881"/>
                </a:cubicBezTo>
                <a:lnTo>
                  <a:pt x="101760" y="85852"/>
                </a:lnTo>
                <a:cubicBezTo>
                  <a:pt x="96391" y="80483"/>
                  <a:pt x="96391" y="71780"/>
                  <a:pt x="101760" y="66412"/>
                </a:cubicBezTo>
                <a:lnTo>
                  <a:pt x="140640" y="27532"/>
                </a:lnTo>
                <a:cubicBezTo>
                  <a:pt x="146008" y="22163"/>
                  <a:pt x="154712" y="22163"/>
                  <a:pt x="160080" y="27532"/>
                </a:cubicBezTo>
                <a:lnTo>
                  <a:pt x="171109" y="38561"/>
                </a:lnTo>
                <a:cubicBezTo>
                  <a:pt x="178258" y="34820"/>
                  <a:pt x="185696" y="31730"/>
                  <a:pt x="193361" y="29318"/>
                </a:cubicBezTo>
                <a:lnTo>
                  <a:pt x="193361" y="13746"/>
                </a:lnTo>
                <a:cubicBezTo>
                  <a:pt x="193361" y="6155"/>
                  <a:pt x="199515" y="0"/>
                  <a:pt x="207107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9" name="Freeform: Shape 388">
            <a:extLst>
              <a:ext uri="{FF2B5EF4-FFF2-40B4-BE49-F238E27FC236}">
                <a16:creationId xmlns:a16="http://schemas.microsoft.com/office/drawing/2014/main" xmlns="" id="{07829002-DC4B-4D3D-8884-1138B084FCCD}"/>
              </a:ext>
            </a:extLst>
          </p:cNvPr>
          <p:cNvSpPr/>
          <p:nvPr/>
        </p:nvSpPr>
        <p:spPr>
          <a:xfrm>
            <a:off x="10620617" y="1124542"/>
            <a:ext cx="412384" cy="469200"/>
          </a:xfrm>
          <a:custGeom>
            <a:avLst/>
            <a:gdLst>
              <a:gd name="connsiteX0" fmla="*/ 186878 w 412384"/>
              <a:gd name="connsiteY0" fmla="*/ 156705 h 469200"/>
              <a:gd name="connsiteX1" fmla="*/ 163968 w 412384"/>
              <a:gd name="connsiteY1" fmla="*/ 179615 h 469200"/>
              <a:gd name="connsiteX2" fmla="*/ 186878 w 412384"/>
              <a:gd name="connsiteY2" fmla="*/ 202526 h 469200"/>
              <a:gd name="connsiteX3" fmla="*/ 209788 w 412384"/>
              <a:gd name="connsiteY3" fmla="*/ 179615 h 469200"/>
              <a:gd name="connsiteX4" fmla="*/ 186878 w 412384"/>
              <a:gd name="connsiteY4" fmla="*/ 156705 h 469200"/>
              <a:gd name="connsiteX5" fmla="*/ 186878 w 412384"/>
              <a:gd name="connsiteY5" fmla="*/ 129213 h 469200"/>
              <a:gd name="connsiteX6" fmla="*/ 237281 w 412384"/>
              <a:gd name="connsiteY6" fmla="*/ 179615 h 469200"/>
              <a:gd name="connsiteX7" fmla="*/ 186878 w 412384"/>
              <a:gd name="connsiteY7" fmla="*/ 230018 h 469200"/>
              <a:gd name="connsiteX8" fmla="*/ 136476 w 412384"/>
              <a:gd name="connsiteY8" fmla="*/ 179615 h 469200"/>
              <a:gd name="connsiteX9" fmla="*/ 186878 w 412384"/>
              <a:gd name="connsiteY9" fmla="*/ 129213 h 469200"/>
              <a:gd name="connsiteX10" fmla="*/ 173132 w 412384"/>
              <a:gd name="connsiteY10" fmla="*/ 83392 h 469200"/>
              <a:gd name="connsiteX11" fmla="*/ 173132 w 412384"/>
              <a:gd name="connsiteY11" fmla="*/ 92181 h 469200"/>
              <a:gd name="connsiteX12" fmla="*/ 163506 w 412384"/>
              <a:gd name="connsiteY12" fmla="*/ 105296 h 469200"/>
              <a:gd name="connsiteX13" fmla="*/ 134302 w 412384"/>
              <a:gd name="connsiteY13" fmla="*/ 122279 h 469200"/>
              <a:gd name="connsiteX14" fmla="*/ 118136 w 412384"/>
              <a:gd name="connsiteY14" fmla="*/ 124054 h 469200"/>
              <a:gd name="connsiteX15" fmla="*/ 110418 w 412384"/>
              <a:gd name="connsiteY15" fmla="*/ 119598 h 469200"/>
              <a:gd name="connsiteX16" fmla="*/ 96672 w 412384"/>
              <a:gd name="connsiteY16" fmla="*/ 143408 h 469200"/>
              <a:gd name="connsiteX17" fmla="*/ 104333 w 412384"/>
              <a:gd name="connsiteY17" fmla="*/ 147831 h 469200"/>
              <a:gd name="connsiteX18" fmla="*/ 110882 w 412384"/>
              <a:gd name="connsiteY18" fmla="*/ 162706 h 469200"/>
              <a:gd name="connsiteX19" fmla="*/ 108983 w 412384"/>
              <a:gd name="connsiteY19" fmla="*/ 179614 h 469200"/>
              <a:gd name="connsiteX20" fmla="*/ 110882 w 412384"/>
              <a:gd name="connsiteY20" fmla="*/ 196522 h 469200"/>
              <a:gd name="connsiteX21" fmla="*/ 104333 w 412384"/>
              <a:gd name="connsiteY21" fmla="*/ 211397 h 469200"/>
              <a:gd name="connsiteX22" fmla="*/ 96672 w 412384"/>
              <a:gd name="connsiteY22" fmla="*/ 215820 h 469200"/>
              <a:gd name="connsiteX23" fmla="*/ 110418 w 412384"/>
              <a:gd name="connsiteY23" fmla="*/ 239629 h 469200"/>
              <a:gd name="connsiteX24" fmla="*/ 118136 w 412384"/>
              <a:gd name="connsiteY24" fmla="*/ 235174 h 469200"/>
              <a:gd name="connsiteX25" fmla="*/ 134302 w 412384"/>
              <a:gd name="connsiteY25" fmla="*/ 236950 h 469200"/>
              <a:gd name="connsiteX26" fmla="*/ 163505 w 412384"/>
              <a:gd name="connsiteY26" fmla="*/ 253933 h 469200"/>
              <a:gd name="connsiteX27" fmla="*/ 173132 w 412384"/>
              <a:gd name="connsiteY27" fmla="*/ 267047 h 469200"/>
              <a:gd name="connsiteX28" fmla="*/ 173132 w 412384"/>
              <a:gd name="connsiteY28" fmla="*/ 275838 h 469200"/>
              <a:gd name="connsiteX29" fmla="*/ 200624 w 412384"/>
              <a:gd name="connsiteY29" fmla="*/ 275838 h 469200"/>
              <a:gd name="connsiteX30" fmla="*/ 200624 w 412384"/>
              <a:gd name="connsiteY30" fmla="*/ 267048 h 469200"/>
              <a:gd name="connsiteX31" fmla="*/ 210250 w 412384"/>
              <a:gd name="connsiteY31" fmla="*/ 253934 h 469200"/>
              <a:gd name="connsiteX32" fmla="*/ 239452 w 412384"/>
              <a:gd name="connsiteY32" fmla="*/ 236951 h 469200"/>
              <a:gd name="connsiteX33" fmla="*/ 255618 w 412384"/>
              <a:gd name="connsiteY33" fmla="*/ 235175 h 469200"/>
              <a:gd name="connsiteX34" fmla="*/ 263336 w 412384"/>
              <a:gd name="connsiteY34" fmla="*/ 239630 h 469200"/>
              <a:gd name="connsiteX35" fmla="*/ 277082 w 412384"/>
              <a:gd name="connsiteY35" fmla="*/ 215821 h 469200"/>
              <a:gd name="connsiteX36" fmla="*/ 269421 w 412384"/>
              <a:gd name="connsiteY36" fmla="*/ 211398 h 469200"/>
              <a:gd name="connsiteX37" fmla="*/ 262872 w 412384"/>
              <a:gd name="connsiteY37" fmla="*/ 196521 h 469200"/>
              <a:gd name="connsiteX38" fmla="*/ 264772 w 412384"/>
              <a:gd name="connsiteY38" fmla="*/ 179615 h 469200"/>
              <a:gd name="connsiteX39" fmla="*/ 262872 w 412384"/>
              <a:gd name="connsiteY39" fmla="*/ 162709 h 469200"/>
              <a:gd name="connsiteX40" fmla="*/ 269421 w 412384"/>
              <a:gd name="connsiteY40" fmla="*/ 147831 h 469200"/>
              <a:gd name="connsiteX41" fmla="*/ 277082 w 412384"/>
              <a:gd name="connsiteY41" fmla="*/ 143408 h 469200"/>
              <a:gd name="connsiteX42" fmla="*/ 263336 w 412384"/>
              <a:gd name="connsiteY42" fmla="*/ 119598 h 469200"/>
              <a:gd name="connsiteX43" fmla="*/ 255618 w 412384"/>
              <a:gd name="connsiteY43" fmla="*/ 124054 h 469200"/>
              <a:gd name="connsiteX44" fmla="*/ 239452 w 412384"/>
              <a:gd name="connsiteY44" fmla="*/ 122279 h 469200"/>
              <a:gd name="connsiteX45" fmla="*/ 210250 w 412384"/>
              <a:gd name="connsiteY45" fmla="*/ 105296 h 469200"/>
              <a:gd name="connsiteX46" fmla="*/ 200624 w 412384"/>
              <a:gd name="connsiteY46" fmla="*/ 92182 h 469200"/>
              <a:gd name="connsiteX47" fmla="*/ 200624 w 412384"/>
              <a:gd name="connsiteY47" fmla="*/ 83392 h 469200"/>
              <a:gd name="connsiteX48" fmla="*/ 159385 w 412384"/>
              <a:gd name="connsiteY48" fmla="*/ 55900 h 469200"/>
              <a:gd name="connsiteX49" fmla="*/ 214370 w 412384"/>
              <a:gd name="connsiteY49" fmla="*/ 55900 h 469200"/>
              <a:gd name="connsiteX50" fmla="*/ 228116 w 412384"/>
              <a:gd name="connsiteY50" fmla="*/ 69646 h 469200"/>
              <a:gd name="connsiteX51" fmla="*/ 228116 w 412384"/>
              <a:gd name="connsiteY51" fmla="*/ 82623 h 469200"/>
              <a:gd name="connsiteX52" fmla="*/ 250174 w 412384"/>
              <a:gd name="connsiteY52" fmla="*/ 95453 h 469200"/>
              <a:gd name="connsiteX53" fmla="*/ 261494 w 412384"/>
              <a:gd name="connsiteY53" fmla="*/ 88917 h 469200"/>
              <a:gd name="connsiteX54" fmla="*/ 271925 w 412384"/>
              <a:gd name="connsiteY54" fmla="*/ 87544 h 469200"/>
              <a:gd name="connsiteX55" fmla="*/ 280271 w 412384"/>
              <a:gd name="connsiteY55" fmla="*/ 93948 h 469200"/>
              <a:gd name="connsiteX56" fmla="*/ 307764 w 412384"/>
              <a:gd name="connsiteY56" fmla="*/ 141567 h 469200"/>
              <a:gd name="connsiteX57" fmla="*/ 309137 w 412384"/>
              <a:gd name="connsiteY57" fmla="*/ 151997 h 469200"/>
              <a:gd name="connsiteX58" fmla="*/ 302732 w 412384"/>
              <a:gd name="connsiteY58" fmla="*/ 160345 h 469200"/>
              <a:gd name="connsiteX59" fmla="*/ 291461 w 412384"/>
              <a:gd name="connsiteY59" fmla="*/ 166853 h 469200"/>
              <a:gd name="connsiteX60" fmla="*/ 292264 w 412384"/>
              <a:gd name="connsiteY60" fmla="*/ 179616 h 469200"/>
              <a:gd name="connsiteX61" fmla="*/ 291461 w 412384"/>
              <a:gd name="connsiteY61" fmla="*/ 192379 h 469200"/>
              <a:gd name="connsiteX62" fmla="*/ 302732 w 412384"/>
              <a:gd name="connsiteY62" fmla="*/ 198887 h 469200"/>
              <a:gd name="connsiteX63" fmla="*/ 309137 w 412384"/>
              <a:gd name="connsiteY63" fmla="*/ 207234 h 469200"/>
              <a:gd name="connsiteX64" fmla="*/ 307764 w 412384"/>
              <a:gd name="connsiteY64" fmla="*/ 217664 h 469200"/>
              <a:gd name="connsiteX65" fmla="*/ 280271 w 412384"/>
              <a:gd name="connsiteY65" fmla="*/ 265282 h 469200"/>
              <a:gd name="connsiteX66" fmla="*/ 271925 w 412384"/>
              <a:gd name="connsiteY66" fmla="*/ 271687 h 469200"/>
              <a:gd name="connsiteX67" fmla="*/ 261494 w 412384"/>
              <a:gd name="connsiteY67" fmla="*/ 270313 h 469200"/>
              <a:gd name="connsiteX68" fmla="*/ 250174 w 412384"/>
              <a:gd name="connsiteY68" fmla="*/ 263778 h 469200"/>
              <a:gd name="connsiteX69" fmla="*/ 228116 w 412384"/>
              <a:gd name="connsiteY69" fmla="*/ 276607 h 469200"/>
              <a:gd name="connsiteX70" fmla="*/ 228116 w 412384"/>
              <a:gd name="connsiteY70" fmla="*/ 289584 h 469200"/>
              <a:gd name="connsiteX71" fmla="*/ 214370 w 412384"/>
              <a:gd name="connsiteY71" fmla="*/ 303330 h 469200"/>
              <a:gd name="connsiteX72" fmla="*/ 159385 w 412384"/>
              <a:gd name="connsiteY72" fmla="*/ 303330 h 469200"/>
              <a:gd name="connsiteX73" fmla="*/ 145639 w 412384"/>
              <a:gd name="connsiteY73" fmla="*/ 289584 h 469200"/>
              <a:gd name="connsiteX74" fmla="*/ 145639 w 412384"/>
              <a:gd name="connsiteY74" fmla="*/ 276605 h 469200"/>
              <a:gd name="connsiteX75" fmla="*/ 123581 w 412384"/>
              <a:gd name="connsiteY75" fmla="*/ 263776 h 469200"/>
              <a:gd name="connsiteX76" fmla="*/ 112261 w 412384"/>
              <a:gd name="connsiteY76" fmla="*/ 270312 h 469200"/>
              <a:gd name="connsiteX77" fmla="*/ 101831 w 412384"/>
              <a:gd name="connsiteY77" fmla="*/ 271685 h 469200"/>
              <a:gd name="connsiteX78" fmla="*/ 93484 w 412384"/>
              <a:gd name="connsiteY78" fmla="*/ 265281 h 469200"/>
              <a:gd name="connsiteX79" fmla="*/ 65992 w 412384"/>
              <a:gd name="connsiteY79" fmla="*/ 217662 h 469200"/>
              <a:gd name="connsiteX80" fmla="*/ 64618 w 412384"/>
              <a:gd name="connsiteY80" fmla="*/ 207232 h 469200"/>
              <a:gd name="connsiteX81" fmla="*/ 71023 w 412384"/>
              <a:gd name="connsiteY81" fmla="*/ 198885 h 469200"/>
              <a:gd name="connsiteX82" fmla="*/ 82295 w 412384"/>
              <a:gd name="connsiteY82" fmla="*/ 192377 h 469200"/>
              <a:gd name="connsiteX83" fmla="*/ 81492 w 412384"/>
              <a:gd name="connsiteY83" fmla="*/ 179614 h 469200"/>
              <a:gd name="connsiteX84" fmla="*/ 82295 w 412384"/>
              <a:gd name="connsiteY84" fmla="*/ 166851 h 469200"/>
              <a:gd name="connsiteX85" fmla="*/ 71023 w 412384"/>
              <a:gd name="connsiteY85" fmla="*/ 160343 h 469200"/>
              <a:gd name="connsiteX86" fmla="*/ 64618 w 412384"/>
              <a:gd name="connsiteY86" fmla="*/ 151996 h 469200"/>
              <a:gd name="connsiteX87" fmla="*/ 65992 w 412384"/>
              <a:gd name="connsiteY87" fmla="*/ 141566 h 469200"/>
              <a:gd name="connsiteX88" fmla="*/ 93484 w 412384"/>
              <a:gd name="connsiteY88" fmla="*/ 93947 h 469200"/>
              <a:gd name="connsiteX89" fmla="*/ 101831 w 412384"/>
              <a:gd name="connsiteY89" fmla="*/ 87543 h 469200"/>
              <a:gd name="connsiteX90" fmla="*/ 112261 w 412384"/>
              <a:gd name="connsiteY90" fmla="*/ 88916 h 469200"/>
              <a:gd name="connsiteX91" fmla="*/ 123581 w 412384"/>
              <a:gd name="connsiteY91" fmla="*/ 95452 h 469200"/>
              <a:gd name="connsiteX92" fmla="*/ 145639 w 412384"/>
              <a:gd name="connsiteY92" fmla="*/ 82622 h 469200"/>
              <a:gd name="connsiteX93" fmla="*/ 145639 w 412384"/>
              <a:gd name="connsiteY93" fmla="*/ 69646 h 469200"/>
              <a:gd name="connsiteX94" fmla="*/ 159385 w 412384"/>
              <a:gd name="connsiteY94" fmla="*/ 55900 h 469200"/>
              <a:gd name="connsiteX95" fmla="*/ 185204 w 412384"/>
              <a:gd name="connsiteY95" fmla="*/ 27492 h 469200"/>
              <a:gd name="connsiteX96" fmla="*/ 73686 w 412384"/>
              <a:gd name="connsiteY96" fmla="*/ 73683 h 469200"/>
              <a:gd name="connsiteX97" fmla="*/ 27492 w 412384"/>
              <a:gd name="connsiteY97" fmla="*/ 185210 h 469200"/>
              <a:gd name="connsiteX98" fmla="*/ 27492 w 412384"/>
              <a:gd name="connsiteY98" fmla="*/ 185896 h 469200"/>
              <a:gd name="connsiteX99" fmla="*/ 86840 w 412384"/>
              <a:gd name="connsiteY99" fmla="*/ 314891 h 469200"/>
              <a:gd name="connsiteX100" fmla="*/ 91642 w 412384"/>
              <a:gd name="connsiteY100" fmla="*/ 325330 h 469200"/>
              <a:gd name="connsiteX101" fmla="*/ 91642 w 412384"/>
              <a:gd name="connsiteY101" fmla="*/ 441708 h 469200"/>
              <a:gd name="connsiteX102" fmla="*/ 247430 w 412384"/>
              <a:gd name="connsiteY102" fmla="*/ 441708 h 469200"/>
              <a:gd name="connsiteX103" fmla="*/ 247430 w 412384"/>
              <a:gd name="connsiteY103" fmla="*/ 398637 h 469200"/>
              <a:gd name="connsiteX104" fmla="*/ 261176 w 412384"/>
              <a:gd name="connsiteY104" fmla="*/ 384891 h 469200"/>
              <a:gd name="connsiteX105" fmla="*/ 316160 w 412384"/>
              <a:gd name="connsiteY105" fmla="*/ 384891 h 469200"/>
              <a:gd name="connsiteX106" fmla="*/ 329906 w 412384"/>
              <a:gd name="connsiteY106" fmla="*/ 371145 h 469200"/>
              <a:gd name="connsiteX107" fmla="*/ 329906 w 412384"/>
              <a:gd name="connsiteY107" fmla="*/ 307002 h 469200"/>
              <a:gd name="connsiteX108" fmla="*/ 343652 w 412384"/>
              <a:gd name="connsiteY108" fmla="*/ 293256 h 469200"/>
              <a:gd name="connsiteX109" fmla="*/ 383808 w 412384"/>
              <a:gd name="connsiteY109" fmla="*/ 293256 h 469200"/>
              <a:gd name="connsiteX110" fmla="*/ 384891 w 412384"/>
              <a:gd name="connsiteY110" fmla="*/ 292174 h 469200"/>
              <a:gd name="connsiteX111" fmla="*/ 384776 w 412384"/>
              <a:gd name="connsiteY111" fmla="*/ 291689 h 469200"/>
              <a:gd name="connsiteX112" fmla="*/ 349686 w 412384"/>
              <a:gd name="connsiteY112" fmla="*/ 221508 h 469200"/>
              <a:gd name="connsiteX113" fmla="*/ 348234 w 412384"/>
              <a:gd name="connsiteY113" fmla="*/ 215360 h 469200"/>
              <a:gd name="connsiteX114" fmla="*/ 348236 w 412384"/>
              <a:gd name="connsiteY114" fmla="*/ 190556 h 469200"/>
              <a:gd name="connsiteX115" fmla="*/ 185215 w 412384"/>
              <a:gd name="connsiteY115" fmla="*/ 27492 h 469200"/>
              <a:gd name="connsiteX116" fmla="*/ 185202 w 412384"/>
              <a:gd name="connsiteY116" fmla="*/ 0 h 469200"/>
              <a:gd name="connsiteX117" fmla="*/ 185215 w 412384"/>
              <a:gd name="connsiteY117" fmla="*/ 0 h 469200"/>
              <a:gd name="connsiteX118" fmla="*/ 375728 w 412384"/>
              <a:gd name="connsiteY118" fmla="*/ 190558 h 469200"/>
              <a:gd name="connsiteX119" fmla="*/ 375727 w 412384"/>
              <a:gd name="connsiteY119" fmla="*/ 212117 h 469200"/>
              <a:gd name="connsiteX120" fmla="*/ 409366 w 412384"/>
              <a:gd name="connsiteY120" fmla="*/ 279396 h 469200"/>
              <a:gd name="connsiteX121" fmla="*/ 412384 w 412384"/>
              <a:gd name="connsiteY121" fmla="*/ 292174 h 469200"/>
              <a:gd name="connsiteX122" fmla="*/ 383809 w 412384"/>
              <a:gd name="connsiteY122" fmla="*/ 320748 h 469200"/>
              <a:gd name="connsiteX123" fmla="*/ 357399 w 412384"/>
              <a:gd name="connsiteY123" fmla="*/ 320748 h 469200"/>
              <a:gd name="connsiteX124" fmla="*/ 357399 w 412384"/>
              <a:gd name="connsiteY124" fmla="*/ 371145 h 469200"/>
              <a:gd name="connsiteX125" fmla="*/ 316161 w 412384"/>
              <a:gd name="connsiteY125" fmla="*/ 412383 h 469200"/>
              <a:gd name="connsiteX126" fmla="*/ 274923 w 412384"/>
              <a:gd name="connsiteY126" fmla="*/ 412383 h 469200"/>
              <a:gd name="connsiteX127" fmla="*/ 274923 w 412384"/>
              <a:gd name="connsiteY127" fmla="*/ 455454 h 469200"/>
              <a:gd name="connsiteX128" fmla="*/ 261177 w 412384"/>
              <a:gd name="connsiteY128" fmla="*/ 469200 h 469200"/>
              <a:gd name="connsiteX129" fmla="*/ 77896 w 412384"/>
              <a:gd name="connsiteY129" fmla="*/ 469200 h 469200"/>
              <a:gd name="connsiteX130" fmla="*/ 64150 w 412384"/>
              <a:gd name="connsiteY130" fmla="*/ 455454 h 469200"/>
              <a:gd name="connsiteX131" fmla="*/ 64150 w 412384"/>
              <a:gd name="connsiteY131" fmla="*/ 331518 h 469200"/>
              <a:gd name="connsiteX132" fmla="*/ 0 w 412384"/>
              <a:gd name="connsiteY132" fmla="*/ 185897 h 469200"/>
              <a:gd name="connsiteX133" fmla="*/ 0 w 412384"/>
              <a:gd name="connsiteY133" fmla="*/ 185211 h 469200"/>
              <a:gd name="connsiteX134" fmla="*/ 54247 w 412384"/>
              <a:gd name="connsiteY134" fmla="*/ 54243 h 469200"/>
              <a:gd name="connsiteX135" fmla="*/ 185202 w 412384"/>
              <a:gd name="connsiteY135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12384" h="469200">
                <a:moveTo>
                  <a:pt x="186878" y="156705"/>
                </a:moveTo>
                <a:cubicBezTo>
                  <a:pt x="174246" y="156705"/>
                  <a:pt x="163968" y="166983"/>
                  <a:pt x="163968" y="179615"/>
                </a:cubicBezTo>
                <a:cubicBezTo>
                  <a:pt x="163968" y="192248"/>
                  <a:pt x="174246" y="202526"/>
                  <a:pt x="186878" y="202526"/>
                </a:cubicBezTo>
                <a:cubicBezTo>
                  <a:pt x="199511" y="202526"/>
                  <a:pt x="209788" y="192248"/>
                  <a:pt x="209788" y="179615"/>
                </a:cubicBezTo>
                <a:cubicBezTo>
                  <a:pt x="209788" y="166983"/>
                  <a:pt x="199511" y="156705"/>
                  <a:pt x="186878" y="156705"/>
                </a:cubicBezTo>
                <a:close/>
                <a:moveTo>
                  <a:pt x="186878" y="129213"/>
                </a:moveTo>
                <a:cubicBezTo>
                  <a:pt x="214670" y="129213"/>
                  <a:pt x="237281" y="151823"/>
                  <a:pt x="237281" y="179615"/>
                </a:cubicBezTo>
                <a:cubicBezTo>
                  <a:pt x="237281" y="207407"/>
                  <a:pt x="214670" y="230018"/>
                  <a:pt x="186878" y="230018"/>
                </a:cubicBezTo>
                <a:cubicBezTo>
                  <a:pt x="159086" y="230018"/>
                  <a:pt x="136476" y="207407"/>
                  <a:pt x="136476" y="179615"/>
                </a:cubicBezTo>
                <a:cubicBezTo>
                  <a:pt x="136476" y="151823"/>
                  <a:pt x="159086" y="129213"/>
                  <a:pt x="186878" y="129213"/>
                </a:cubicBezTo>
                <a:close/>
                <a:moveTo>
                  <a:pt x="173132" y="83392"/>
                </a:moveTo>
                <a:lnTo>
                  <a:pt x="173132" y="92181"/>
                </a:lnTo>
                <a:cubicBezTo>
                  <a:pt x="173132" y="98187"/>
                  <a:pt x="169234" y="103496"/>
                  <a:pt x="163506" y="105296"/>
                </a:cubicBezTo>
                <a:cubicBezTo>
                  <a:pt x="152716" y="108686"/>
                  <a:pt x="142890" y="114400"/>
                  <a:pt x="134302" y="122279"/>
                </a:cubicBezTo>
                <a:cubicBezTo>
                  <a:pt x="129878" y="126336"/>
                  <a:pt x="123336" y="127056"/>
                  <a:pt x="118136" y="124054"/>
                </a:cubicBezTo>
                <a:lnTo>
                  <a:pt x="110418" y="119598"/>
                </a:lnTo>
                <a:lnTo>
                  <a:pt x="96672" y="143408"/>
                </a:lnTo>
                <a:lnTo>
                  <a:pt x="104333" y="147831"/>
                </a:lnTo>
                <a:cubicBezTo>
                  <a:pt x="109527" y="150830"/>
                  <a:pt x="112179" y="156849"/>
                  <a:pt x="110882" y="162706"/>
                </a:cubicBezTo>
                <a:cubicBezTo>
                  <a:pt x="109622" y="168398"/>
                  <a:pt x="108983" y="174087"/>
                  <a:pt x="108983" y="179614"/>
                </a:cubicBezTo>
                <a:cubicBezTo>
                  <a:pt x="108983" y="185141"/>
                  <a:pt x="109622" y="190830"/>
                  <a:pt x="110882" y="196522"/>
                </a:cubicBezTo>
                <a:cubicBezTo>
                  <a:pt x="112179" y="202377"/>
                  <a:pt x="109527" y="208398"/>
                  <a:pt x="104333" y="211397"/>
                </a:cubicBezTo>
                <a:lnTo>
                  <a:pt x="96672" y="215820"/>
                </a:lnTo>
                <a:lnTo>
                  <a:pt x="110418" y="239629"/>
                </a:lnTo>
                <a:lnTo>
                  <a:pt x="118136" y="235174"/>
                </a:lnTo>
                <a:cubicBezTo>
                  <a:pt x="123333" y="232173"/>
                  <a:pt x="129880" y="232891"/>
                  <a:pt x="134302" y="236950"/>
                </a:cubicBezTo>
                <a:cubicBezTo>
                  <a:pt x="142891" y="244829"/>
                  <a:pt x="152717" y="250544"/>
                  <a:pt x="163505" y="253933"/>
                </a:cubicBezTo>
                <a:cubicBezTo>
                  <a:pt x="169234" y="255732"/>
                  <a:pt x="173132" y="261042"/>
                  <a:pt x="173132" y="267047"/>
                </a:cubicBezTo>
                <a:lnTo>
                  <a:pt x="173132" y="275838"/>
                </a:lnTo>
                <a:lnTo>
                  <a:pt x="200624" y="275838"/>
                </a:lnTo>
                <a:lnTo>
                  <a:pt x="200624" y="267048"/>
                </a:lnTo>
                <a:cubicBezTo>
                  <a:pt x="200624" y="261043"/>
                  <a:pt x="204521" y="255733"/>
                  <a:pt x="210250" y="253934"/>
                </a:cubicBezTo>
                <a:cubicBezTo>
                  <a:pt x="221038" y="250544"/>
                  <a:pt x="230863" y="244830"/>
                  <a:pt x="239452" y="236951"/>
                </a:cubicBezTo>
                <a:cubicBezTo>
                  <a:pt x="243876" y="232893"/>
                  <a:pt x="250419" y="232173"/>
                  <a:pt x="255618" y="235175"/>
                </a:cubicBezTo>
                <a:lnTo>
                  <a:pt x="263336" y="239630"/>
                </a:lnTo>
                <a:lnTo>
                  <a:pt x="277082" y="215821"/>
                </a:lnTo>
                <a:lnTo>
                  <a:pt x="269421" y="211398"/>
                </a:lnTo>
                <a:cubicBezTo>
                  <a:pt x="264226" y="208399"/>
                  <a:pt x="261576" y="202377"/>
                  <a:pt x="262872" y="196521"/>
                </a:cubicBezTo>
                <a:cubicBezTo>
                  <a:pt x="264133" y="190831"/>
                  <a:pt x="264772" y="185143"/>
                  <a:pt x="264772" y="179615"/>
                </a:cubicBezTo>
                <a:cubicBezTo>
                  <a:pt x="264772" y="174087"/>
                  <a:pt x="264133" y="168399"/>
                  <a:pt x="262872" y="162709"/>
                </a:cubicBezTo>
                <a:cubicBezTo>
                  <a:pt x="261576" y="156852"/>
                  <a:pt x="264226" y="150831"/>
                  <a:pt x="269421" y="147831"/>
                </a:cubicBezTo>
                <a:lnTo>
                  <a:pt x="277082" y="143408"/>
                </a:lnTo>
                <a:lnTo>
                  <a:pt x="263336" y="119598"/>
                </a:lnTo>
                <a:lnTo>
                  <a:pt x="255618" y="124054"/>
                </a:lnTo>
                <a:cubicBezTo>
                  <a:pt x="250421" y="127056"/>
                  <a:pt x="243875" y="126336"/>
                  <a:pt x="239452" y="122279"/>
                </a:cubicBezTo>
                <a:cubicBezTo>
                  <a:pt x="230864" y="114401"/>
                  <a:pt x="221038" y="108687"/>
                  <a:pt x="210250" y="105296"/>
                </a:cubicBezTo>
                <a:cubicBezTo>
                  <a:pt x="204521" y="103496"/>
                  <a:pt x="200624" y="98187"/>
                  <a:pt x="200624" y="92182"/>
                </a:cubicBezTo>
                <a:lnTo>
                  <a:pt x="200624" y="83392"/>
                </a:lnTo>
                <a:close/>
                <a:moveTo>
                  <a:pt x="159385" y="55900"/>
                </a:moveTo>
                <a:lnTo>
                  <a:pt x="214370" y="55900"/>
                </a:lnTo>
                <a:cubicBezTo>
                  <a:pt x="221961" y="55900"/>
                  <a:pt x="228116" y="62055"/>
                  <a:pt x="228116" y="69646"/>
                </a:cubicBezTo>
                <a:lnTo>
                  <a:pt x="228116" y="82623"/>
                </a:lnTo>
                <a:cubicBezTo>
                  <a:pt x="235937" y="85960"/>
                  <a:pt x="243311" y="90249"/>
                  <a:pt x="250174" y="95453"/>
                </a:cubicBezTo>
                <a:lnTo>
                  <a:pt x="261494" y="88917"/>
                </a:lnTo>
                <a:cubicBezTo>
                  <a:pt x="264651" y="87094"/>
                  <a:pt x="268407" y="86601"/>
                  <a:pt x="271925" y="87544"/>
                </a:cubicBezTo>
                <a:cubicBezTo>
                  <a:pt x="275446" y="88487"/>
                  <a:pt x="278449" y="90791"/>
                  <a:pt x="280271" y="93948"/>
                </a:cubicBezTo>
                <a:lnTo>
                  <a:pt x="307764" y="141567"/>
                </a:lnTo>
                <a:cubicBezTo>
                  <a:pt x="309586" y="144724"/>
                  <a:pt x="310080" y="148475"/>
                  <a:pt x="309137" y="151997"/>
                </a:cubicBezTo>
                <a:cubicBezTo>
                  <a:pt x="308193" y="155519"/>
                  <a:pt x="305889" y="158521"/>
                  <a:pt x="302732" y="160345"/>
                </a:cubicBezTo>
                <a:lnTo>
                  <a:pt x="291461" y="166853"/>
                </a:lnTo>
                <a:cubicBezTo>
                  <a:pt x="291995" y="171134"/>
                  <a:pt x="292264" y="175400"/>
                  <a:pt x="292264" y="179616"/>
                </a:cubicBezTo>
                <a:cubicBezTo>
                  <a:pt x="292264" y="183831"/>
                  <a:pt x="291995" y="188098"/>
                  <a:pt x="291461" y="192379"/>
                </a:cubicBezTo>
                <a:lnTo>
                  <a:pt x="302732" y="198887"/>
                </a:lnTo>
                <a:cubicBezTo>
                  <a:pt x="305889" y="200710"/>
                  <a:pt x="308193" y="203712"/>
                  <a:pt x="309137" y="207234"/>
                </a:cubicBezTo>
                <a:cubicBezTo>
                  <a:pt x="310080" y="210754"/>
                  <a:pt x="309586" y="214507"/>
                  <a:pt x="307764" y="217664"/>
                </a:cubicBezTo>
                <a:lnTo>
                  <a:pt x="280271" y="265282"/>
                </a:lnTo>
                <a:cubicBezTo>
                  <a:pt x="278449" y="268440"/>
                  <a:pt x="275446" y="270744"/>
                  <a:pt x="271925" y="271687"/>
                </a:cubicBezTo>
                <a:cubicBezTo>
                  <a:pt x="268406" y="272629"/>
                  <a:pt x="264650" y="272136"/>
                  <a:pt x="261494" y="270313"/>
                </a:cubicBezTo>
                <a:lnTo>
                  <a:pt x="250174" y="263778"/>
                </a:lnTo>
                <a:cubicBezTo>
                  <a:pt x="243311" y="268981"/>
                  <a:pt x="235937" y="273271"/>
                  <a:pt x="228116" y="276607"/>
                </a:cubicBezTo>
                <a:lnTo>
                  <a:pt x="228116" y="289584"/>
                </a:lnTo>
                <a:cubicBezTo>
                  <a:pt x="228116" y="297175"/>
                  <a:pt x="221961" y="303330"/>
                  <a:pt x="214370" y="303330"/>
                </a:cubicBezTo>
                <a:lnTo>
                  <a:pt x="159385" y="303330"/>
                </a:lnTo>
                <a:cubicBezTo>
                  <a:pt x="151794" y="303330"/>
                  <a:pt x="145639" y="297175"/>
                  <a:pt x="145639" y="289584"/>
                </a:cubicBezTo>
                <a:lnTo>
                  <a:pt x="145639" y="276605"/>
                </a:lnTo>
                <a:cubicBezTo>
                  <a:pt x="137819" y="273269"/>
                  <a:pt x="130444" y="268980"/>
                  <a:pt x="123581" y="263776"/>
                </a:cubicBezTo>
                <a:lnTo>
                  <a:pt x="112261" y="270312"/>
                </a:lnTo>
                <a:cubicBezTo>
                  <a:pt x="109105" y="272136"/>
                  <a:pt x="105353" y="272629"/>
                  <a:pt x="101831" y="271685"/>
                </a:cubicBezTo>
                <a:cubicBezTo>
                  <a:pt x="98310" y="270741"/>
                  <a:pt x="95307" y="268438"/>
                  <a:pt x="93484" y="265281"/>
                </a:cubicBezTo>
                <a:lnTo>
                  <a:pt x="65992" y="217662"/>
                </a:lnTo>
                <a:cubicBezTo>
                  <a:pt x="64169" y="214505"/>
                  <a:pt x="63675" y="210753"/>
                  <a:pt x="64618" y="207232"/>
                </a:cubicBezTo>
                <a:cubicBezTo>
                  <a:pt x="65562" y="203710"/>
                  <a:pt x="67866" y="200708"/>
                  <a:pt x="71023" y="198885"/>
                </a:cubicBezTo>
                <a:lnTo>
                  <a:pt x="82295" y="192377"/>
                </a:lnTo>
                <a:cubicBezTo>
                  <a:pt x="81761" y="188095"/>
                  <a:pt x="81492" y="183828"/>
                  <a:pt x="81492" y="179614"/>
                </a:cubicBezTo>
                <a:cubicBezTo>
                  <a:pt x="81492" y="175399"/>
                  <a:pt x="81761" y="171132"/>
                  <a:pt x="82295" y="166851"/>
                </a:cubicBezTo>
                <a:lnTo>
                  <a:pt x="71023" y="160343"/>
                </a:lnTo>
                <a:cubicBezTo>
                  <a:pt x="67866" y="158520"/>
                  <a:pt x="65562" y="155518"/>
                  <a:pt x="64618" y="151996"/>
                </a:cubicBezTo>
                <a:cubicBezTo>
                  <a:pt x="63675" y="148475"/>
                  <a:pt x="64169" y="144723"/>
                  <a:pt x="65992" y="141566"/>
                </a:cubicBezTo>
                <a:lnTo>
                  <a:pt x="93484" y="93947"/>
                </a:lnTo>
                <a:cubicBezTo>
                  <a:pt x="95307" y="90789"/>
                  <a:pt x="98309" y="88486"/>
                  <a:pt x="101831" y="87543"/>
                </a:cubicBezTo>
                <a:cubicBezTo>
                  <a:pt x="105349" y="86599"/>
                  <a:pt x="109103" y="87093"/>
                  <a:pt x="112261" y="88916"/>
                </a:cubicBezTo>
                <a:lnTo>
                  <a:pt x="123581" y="95452"/>
                </a:lnTo>
                <a:cubicBezTo>
                  <a:pt x="130444" y="90248"/>
                  <a:pt x="137818" y="85960"/>
                  <a:pt x="145639" y="82622"/>
                </a:cubicBezTo>
                <a:lnTo>
                  <a:pt x="145639" y="69646"/>
                </a:lnTo>
                <a:cubicBezTo>
                  <a:pt x="145639" y="62055"/>
                  <a:pt x="151794" y="55900"/>
                  <a:pt x="159385" y="55900"/>
                </a:cubicBezTo>
                <a:close/>
                <a:moveTo>
                  <a:pt x="185204" y="27492"/>
                </a:moveTo>
                <a:cubicBezTo>
                  <a:pt x="143077" y="27492"/>
                  <a:pt x="103475" y="43896"/>
                  <a:pt x="73686" y="73683"/>
                </a:cubicBezTo>
                <a:cubicBezTo>
                  <a:pt x="43896" y="103473"/>
                  <a:pt x="27490" y="143080"/>
                  <a:pt x="27492" y="185210"/>
                </a:cubicBezTo>
                <a:lnTo>
                  <a:pt x="27492" y="185896"/>
                </a:lnTo>
                <a:cubicBezTo>
                  <a:pt x="27494" y="235559"/>
                  <a:pt x="49125" y="282578"/>
                  <a:pt x="86840" y="314891"/>
                </a:cubicBezTo>
                <a:cubicBezTo>
                  <a:pt x="89888" y="317503"/>
                  <a:pt x="91642" y="321316"/>
                  <a:pt x="91642" y="325330"/>
                </a:cubicBezTo>
                <a:lnTo>
                  <a:pt x="91642" y="441708"/>
                </a:lnTo>
                <a:lnTo>
                  <a:pt x="247430" y="441708"/>
                </a:lnTo>
                <a:lnTo>
                  <a:pt x="247430" y="398637"/>
                </a:lnTo>
                <a:cubicBezTo>
                  <a:pt x="247430" y="391045"/>
                  <a:pt x="253584" y="384891"/>
                  <a:pt x="261176" y="384891"/>
                </a:cubicBezTo>
                <a:lnTo>
                  <a:pt x="316160" y="384891"/>
                </a:lnTo>
                <a:cubicBezTo>
                  <a:pt x="323741" y="384891"/>
                  <a:pt x="329906" y="378724"/>
                  <a:pt x="329906" y="371145"/>
                </a:cubicBezTo>
                <a:lnTo>
                  <a:pt x="329906" y="307002"/>
                </a:lnTo>
                <a:cubicBezTo>
                  <a:pt x="329906" y="299410"/>
                  <a:pt x="336061" y="293256"/>
                  <a:pt x="343652" y="293256"/>
                </a:cubicBezTo>
                <a:lnTo>
                  <a:pt x="383808" y="293256"/>
                </a:lnTo>
                <a:cubicBezTo>
                  <a:pt x="384406" y="293256"/>
                  <a:pt x="384891" y="292771"/>
                  <a:pt x="384891" y="292174"/>
                </a:cubicBezTo>
                <a:cubicBezTo>
                  <a:pt x="384891" y="292006"/>
                  <a:pt x="384851" y="291840"/>
                  <a:pt x="384776" y="291689"/>
                </a:cubicBezTo>
                <a:lnTo>
                  <a:pt x="349686" y="221508"/>
                </a:lnTo>
                <a:cubicBezTo>
                  <a:pt x="348731" y="219599"/>
                  <a:pt x="348234" y="217495"/>
                  <a:pt x="348234" y="215360"/>
                </a:cubicBezTo>
                <a:lnTo>
                  <a:pt x="348236" y="190556"/>
                </a:lnTo>
                <a:cubicBezTo>
                  <a:pt x="348239" y="100648"/>
                  <a:pt x="275107" y="27498"/>
                  <a:pt x="185215" y="27492"/>
                </a:cubicBezTo>
                <a:close/>
                <a:moveTo>
                  <a:pt x="185202" y="0"/>
                </a:moveTo>
                <a:cubicBezTo>
                  <a:pt x="185208" y="0"/>
                  <a:pt x="185208" y="0"/>
                  <a:pt x="185215" y="0"/>
                </a:cubicBezTo>
                <a:cubicBezTo>
                  <a:pt x="290267" y="6"/>
                  <a:pt x="375730" y="85491"/>
                  <a:pt x="375728" y="190558"/>
                </a:cubicBezTo>
                <a:lnTo>
                  <a:pt x="375727" y="212117"/>
                </a:lnTo>
                <a:lnTo>
                  <a:pt x="409366" y="279396"/>
                </a:lnTo>
                <a:cubicBezTo>
                  <a:pt x="411340" y="283344"/>
                  <a:pt x="412383" y="287763"/>
                  <a:pt x="412384" y="292174"/>
                </a:cubicBezTo>
                <a:cubicBezTo>
                  <a:pt x="412384" y="307930"/>
                  <a:pt x="399565" y="320748"/>
                  <a:pt x="383809" y="320748"/>
                </a:cubicBezTo>
                <a:lnTo>
                  <a:pt x="357399" y="320748"/>
                </a:lnTo>
                <a:lnTo>
                  <a:pt x="357399" y="371145"/>
                </a:lnTo>
                <a:cubicBezTo>
                  <a:pt x="357399" y="393883"/>
                  <a:pt x="338900" y="412383"/>
                  <a:pt x="316161" y="412383"/>
                </a:cubicBezTo>
                <a:lnTo>
                  <a:pt x="274923" y="412383"/>
                </a:lnTo>
                <a:lnTo>
                  <a:pt x="274923" y="455454"/>
                </a:lnTo>
                <a:cubicBezTo>
                  <a:pt x="274923" y="463045"/>
                  <a:pt x="268768" y="469200"/>
                  <a:pt x="261177" y="469200"/>
                </a:cubicBezTo>
                <a:lnTo>
                  <a:pt x="77896" y="469200"/>
                </a:lnTo>
                <a:cubicBezTo>
                  <a:pt x="70305" y="469200"/>
                  <a:pt x="64150" y="463045"/>
                  <a:pt x="64150" y="455454"/>
                </a:cubicBezTo>
                <a:lnTo>
                  <a:pt x="64150" y="331518"/>
                </a:lnTo>
                <a:cubicBezTo>
                  <a:pt x="23302" y="294165"/>
                  <a:pt x="2" y="241457"/>
                  <a:pt x="0" y="185897"/>
                </a:cubicBezTo>
                <a:lnTo>
                  <a:pt x="0" y="185211"/>
                </a:lnTo>
                <a:cubicBezTo>
                  <a:pt x="-2" y="135738"/>
                  <a:pt x="19264" y="89226"/>
                  <a:pt x="54247" y="54243"/>
                </a:cubicBezTo>
                <a:cubicBezTo>
                  <a:pt x="89226" y="19265"/>
                  <a:pt x="135735" y="0"/>
                  <a:pt x="185202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8" name="Freeform: Shape 387">
            <a:extLst>
              <a:ext uri="{FF2B5EF4-FFF2-40B4-BE49-F238E27FC236}">
                <a16:creationId xmlns:a16="http://schemas.microsoft.com/office/drawing/2014/main" xmlns="" id="{363A1D0D-06B3-4CAC-BAD8-518B62D0888F}"/>
              </a:ext>
            </a:extLst>
          </p:cNvPr>
          <p:cNvSpPr/>
          <p:nvPr/>
        </p:nvSpPr>
        <p:spPr>
          <a:xfrm>
            <a:off x="9524895" y="1124541"/>
            <a:ext cx="469200" cy="469200"/>
          </a:xfrm>
          <a:custGeom>
            <a:avLst/>
            <a:gdLst>
              <a:gd name="connsiteX0" fmla="*/ 330822 w 469200"/>
              <a:gd name="connsiteY0" fmla="*/ 275838 h 469200"/>
              <a:gd name="connsiteX1" fmla="*/ 275838 w 469200"/>
              <a:gd name="connsiteY1" fmla="*/ 330823 h 469200"/>
              <a:gd name="connsiteX2" fmla="*/ 330822 w 469200"/>
              <a:gd name="connsiteY2" fmla="*/ 385807 h 469200"/>
              <a:gd name="connsiteX3" fmla="*/ 385806 w 469200"/>
              <a:gd name="connsiteY3" fmla="*/ 330823 h 469200"/>
              <a:gd name="connsiteX4" fmla="*/ 330822 w 469200"/>
              <a:gd name="connsiteY4" fmla="*/ 275838 h 469200"/>
              <a:gd name="connsiteX5" fmla="*/ 138377 w 469200"/>
              <a:gd name="connsiteY5" fmla="*/ 275838 h 469200"/>
              <a:gd name="connsiteX6" fmla="*/ 83392 w 469200"/>
              <a:gd name="connsiteY6" fmla="*/ 330823 h 469200"/>
              <a:gd name="connsiteX7" fmla="*/ 138377 w 469200"/>
              <a:gd name="connsiteY7" fmla="*/ 385807 h 469200"/>
              <a:gd name="connsiteX8" fmla="*/ 269404 w 469200"/>
              <a:gd name="connsiteY8" fmla="*/ 385807 h 469200"/>
              <a:gd name="connsiteX9" fmla="*/ 248345 w 469200"/>
              <a:gd name="connsiteY9" fmla="*/ 330823 h 469200"/>
              <a:gd name="connsiteX10" fmla="*/ 269404 w 469200"/>
              <a:gd name="connsiteY10" fmla="*/ 275838 h 469200"/>
              <a:gd name="connsiteX11" fmla="*/ 138377 w 469200"/>
              <a:gd name="connsiteY11" fmla="*/ 248346 h 469200"/>
              <a:gd name="connsiteX12" fmla="*/ 330822 w 469200"/>
              <a:gd name="connsiteY12" fmla="*/ 248346 h 469200"/>
              <a:gd name="connsiteX13" fmla="*/ 413298 w 469200"/>
              <a:gd name="connsiteY13" fmla="*/ 330823 h 469200"/>
              <a:gd name="connsiteX14" fmla="*/ 330822 w 469200"/>
              <a:gd name="connsiteY14" fmla="*/ 413299 h 469200"/>
              <a:gd name="connsiteX15" fmla="*/ 138377 w 469200"/>
              <a:gd name="connsiteY15" fmla="*/ 413299 h 469200"/>
              <a:gd name="connsiteX16" fmla="*/ 55900 w 469200"/>
              <a:gd name="connsiteY16" fmla="*/ 330823 h 469200"/>
              <a:gd name="connsiteX17" fmla="*/ 138377 w 469200"/>
              <a:gd name="connsiteY17" fmla="*/ 248346 h 469200"/>
              <a:gd name="connsiteX18" fmla="*/ 199794 w 469200"/>
              <a:gd name="connsiteY18" fmla="*/ 83392 h 469200"/>
              <a:gd name="connsiteX19" fmla="*/ 220853 w 469200"/>
              <a:gd name="connsiteY19" fmla="*/ 138377 h 469200"/>
              <a:gd name="connsiteX20" fmla="*/ 199794 w 469200"/>
              <a:gd name="connsiteY20" fmla="*/ 193361 h 469200"/>
              <a:gd name="connsiteX21" fmla="*/ 330822 w 469200"/>
              <a:gd name="connsiteY21" fmla="*/ 193361 h 469200"/>
              <a:gd name="connsiteX22" fmla="*/ 385806 w 469200"/>
              <a:gd name="connsiteY22" fmla="*/ 138377 h 469200"/>
              <a:gd name="connsiteX23" fmla="*/ 330822 w 469200"/>
              <a:gd name="connsiteY23" fmla="*/ 83392 h 469200"/>
              <a:gd name="connsiteX24" fmla="*/ 138377 w 469200"/>
              <a:gd name="connsiteY24" fmla="*/ 83392 h 469200"/>
              <a:gd name="connsiteX25" fmla="*/ 83392 w 469200"/>
              <a:gd name="connsiteY25" fmla="*/ 138377 h 469200"/>
              <a:gd name="connsiteX26" fmla="*/ 138377 w 469200"/>
              <a:gd name="connsiteY26" fmla="*/ 193361 h 469200"/>
              <a:gd name="connsiteX27" fmla="*/ 193361 w 469200"/>
              <a:gd name="connsiteY27" fmla="*/ 138377 h 469200"/>
              <a:gd name="connsiteX28" fmla="*/ 138377 w 469200"/>
              <a:gd name="connsiteY28" fmla="*/ 83392 h 469200"/>
              <a:gd name="connsiteX29" fmla="*/ 138377 w 469200"/>
              <a:gd name="connsiteY29" fmla="*/ 55900 h 469200"/>
              <a:gd name="connsiteX30" fmla="*/ 330822 w 469200"/>
              <a:gd name="connsiteY30" fmla="*/ 55900 h 469200"/>
              <a:gd name="connsiteX31" fmla="*/ 413298 w 469200"/>
              <a:gd name="connsiteY31" fmla="*/ 138377 h 469200"/>
              <a:gd name="connsiteX32" fmla="*/ 330822 w 469200"/>
              <a:gd name="connsiteY32" fmla="*/ 220853 h 469200"/>
              <a:gd name="connsiteX33" fmla="*/ 138377 w 469200"/>
              <a:gd name="connsiteY33" fmla="*/ 220853 h 469200"/>
              <a:gd name="connsiteX34" fmla="*/ 55900 w 469200"/>
              <a:gd name="connsiteY34" fmla="*/ 138377 h 469200"/>
              <a:gd name="connsiteX35" fmla="*/ 138377 w 469200"/>
              <a:gd name="connsiteY35" fmla="*/ 55900 h 469200"/>
              <a:gd name="connsiteX36" fmla="*/ 41238 w 469200"/>
              <a:gd name="connsiteY36" fmla="*/ 27492 h 469200"/>
              <a:gd name="connsiteX37" fmla="*/ 27492 w 469200"/>
              <a:gd name="connsiteY37" fmla="*/ 41238 h 469200"/>
              <a:gd name="connsiteX38" fmla="*/ 27492 w 469200"/>
              <a:gd name="connsiteY38" fmla="*/ 427962 h 469200"/>
              <a:gd name="connsiteX39" fmla="*/ 41238 w 469200"/>
              <a:gd name="connsiteY39" fmla="*/ 441708 h 469200"/>
              <a:gd name="connsiteX40" fmla="*/ 427962 w 469200"/>
              <a:gd name="connsiteY40" fmla="*/ 441708 h 469200"/>
              <a:gd name="connsiteX41" fmla="*/ 441708 w 469200"/>
              <a:gd name="connsiteY41" fmla="*/ 427962 h 469200"/>
              <a:gd name="connsiteX42" fmla="*/ 441708 w 469200"/>
              <a:gd name="connsiteY42" fmla="*/ 41238 h 469200"/>
              <a:gd name="connsiteX43" fmla="*/ 427962 w 469200"/>
              <a:gd name="connsiteY43" fmla="*/ 27492 h 469200"/>
              <a:gd name="connsiteX44" fmla="*/ 41238 w 469200"/>
              <a:gd name="connsiteY44" fmla="*/ 0 h 469200"/>
              <a:gd name="connsiteX45" fmla="*/ 427962 w 469200"/>
              <a:gd name="connsiteY45" fmla="*/ 0 h 469200"/>
              <a:gd name="connsiteX46" fmla="*/ 469200 w 469200"/>
              <a:gd name="connsiteY46" fmla="*/ 41238 h 469200"/>
              <a:gd name="connsiteX47" fmla="*/ 469200 w 469200"/>
              <a:gd name="connsiteY47" fmla="*/ 427962 h 469200"/>
              <a:gd name="connsiteX48" fmla="*/ 427962 w 469200"/>
              <a:gd name="connsiteY48" fmla="*/ 469200 h 469200"/>
              <a:gd name="connsiteX49" fmla="*/ 41238 w 469200"/>
              <a:gd name="connsiteY49" fmla="*/ 469200 h 469200"/>
              <a:gd name="connsiteX50" fmla="*/ 0 w 469200"/>
              <a:gd name="connsiteY50" fmla="*/ 427962 h 469200"/>
              <a:gd name="connsiteX51" fmla="*/ 0 w 469200"/>
              <a:gd name="connsiteY51" fmla="*/ 41238 h 469200"/>
              <a:gd name="connsiteX52" fmla="*/ 41238 w 469200"/>
              <a:gd name="connsiteY52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69200" h="469200">
                <a:moveTo>
                  <a:pt x="330822" y="275838"/>
                </a:moveTo>
                <a:cubicBezTo>
                  <a:pt x="300503" y="275838"/>
                  <a:pt x="275838" y="300504"/>
                  <a:pt x="275838" y="330823"/>
                </a:cubicBezTo>
                <a:cubicBezTo>
                  <a:pt x="275838" y="361141"/>
                  <a:pt x="300503" y="385807"/>
                  <a:pt x="330822" y="385807"/>
                </a:cubicBezTo>
                <a:cubicBezTo>
                  <a:pt x="361140" y="385807"/>
                  <a:pt x="385806" y="361141"/>
                  <a:pt x="385806" y="330823"/>
                </a:cubicBezTo>
                <a:cubicBezTo>
                  <a:pt x="385806" y="300504"/>
                  <a:pt x="361140" y="275838"/>
                  <a:pt x="330822" y="275838"/>
                </a:cubicBezTo>
                <a:close/>
                <a:moveTo>
                  <a:pt x="138377" y="275838"/>
                </a:moveTo>
                <a:cubicBezTo>
                  <a:pt x="108058" y="275838"/>
                  <a:pt x="83392" y="300504"/>
                  <a:pt x="83392" y="330823"/>
                </a:cubicBezTo>
                <a:cubicBezTo>
                  <a:pt x="83392" y="361141"/>
                  <a:pt x="108058" y="385807"/>
                  <a:pt x="138377" y="385807"/>
                </a:cubicBezTo>
                <a:lnTo>
                  <a:pt x="269404" y="385807"/>
                </a:lnTo>
                <a:cubicBezTo>
                  <a:pt x="256318" y="371204"/>
                  <a:pt x="248345" y="351928"/>
                  <a:pt x="248345" y="330823"/>
                </a:cubicBezTo>
                <a:cubicBezTo>
                  <a:pt x="248345" y="309717"/>
                  <a:pt x="256318" y="290441"/>
                  <a:pt x="269404" y="275838"/>
                </a:cubicBezTo>
                <a:close/>
                <a:moveTo>
                  <a:pt x="138377" y="248346"/>
                </a:moveTo>
                <a:lnTo>
                  <a:pt x="330822" y="248346"/>
                </a:lnTo>
                <a:cubicBezTo>
                  <a:pt x="376299" y="248346"/>
                  <a:pt x="413298" y="285345"/>
                  <a:pt x="413298" y="330823"/>
                </a:cubicBezTo>
                <a:cubicBezTo>
                  <a:pt x="413298" y="376300"/>
                  <a:pt x="376299" y="413299"/>
                  <a:pt x="330822" y="413299"/>
                </a:cubicBezTo>
                <a:lnTo>
                  <a:pt x="138377" y="413299"/>
                </a:lnTo>
                <a:cubicBezTo>
                  <a:pt x="92899" y="413299"/>
                  <a:pt x="55900" y="376300"/>
                  <a:pt x="55900" y="330823"/>
                </a:cubicBezTo>
                <a:cubicBezTo>
                  <a:pt x="55900" y="285345"/>
                  <a:pt x="92899" y="248346"/>
                  <a:pt x="138377" y="248346"/>
                </a:cubicBezTo>
                <a:close/>
                <a:moveTo>
                  <a:pt x="199794" y="83392"/>
                </a:moveTo>
                <a:cubicBezTo>
                  <a:pt x="212880" y="97995"/>
                  <a:pt x="220853" y="117271"/>
                  <a:pt x="220853" y="138377"/>
                </a:cubicBezTo>
                <a:cubicBezTo>
                  <a:pt x="220853" y="159482"/>
                  <a:pt x="212880" y="178758"/>
                  <a:pt x="199794" y="193361"/>
                </a:cubicBezTo>
                <a:lnTo>
                  <a:pt x="330822" y="193361"/>
                </a:lnTo>
                <a:cubicBezTo>
                  <a:pt x="361140" y="193361"/>
                  <a:pt x="385806" y="168695"/>
                  <a:pt x="385806" y="138377"/>
                </a:cubicBezTo>
                <a:cubicBezTo>
                  <a:pt x="385806" y="108058"/>
                  <a:pt x="361140" y="83392"/>
                  <a:pt x="330822" y="83392"/>
                </a:cubicBezTo>
                <a:close/>
                <a:moveTo>
                  <a:pt x="138377" y="83392"/>
                </a:moveTo>
                <a:cubicBezTo>
                  <a:pt x="108058" y="83392"/>
                  <a:pt x="83392" y="108058"/>
                  <a:pt x="83392" y="138377"/>
                </a:cubicBezTo>
                <a:cubicBezTo>
                  <a:pt x="83392" y="168695"/>
                  <a:pt x="108058" y="193361"/>
                  <a:pt x="138377" y="193361"/>
                </a:cubicBezTo>
                <a:cubicBezTo>
                  <a:pt x="168695" y="193361"/>
                  <a:pt x="193361" y="168695"/>
                  <a:pt x="193361" y="138377"/>
                </a:cubicBezTo>
                <a:cubicBezTo>
                  <a:pt x="193361" y="108058"/>
                  <a:pt x="168695" y="83392"/>
                  <a:pt x="138377" y="83392"/>
                </a:cubicBezTo>
                <a:close/>
                <a:moveTo>
                  <a:pt x="138377" y="55900"/>
                </a:moveTo>
                <a:lnTo>
                  <a:pt x="330822" y="55900"/>
                </a:lnTo>
                <a:cubicBezTo>
                  <a:pt x="376299" y="55900"/>
                  <a:pt x="413298" y="92899"/>
                  <a:pt x="413298" y="138377"/>
                </a:cubicBezTo>
                <a:cubicBezTo>
                  <a:pt x="413298" y="183854"/>
                  <a:pt x="376299" y="220853"/>
                  <a:pt x="330822" y="220853"/>
                </a:cubicBezTo>
                <a:lnTo>
                  <a:pt x="138377" y="220853"/>
                </a:lnTo>
                <a:cubicBezTo>
                  <a:pt x="92899" y="220853"/>
                  <a:pt x="55900" y="183854"/>
                  <a:pt x="55900" y="138377"/>
                </a:cubicBezTo>
                <a:cubicBezTo>
                  <a:pt x="55900" y="92899"/>
                  <a:pt x="92899" y="55900"/>
                  <a:pt x="138377" y="55900"/>
                </a:cubicBezTo>
                <a:close/>
                <a:moveTo>
                  <a:pt x="41238" y="27492"/>
                </a:moveTo>
                <a:cubicBezTo>
                  <a:pt x="33659" y="27492"/>
                  <a:pt x="27492" y="33659"/>
                  <a:pt x="27492" y="41238"/>
                </a:cubicBezTo>
                <a:lnTo>
                  <a:pt x="27492" y="427962"/>
                </a:lnTo>
                <a:cubicBezTo>
                  <a:pt x="27492" y="435541"/>
                  <a:pt x="33659" y="441708"/>
                  <a:pt x="41238" y="441708"/>
                </a:cubicBezTo>
                <a:lnTo>
                  <a:pt x="427962" y="441708"/>
                </a:lnTo>
                <a:cubicBezTo>
                  <a:pt x="435541" y="441708"/>
                  <a:pt x="441708" y="435541"/>
                  <a:pt x="441708" y="427962"/>
                </a:cubicBezTo>
                <a:lnTo>
                  <a:pt x="441708" y="41238"/>
                </a:lnTo>
                <a:cubicBezTo>
                  <a:pt x="441708" y="33659"/>
                  <a:pt x="435541" y="27492"/>
                  <a:pt x="427962" y="27492"/>
                </a:cubicBezTo>
                <a:close/>
                <a:moveTo>
                  <a:pt x="41238" y="0"/>
                </a:moveTo>
                <a:lnTo>
                  <a:pt x="427962" y="0"/>
                </a:lnTo>
                <a:cubicBezTo>
                  <a:pt x="450701" y="0"/>
                  <a:pt x="469200" y="18499"/>
                  <a:pt x="469200" y="41238"/>
                </a:cubicBezTo>
                <a:lnTo>
                  <a:pt x="469200" y="427962"/>
                </a:lnTo>
                <a:cubicBezTo>
                  <a:pt x="469200" y="450701"/>
                  <a:pt x="450701" y="469200"/>
                  <a:pt x="427962" y="469200"/>
                </a:cubicBezTo>
                <a:lnTo>
                  <a:pt x="41238" y="469200"/>
                </a:lnTo>
                <a:cubicBezTo>
                  <a:pt x="18499" y="469200"/>
                  <a:pt x="0" y="450701"/>
                  <a:pt x="0" y="427962"/>
                </a:cubicBezTo>
                <a:lnTo>
                  <a:pt x="0" y="41238"/>
                </a:lnTo>
                <a:cubicBezTo>
                  <a:pt x="0" y="18499"/>
                  <a:pt x="18499" y="0"/>
                  <a:pt x="41238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Graphic 22">
            <a:extLst>
              <a:ext uri="{FF2B5EF4-FFF2-40B4-BE49-F238E27FC236}">
                <a16:creationId xmlns:a16="http://schemas.microsoft.com/office/drawing/2014/main" xmlns="" id="{68182704-0E60-4DEB-A926-FEC18B2DFFD5}"/>
              </a:ext>
            </a:extLst>
          </p:cNvPr>
          <p:cNvSpPr/>
          <p:nvPr/>
        </p:nvSpPr>
        <p:spPr>
          <a:xfrm>
            <a:off x="10592209" y="5573933"/>
            <a:ext cx="469200" cy="469200"/>
          </a:xfrm>
          <a:custGeom>
            <a:avLst/>
            <a:gdLst>
              <a:gd name="connsiteX0" fmla="*/ 452958 w 469200"/>
              <a:gd name="connsiteY0" fmla="*/ 82477 h 469200"/>
              <a:gd name="connsiteX1" fmla="*/ 467388 w 469200"/>
              <a:gd name="connsiteY1" fmla="*/ 57222 h 469200"/>
              <a:gd name="connsiteX2" fmla="*/ 467342 w 469200"/>
              <a:gd name="connsiteY2" fmla="*/ 43502 h 469200"/>
              <a:gd name="connsiteX3" fmla="*/ 455454 w 469200"/>
              <a:gd name="connsiteY3" fmla="*/ 36656 h 469200"/>
              <a:gd name="connsiteX4" fmla="*/ 394055 w 469200"/>
              <a:gd name="connsiteY4" fmla="*/ 36656 h 469200"/>
              <a:gd name="connsiteX5" fmla="*/ 394055 w 469200"/>
              <a:gd name="connsiteY5" fmla="*/ 13746 h 469200"/>
              <a:gd name="connsiteX6" fmla="*/ 380309 w 469200"/>
              <a:gd name="connsiteY6" fmla="*/ 0 h 469200"/>
              <a:gd name="connsiteX7" fmla="*/ 41238 w 469200"/>
              <a:gd name="connsiteY7" fmla="*/ 0 h 469200"/>
              <a:gd name="connsiteX8" fmla="*/ 0 w 469200"/>
              <a:gd name="connsiteY8" fmla="*/ 41238 h 469200"/>
              <a:gd name="connsiteX9" fmla="*/ 0 w 469200"/>
              <a:gd name="connsiteY9" fmla="*/ 427962 h 469200"/>
              <a:gd name="connsiteX10" fmla="*/ 41238 w 469200"/>
              <a:gd name="connsiteY10" fmla="*/ 469200 h 469200"/>
              <a:gd name="connsiteX11" fmla="*/ 380309 w 469200"/>
              <a:gd name="connsiteY11" fmla="*/ 469200 h 469200"/>
              <a:gd name="connsiteX12" fmla="*/ 393142 w 469200"/>
              <a:gd name="connsiteY12" fmla="*/ 460379 h 469200"/>
              <a:gd name="connsiteX13" fmla="*/ 389504 w 469200"/>
              <a:gd name="connsiteY13" fmla="*/ 445237 h 469200"/>
              <a:gd name="connsiteX14" fmla="*/ 375689 w 469200"/>
              <a:gd name="connsiteY14" fmla="*/ 414216 h 469200"/>
              <a:gd name="connsiteX15" fmla="*/ 389504 w 469200"/>
              <a:gd name="connsiteY15" fmla="*/ 383194 h 469200"/>
              <a:gd name="connsiteX16" fmla="*/ 394055 w 469200"/>
              <a:gd name="connsiteY16" fmla="*/ 372977 h 469200"/>
              <a:gd name="connsiteX17" fmla="*/ 394055 w 469200"/>
              <a:gd name="connsiteY17" fmla="*/ 128297 h 469200"/>
              <a:gd name="connsiteX18" fmla="*/ 455454 w 469200"/>
              <a:gd name="connsiteY18" fmla="*/ 128297 h 469200"/>
              <a:gd name="connsiteX19" fmla="*/ 467343 w 469200"/>
              <a:gd name="connsiteY19" fmla="*/ 121450 h 469200"/>
              <a:gd name="connsiteX20" fmla="*/ 467389 w 469200"/>
              <a:gd name="connsiteY20" fmla="*/ 107730 h 469200"/>
              <a:gd name="connsiteX21" fmla="*/ 27492 w 469200"/>
              <a:gd name="connsiteY21" fmla="*/ 41238 h 469200"/>
              <a:gd name="connsiteX22" fmla="*/ 41238 w 469200"/>
              <a:gd name="connsiteY22" fmla="*/ 27492 h 469200"/>
              <a:gd name="connsiteX23" fmla="*/ 73313 w 469200"/>
              <a:gd name="connsiteY23" fmla="*/ 27492 h 469200"/>
              <a:gd name="connsiteX24" fmla="*/ 73313 w 469200"/>
              <a:gd name="connsiteY24" fmla="*/ 359231 h 469200"/>
              <a:gd name="connsiteX25" fmla="*/ 41238 w 469200"/>
              <a:gd name="connsiteY25" fmla="*/ 359231 h 469200"/>
              <a:gd name="connsiteX26" fmla="*/ 27492 w 469200"/>
              <a:gd name="connsiteY26" fmla="*/ 361596 h 469200"/>
              <a:gd name="connsiteX27" fmla="*/ 353901 w 469200"/>
              <a:gd name="connsiteY27" fmla="*/ 441708 h 469200"/>
              <a:gd name="connsiteX28" fmla="*/ 41238 w 469200"/>
              <a:gd name="connsiteY28" fmla="*/ 441708 h 469200"/>
              <a:gd name="connsiteX29" fmla="*/ 27492 w 469200"/>
              <a:gd name="connsiteY29" fmla="*/ 427962 h 469200"/>
              <a:gd name="connsiteX30" fmla="*/ 27492 w 469200"/>
              <a:gd name="connsiteY30" fmla="*/ 400470 h 469200"/>
              <a:gd name="connsiteX31" fmla="*/ 41238 w 469200"/>
              <a:gd name="connsiteY31" fmla="*/ 386723 h 469200"/>
              <a:gd name="connsiteX32" fmla="*/ 353901 w 469200"/>
              <a:gd name="connsiteY32" fmla="*/ 386723 h 469200"/>
              <a:gd name="connsiteX33" fmla="*/ 348197 w 469200"/>
              <a:gd name="connsiteY33" fmla="*/ 414216 h 469200"/>
              <a:gd name="connsiteX34" fmla="*/ 353901 w 469200"/>
              <a:gd name="connsiteY34" fmla="*/ 441708 h 469200"/>
              <a:gd name="connsiteX35" fmla="*/ 206191 w 469200"/>
              <a:gd name="connsiteY35" fmla="*/ 183281 h 469200"/>
              <a:gd name="connsiteX36" fmla="*/ 261177 w 469200"/>
              <a:gd name="connsiteY36" fmla="*/ 183281 h 469200"/>
              <a:gd name="connsiteX37" fmla="*/ 274923 w 469200"/>
              <a:gd name="connsiteY37" fmla="*/ 169535 h 469200"/>
              <a:gd name="connsiteX38" fmla="*/ 274923 w 469200"/>
              <a:gd name="connsiteY38" fmla="*/ 119013 h 469200"/>
              <a:gd name="connsiteX39" fmla="*/ 302414 w 469200"/>
              <a:gd name="connsiteY39" fmla="*/ 173906 h 469200"/>
              <a:gd name="connsiteX40" fmla="*/ 264216 w 469200"/>
              <a:gd name="connsiteY40" fmla="*/ 235333 h 469200"/>
              <a:gd name="connsiteX41" fmla="*/ 256594 w 469200"/>
              <a:gd name="connsiteY41" fmla="*/ 247640 h 469200"/>
              <a:gd name="connsiteX42" fmla="*/ 256594 w 469200"/>
              <a:gd name="connsiteY42" fmla="*/ 359231 h 469200"/>
              <a:gd name="connsiteX43" fmla="*/ 210773 w 469200"/>
              <a:gd name="connsiteY43" fmla="*/ 359231 h 469200"/>
              <a:gd name="connsiteX44" fmla="*/ 210773 w 469200"/>
              <a:gd name="connsiteY44" fmla="*/ 247640 h 469200"/>
              <a:gd name="connsiteX45" fmla="*/ 203151 w 469200"/>
              <a:gd name="connsiteY45" fmla="*/ 235332 h 469200"/>
              <a:gd name="connsiteX46" fmla="*/ 164953 w 469200"/>
              <a:gd name="connsiteY46" fmla="*/ 173906 h 469200"/>
              <a:gd name="connsiteX47" fmla="*/ 192445 w 469200"/>
              <a:gd name="connsiteY47" fmla="*/ 119013 h 469200"/>
              <a:gd name="connsiteX48" fmla="*/ 192445 w 469200"/>
              <a:gd name="connsiteY48" fmla="*/ 169535 h 469200"/>
              <a:gd name="connsiteX49" fmla="*/ 206191 w 469200"/>
              <a:gd name="connsiteY49" fmla="*/ 183281 h 469200"/>
              <a:gd name="connsiteX50" fmla="*/ 366563 w 469200"/>
              <a:gd name="connsiteY50" fmla="*/ 359231 h 469200"/>
              <a:gd name="connsiteX51" fmla="*/ 284086 w 469200"/>
              <a:gd name="connsiteY51" fmla="*/ 359231 h 469200"/>
              <a:gd name="connsiteX52" fmla="*/ 284086 w 469200"/>
              <a:gd name="connsiteY52" fmla="*/ 255727 h 469200"/>
              <a:gd name="connsiteX53" fmla="*/ 329906 w 469200"/>
              <a:gd name="connsiteY53" fmla="*/ 173906 h 469200"/>
              <a:gd name="connsiteX54" fmla="*/ 265764 w 469200"/>
              <a:gd name="connsiteY54" fmla="*/ 83266 h 469200"/>
              <a:gd name="connsiteX55" fmla="*/ 253243 w 469200"/>
              <a:gd name="connsiteY55" fmla="*/ 84999 h 469200"/>
              <a:gd name="connsiteX56" fmla="*/ 247431 w 469200"/>
              <a:gd name="connsiteY56" fmla="*/ 96224 h 469200"/>
              <a:gd name="connsiteX57" fmla="*/ 247431 w 469200"/>
              <a:gd name="connsiteY57" fmla="*/ 155790 h 469200"/>
              <a:gd name="connsiteX58" fmla="*/ 219938 w 469200"/>
              <a:gd name="connsiteY58" fmla="*/ 155790 h 469200"/>
              <a:gd name="connsiteX59" fmla="*/ 219938 w 469200"/>
              <a:gd name="connsiteY59" fmla="*/ 96224 h 469200"/>
              <a:gd name="connsiteX60" fmla="*/ 214126 w 469200"/>
              <a:gd name="connsiteY60" fmla="*/ 84999 h 469200"/>
              <a:gd name="connsiteX61" fmla="*/ 201604 w 469200"/>
              <a:gd name="connsiteY61" fmla="*/ 83266 h 469200"/>
              <a:gd name="connsiteX62" fmla="*/ 137461 w 469200"/>
              <a:gd name="connsiteY62" fmla="*/ 173906 h 469200"/>
              <a:gd name="connsiteX63" fmla="*/ 183281 w 469200"/>
              <a:gd name="connsiteY63" fmla="*/ 255727 h 469200"/>
              <a:gd name="connsiteX64" fmla="*/ 183281 w 469200"/>
              <a:gd name="connsiteY64" fmla="*/ 359231 h 469200"/>
              <a:gd name="connsiteX65" fmla="*/ 100805 w 469200"/>
              <a:gd name="connsiteY65" fmla="*/ 359231 h 469200"/>
              <a:gd name="connsiteX66" fmla="*/ 100805 w 469200"/>
              <a:gd name="connsiteY66" fmla="*/ 27492 h 469200"/>
              <a:gd name="connsiteX67" fmla="*/ 366563 w 469200"/>
              <a:gd name="connsiteY67" fmla="*/ 27492 h 469200"/>
              <a:gd name="connsiteX68" fmla="*/ 425191 w 469200"/>
              <a:gd name="connsiteY68" fmla="*/ 89296 h 469200"/>
              <a:gd name="connsiteX69" fmla="*/ 431767 w 469200"/>
              <a:gd name="connsiteY69" fmla="*/ 100805 h 469200"/>
              <a:gd name="connsiteX70" fmla="*/ 394055 w 469200"/>
              <a:gd name="connsiteY70" fmla="*/ 100805 h 469200"/>
              <a:gd name="connsiteX71" fmla="*/ 394055 w 469200"/>
              <a:gd name="connsiteY71" fmla="*/ 64148 h 469200"/>
              <a:gd name="connsiteX72" fmla="*/ 431767 w 469200"/>
              <a:gd name="connsiteY72" fmla="*/ 64148 h 469200"/>
              <a:gd name="connsiteX73" fmla="*/ 425191 w 469200"/>
              <a:gd name="connsiteY73" fmla="*/ 75657 h 469200"/>
              <a:gd name="connsiteX74" fmla="*/ 425191 w 469200"/>
              <a:gd name="connsiteY74" fmla="*/ 89296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9200" h="469200">
                <a:moveTo>
                  <a:pt x="452958" y="82477"/>
                </a:moveTo>
                <a:lnTo>
                  <a:pt x="467388" y="57222"/>
                </a:lnTo>
                <a:cubicBezTo>
                  <a:pt x="469820" y="52967"/>
                  <a:pt x="469802" y="47740"/>
                  <a:pt x="467342" y="43502"/>
                </a:cubicBezTo>
                <a:cubicBezTo>
                  <a:pt x="464884" y="39265"/>
                  <a:pt x="460354" y="36656"/>
                  <a:pt x="455454" y="36656"/>
                </a:cubicBezTo>
                <a:lnTo>
                  <a:pt x="394055" y="36656"/>
                </a:lnTo>
                <a:lnTo>
                  <a:pt x="394055" y="13746"/>
                </a:lnTo>
                <a:cubicBezTo>
                  <a:pt x="394055" y="6155"/>
                  <a:pt x="387900" y="0"/>
                  <a:pt x="380309" y="0"/>
                </a:cubicBezTo>
                <a:lnTo>
                  <a:pt x="41238" y="0"/>
                </a:lnTo>
                <a:cubicBezTo>
                  <a:pt x="18499" y="0"/>
                  <a:pt x="0" y="18499"/>
                  <a:pt x="0" y="41238"/>
                </a:cubicBezTo>
                <a:lnTo>
                  <a:pt x="0" y="427962"/>
                </a:lnTo>
                <a:cubicBezTo>
                  <a:pt x="0" y="450701"/>
                  <a:pt x="18499" y="469200"/>
                  <a:pt x="41238" y="469200"/>
                </a:cubicBezTo>
                <a:lnTo>
                  <a:pt x="380309" y="469200"/>
                </a:lnTo>
                <a:cubicBezTo>
                  <a:pt x="386000" y="469200"/>
                  <a:pt x="391103" y="465693"/>
                  <a:pt x="393142" y="460379"/>
                </a:cubicBezTo>
                <a:cubicBezTo>
                  <a:pt x="395182" y="455064"/>
                  <a:pt x="393735" y="449045"/>
                  <a:pt x="389504" y="445237"/>
                </a:cubicBezTo>
                <a:cubicBezTo>
                  <a:pt x="380595" y="437218"/>
                  <a:pt x="375689" y="426202"/>
                  <a:pt x="375689" y="414216"/>
                </a:cubicBezTo>
                <a:cubicBezTo>
                  <a:pt x="375689" y="402229"/>
                  <a:pt x="380595" y="391213"/>
                  <a:pt x="389504" y="383194"/>
                </a:cubicBezTo>
                <a:cubicBezTo>
                  <a:pt x="392457" y="380536"/>
                  <a:pt x="394054" y="376799"/>
                  <a:pt x="394055" y="372977"/>
                </a:cubicBezTo>
                <a:lnTo>
                  <a:pt x="394055" y="128297"/>
                </a:lnTo>
                <a:lnTo>
                  <a:pt x="455454" y="128297"/>
                </a:lnTo>
                <a:cubicBezTo>
                  <a:pt x="460354" y="128297"/>
                  <a:pt x="464884" y="125688"/>
                  <a:pt x="467343" y="121450"/>
                </a:cubicBezTo>
                <a:cubicBezTo>
                  <a:pt x="469803" y="117212"/>
                  <a:pt x="469820" y="111985"/>
                  <a:pt x="467389" y="107730"/>
                </a:cubicBezTo>
                <a:close/>
                <a:moveTo>
                  <a:pt x="27492" y="41238"/>
                </a:moveTo>
                <a:cubicBezTo>
                  <a:pt x="27492" y="33659"/>
                  <a:pt x="33659" y="27492"/>
                  <a:pt x="41238" y="27492"/>
                </a:cubicBezTo>
                <a:lnTo>
                  <a:pt x="73313" y="27492"/>
                </a:lnTo>
                <a:lnTo>
                  <a:pt x="73313" y="359231"/>
                </a:lnTo>
                <a:lnTo>
                  <a:pt x="41238" y="359231"/>
                </a:lnTo>
                <a:cubicBezTo>
                  <a:pt x="36420" y="359231"/>
                  <a:pt x="31795" y="360070"/>
                  <a:pt x="27492" y="361596"/>
                </a:cubicBezTo>
                <a:close/>
                <a:moveTo>
                  <a:pt x="353901" y="441708"/>
                </a:moveTo>
                <a:lnTo>
                  <a:pt x="41238" y="441708"/>
                </a:lnTo>
                <a:cubicBezTo>
                  <a:pt x="33659" y="441708"/>
                  <a:pt x="27492" y="435541"/>
                  <a:pt x="27492" y="427962"/>
                </a:cubicBezTo>
                <a:lnTo>
                  <a:pt x="27492" y="400470"/>
                </a:lnTo>
                <a:cubicBezTo>
                  <a:pt x="27492" y="392890"/>
                  <a:pt x="33659" y="386723"/>
                  <a:pt x="41238" y="386723"/>
                </a:cubicBezTo>
                <a:lnTo>
                  <a:pt x="353901" y="386723"/>
                </a:lnTo>
                <a:cubicBezTo>
                  <a:pt x="350180" y="395318"/>
                  <a:pt x="348197" y="404667"/>
                  <a:pt x="348197" y="414216"/>
                </a:cubicBezTo>
                <a:cubicBezTo>
                  <a:pt x="348197" y="423765"/>
                  <a:pt x="350180" y="433114"/>
                  <a:pt x="353901" y="441708"/>
                </a:cubicBezTo>
                <a:close/>
                <a:moveTo>
                  <a:pt x="206191" y="183281"/>
                </a:moveTo>
                <a:lnTo>
                  <a:pt x="261177" y="183281"/>
                </a:lnTo>
                <a:cubicBezTo>
                  <a:pt x="268768" y="183281"/>
                  <a:pt x="274923" y="177127"/>
                  <a:pt x="274923" y="169535"/>
                </a:cubicBezTo>
                <a:lnTo>
                  <a:pt x="274923" y="119013"/>
                </a:lnTo>
                <a:cubicBezTo>
                  <a:pt x="291895" y="131767"/>
                  <a:pt x="302414" y="151980"/>
                  <a:pt x="302414" y="173906"/>
                </a:cubicBezTo>
                <a:cubicBezTo>
                  <a:pt x="302414" y="200074"/>
                  <a:pt x="287777" y="223611"/>
                  <a:pt x="264216" y="235333"/>
                </a:cubicBezTo>
                <a:cubicBezTo>
                  <a:pt x="259546" y="237656"/>
                  <a:pt x="256594" y="242423"/>
                  <a:pt x="256594" y="247640"/>
                </a:cubicBezTo>
                <a:lnTo>
                  <a:pt x="256594" y="359231"/>
                </a:lnTo>
                <a:lnTo>
                  <a:pt x="210773" y="359231"/>
                </a:lnTo>
                <a:lnTo>
                  <a:pt x="210773" y="247640"/>
                </a:lnTo>
                <a:cubicBezTo>
                  <a:pt x="210773" y="242423"/>
                  <a:pt x="207821" y="237655"/>
                  <a:pt x="203151" y="235332"/>
                </a:cubicBezTo>
                <a:cubicBezTo>
                  <a:pt x="179590" y="223610"/>
                  <a:pt x="164953" y="200073"/>
                  <a:pt x="164953" y="173906"/>
                </a:cubicBezTo>
                <a:cubicBezTo>
                  <a:pt x="164953" y="151980"/>
                  <a:pt x="175473" y="131767"/>
                  <a:pt x="192445" y="119013"/>
                </a:cubicBezTo>
                <a:lnTo>
                  <a:pt x="192445" y="169535"/>
                </a:lnTo>
                <a:cubicBezTo>
                  <a:pt x="192445" y="177127"/>
                  <a:pt x="198600" y="183281"/>
                  <a:pt x="206191" y="183281"/>
                </a:cubicBezTo>
                <a:close/>
                <a:moveTo>
                  <a:pt x="366563" y="359231"/>
                </a:moveTo>
                <a:lnTo>
                  <a:pt x="284086" y="359231"/>
                </a:lnTo>
                <a:lnTo>
                  <a:pt x="284086" y="255727"/>
                </a:lnTo>
                <a:cubicBezTo>
                  <a:pt x="312554" y="238280"/>
                  <a:pt x="329906" y="207661"/>
                  <a:pt x="329906" y="173906"/>
                </a:cubicBezTo>
                <a:cubicBezTo>
                  <a:pt x="329906" y="133273"/>
                  <a:pt x="304130" y="96848"/>
                  <a:pt x="265764" y="83266"/>
                </a:cubicBezTo>
                <a:cubicBezTo>
                  <a:pt x="261558" y="81775"/>
                  <a:pt x="256887" y="82422"/>
                  <a:pt x="253243" y="84999"/>
                </a:cubicBezTo>
                <a:cubicBezTo>
                  <a:pt x="249598" y="87575"/>
                  <a:pt x="247431" y="91760"/>
                  <a:pt x="247431" y="96224"/>
                </a:cubicBezTo>
                <a:lnTo>
                  <a:pt x="247431" y="155790"/>
                </a:lnTo>
                <a:lnTo>
                  <a:pt x="219938" y="155790"/>
                </a:lnTo>
                <a:lnTo>
                  <a:pt x="219938" y="96224"/>
                </a:lnTo>
                <a:cubicBezTo>
                  <a:pt x="219938" y="91760"/>
                  <a:pt x="217770" y="87575"/>
                  <a:pt x="214126" y="84999"/>
                </a:cubicBezTo>
                <a:cubicBezTo>
                  <a:pt x="210480" y="82422"/>
                  <a:pt x="205811" y="81776"/>
                  <a:pt x="201604" y="83266"/>
                </a:cubicBezTo>
                <a:cubicBezTo>
                  <a:pt x="163239" y="96848"/>
                  <a:pt x="137461" y="133274"/>
                  <a:pt x="137461" y="173906"/>
                </a:cubicBezTo>
                <a:cubicBezTo>
                  <a:pt x="137461" y="207662"/>
                  <a:pt x="154813" y="238280"/>
                  <a:pt x="183281" y="255727"/>
                </a:cubicBezTo>
                <a:lnTo>
                  <a:pt x="183281" y="359231"/>
                </a:lnTo>
                <a:lnTo>
                  <a:pt x="100805" y="359231"/>
                </a:lnTo>
                <a:lnTo>
                  <a:pt x="100805" y="27492"/>
                </a:lnTo>
                <a:lnTo>
                  <a:pt x="366563" y="27492"/>
                </a:lnTo>
                <a:close/>
                <a:moveTo>
                  <a:pt x="425191" y="89296"/>
                </a:moveTo>
                <a:lnTo>
                  <a:pt x="431767" y="100805"/>
                </a:lnTo>
                <a:lnTo>
                  <a:pt x="394055" y="100805"/>
                </a:lnTo>
                <a:lnTo>
                  <a:pt x="394055" y="64148"/>
                </a:lnTo>
                <a:lnTo>
                  <a:pt x="431767" y="64148"/>
                </a:lnTo>
                <a:lnTo>
                  <a:pt x="425191" y="75657"/>
                </a:lnTo>
                <a:cubicBezTo>
                  <a:pt x="422776" y="79882"/>
                  <a:pt x="422776" y="85071"/>
                  <a:pt x="425191" y="89296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0" name="Freeform: Shape 389">
            <a:extLst>
              <a:ext uri="{FF2B5EF4-FFF2-40B4-BE49-F238E27FC236}">
                <a16:creationId xmlns:a16="http://schemas.microsoft.com/office/drawing/2014/main" xmlns="" id="{DD8643A3-9524-4FF5-B12A-C2C4693F9C17}"/>
              </a:ext>
            </a:extLst>
          </p:cNvPr>
          <p:cNvSpPr/>
          <p:nvPr/>
        </p:nvSpPr>
        <p:spPr>
          <a:xfrm>
            <a:off x="986359" y="2252780"/>
            <a:ext cx="469200" cy="469200"/>
          </a:xfrm>
          <a:custGeom>
            <a:avLst/>
            <a:gdLst>
              <a:gd name="connsiteX0" fmla="*/ 320570 w 469200"/>
              <a:gd name="connsiteY0" fmla="*/ 248346 h 469200"/>
              <a:gd name="connsiteX1" fmla="*/ 248346 w 469200"/>
              <a:gd name="connsiteY1" fmla="*/ 320570 h 469200"/>
              <a:gd name="connsiteX2" fmla="*/ 248346 w 469200"/>
              <a:gd name="connsiteY2" fmla="*/ 348323 h 469200"/>
              <a:gd name="connsiteX3" fmla="*/ 348323 w 469200"/>
              <a:gd name="connsiteY3" fmla="*/ 248346 h 469200"/>
              <a:gd name="connsiteX4" fmla="*/ 248346 w 469200"/>
              <a:gd name="connsiteY4" fmla="*/ 248346 h 469200"/>
              <a:gd name="connsiteX5" fmla="*/ 248346 w 469200"/>
              <a:gd name="connsiteY5" fmla="*/ 292548 h 469200"/>
              <a:gd name="connsiteX6" fmla="*/ 292548 w 469200"/>
              <a:gd name="connsiteY6" fmla="*/ 248346 h 469200"/>
              <a:gd name="connsiteX7" fmla="*/ 176652 w 469200"/>
              <a:gd name="connsiteY7" fmla="*/ 248346 h 469200"/>
              <a:gd name="connsiteX8" fmla="*/ 220854 w 469200"/>
              <a:gd name="connsiteY8" fmla="*/ 292548 h 469200"/>
              <a:gd name="connsiteX9" fmla="*/ 220854 w 469200"/>
              <a:gd name="connsiteY9" fmla="*/ 248346 h 469200"/>
              <a:gd name="connsiteX10" fmla="*/ 120877 w 469200"/>
              <a:gd name="connsiteY10" fmla="*/ 248346 h 469200"/>
              <a:gd name="connsiteX11" fmla="*/ 220854 w 469200"/>
              <a:gd name="connsiteY11" fmla="*/ 348323 h 469200"/>
              <a:gd name="connsiteX12" fmla="*/ 220854 w 469200"/>
              <a:gd name="connsiteY12" fmla="*/ 320570 h 469200"/>
              <a:gd name="connsiteX13" fmla="*/ 148630 w 469200"/>
              <a:gd name="connsiteY13" fmla="*/ 248346 h 469200"/>
              <a:gd name="connsiteX14" fmla="*/ 248346 w 469200"/>
              <a:gd name="connsiteY14" fmla="*/ 176652 h 469200"/>
              <a:gd name="connsiteX15" fmla="*/ 248346 w 469200"/>
              <a:gd name="connsiteY15" fmla="*/ 220854 h 469200"/>
              <a:gd name="connsiteX16" fmla="*/ 292548 w 469200"/>
              <a:gd name="connsiteY16" fmla="*/ 220854 h 469200"/>
              <a:gd name="connsiteX17" fmla="*/ 248346 w 469200"/>
              <a:gd name="connsiteY17" fmla="*/ 176652 h 469200"/>
              <a:gd name="connsiteX18" fmla="*/ 220854 w 469200"/>
              <a:gd name="connsiteY18" fmla="*/ 176652 h 469200"/>
              <a:gd name="connsiteX19" fmla="*/ 176652 w 469200"/>
              <a:gd name="connsiteY19" fmla="*/ 220854 h 469200"/>
              <a:gd name="connsiteX20" fmla="*/ 220854 w 469200"/>
              <a:gd name="connsiteY20" fmla="*/ 220854 h 469200"/>
              <a:gd name="connsiteX21" fmla="*/ 248346 w 469200"/>
              <a:gd name="connsiteY21" fmla="*/ 120877 h 469200"/>
              <a:gd name="connsiteX22" fmla="*/ 248346 w 469200"/>
              <a:gd name="connsiteY22" fmla="*/ 148630 h 469200"/>
              <a:gd name="connsiteX23" fmla="*/ 320570 w 469200"/>
              <a:gd name="connsiteY23" fmla="*/ 220854 h 469200"/>
              <a:gd name="connsiteX24" fmla="*/ 348323 w 469200"/>
              <a:gd name="connsiteY24" fmla="*/ 220854 h 469200"/>
              <a:gd name="connsiteX25" fmla="*/ 248346 w 469200"/>
              <a:gd name="connsiteY25" fmla="*/ 120877 h 469200"/>
              <a:gd name="connsiteX26" fmla="*/ 220854 w 469200"/>
              <a:gd name="connsiteY26" fmla="*/ 120877 h 469200"/>
              <a:gd name="connsiteX27" fmla="*/ 120877 w 469200"/>
              <a:gd name="connsiteY27" fmla="*/ 220854 h 469200"/>
              <a:gd name="connsiteX28" fmla="*/ 148630 w 469200"/>
              <a:gd name="connsiteY28" fmla="*/ 220854 h 469200"/>
              <a:gd name="connsiteX29" fmla="*/ 220854 w 469200"/>
              <a:gd name="connsiteY29" fmla="*/ 148630 h 469200"/>
              <a:gd name="connsiteX30" fmla="*/ 234600 w 469200"/>
              <a:gd name="connsiteY30" fmla="*/ 92557 h 469200"/>
              <a:gd name="connsiteX31" fmla="*/ 376643 w 469200"/>
              <a:gd name="connsiteY31" fmla="*/ 234600 h 469200"/>
              <a:gd name="connsiteX32" fmla="*/ 234600 w 469200"/>
              <a:gd name="connsiteY32" fmla="*/ 376643 h 469200"/>
              <a:gd name="connsiteX33" fmla="*/ 92557 w 469200"/>
              <a:gd name="connsiteY33" fmla="*/ 234600 h 469200"/>
              <a:gd name="connsiteX34" fmla="*/ 234600 w 469200"/>
              <a:gd name="connsiteY34" fmla="*/ 92557 h 469200"/>
              <a:gd name="connsiteX35" fmla="*/ 211690 w 469200"/>
              <a:gd name="connsiteY35" fmla="*/ 27492 h 469200"/>
              <a:gd name="connsiteX36" fmla="*/ 211690 w 469200"/>
              <a:gd name="connsiteY36" fmla="*/ 45656 h 469200"/>
              <a:gd name="connsiteX37" fmla="*/ 200548 w 469200"/>
              <a:gd name="connsiteY37" fmla="*/ 59154 h 469200"/>
              <a:gd name="connsiteX38" fmla="*/ 134621 w 469200"/>
              <a:gd name="connsiteY38" fmla="*/ 86466 h 469200"/>
              <a:gd name="connsiteX39" fmla="*/ 117199 w 469200"/>
              <a:gd name="connsiteY39" fmla="*/ 84800 h 469200"/>
              <a:gd name="connsiteX40" fmla="*/ 104353 w 469200"/>
              <a:gd name="connsiteY40" fmla="*/ 71953 h 469200"/>
              <a:gd name="connsiteX41" fmla="*/ 71953 w 469200"/>
              <a:gd name="connsiteY41" fmla="*/ 104353 h 469200"/>
              <a:gd name="connsiteX42" fmla="*/ 84800 w 469200"/>
              <a:gd name="connsiteY42" fmla="*/ 117199 h 469200"/>
              <a:gd name="connsiteX43" fmla="*/ 86466 w 469200"/>
              <a:gd name="connsiteY43" fmla="*/ 134620 h 469200"/>
              <a:gd name="connsiteX44" fmla="*/ 59154 w 469200"/>
              <a:gd name="connsiteY44" fmla="*/ 200547 h 469200"/>
              <a:gd name="connsiteX45" fmla="*/ 45656 w 469200"/>
              <a:gd name="connsiteY45" fmla="*/ 211690 h 469200"/>
              <a:gd name="connsiteX46" fmla="*/ 27492 w 469200"/>
              <a:gd name="connsiteY46" fmla="*/ 211690 h 469200"/>
              <a:gd name="connsiteX47" fmla="*/ 27492 w 469200"/>
              <a:gd name="connsiteY47" fmla="*/ 257510 h 469200"/>
              <a:gd name="connsiteX48" fmla="*/ 45656 w 469200"/>
              <a:gd name="connsiteY48" fmla="*/ 257510 h 469200"/>
              <a:gd name="connsiteX49" fmla="*/ 59154 w 469200"/>
              <a:gd name="connsiteY49" fmla="*/ 268653 h 469200"/>
              <a:gd name="connsiteX50" fmla="*/ 86466 w 469200"/>
              <a:gd name="connsiteY50" fmla="*/ 334580 h 469200"/>
              <a:gd name="connsiteX51" fmla="*/ 84800 w 469200"/>
              <a:gd name="connsiteY51" fmla="*/ 352001 h 469200"/>
              <a:gd name="connsiteX52" fmla="*/ 71953 w 469200"/>
              <a:gd name="connsiteY52" fmla="*/ 364847 h 469200"/>
              <a:gd name="connsiteX53" fmla="*/ 104353 w 469200"/>
              <a:gd name="connsiteY53" fmla="*/ 397247 h 469200"/>
              <a:gd name="connsiteX54" fmla="*/ 117199 w 469200"/>
              <a:gd name="connsiteY54" fmla="*/ 384400 h 469200"/>
              <a:gd name="connsiteX55" fmla="*/ 134620 w 469200"/>
              <a:gd name="connsiteY55" fmla="*/ 382734 h 469200"/>
              <a:gd name="connsiteX56" fmla="*/ 200547 w 469200"/>
              <a:gd name="connsiteY56" fmla="*/ 410045 h 469200"/>
              <a:gd name="connsiteX57" fmla="*/ 211690 w 469200"/>
              <a:gd name="connsiteY57" fmla="*/ 423543 h 469200"/>
              <a:gd name="connsiteX58" fmla="*/ 211690 w 469200"/>
              <a:gd name="connsiteY58" fmla="*/ 441708 h 469200"/>
              <a:gd name="connsiteX59" fmla="*/ 257510 w 469200"/>
              <a:gd name="connsiteY59" fmla="*/ 441708 h 469200"/>
              <a:gd name="connsiteX60" fmla="*/ 257510 w 469200"/>
              <a:gd name="connsiteY60" fmla="*/ 423543 h 469200"/>
              <a:gd name="connsiteX61" fmla="*/ 268653 w 469200"/>
              <a:gd name="connsiteY61" fmla="*/ 410045 h 469200"/>
              <a:gd name="connsiteX62" fmla="*/ 334580 w 469200"/>
              <a:gd name="connsiteY62" fmla="*/ 382734 h 469200"/>
              <a:gd name="connsiteX63" fmla="*/ 352001 w 469200"/>
              <a:gd name="connsiteY63" fmla="*/ 384400 h 469200"/>
              <a:gd name="connsiteX64" fmla="*/ 364847 w 469200"/>
              <a:gd name="connsiteY64" fmla="*/ 397247 h 469200"/>
              <a:gd name="connsiteX65" fmla="*/ 397247 w 469200"/>
              <a:gd name="connsiteY65" fmla="*/ 364847 h 469200"/>
              <a:gd name="connsiteX66" fmla="*/ 384400 w 469200"/>
              <a:gd name="connsiteY66" fmla="*/ 352001 h 469200"/>
              <a:gd name="connsiteX67" fmla="*/ 382734 w 469200"/>
              <a:gd name="connsiteY67" fmla="*/ 334580 h 469200"/>
              <a:gd name="connsiteX68" fmla="*/ 410046 w 469200"/>
              <a:gd name="connsiteY68" fmla="*/ 268653 h 469200"/>
              <a:gd name="connsiteX69" fmla="*/ 423544 w 469200"/>
              <a:gd name="connsiteY69" fmla="*/ 257510 h 469200"/>
              <a:gd name="connsiteX70" fmla="*/ 441708 w 469200"/>
              <a:gd name="connsiteY70" fmla="*/ 257510 h 469200"/>
              <a:gd name="connsiteX71" fmla="*/ 441708 w 469200"/>
              <a:gd name="connsiteY71" fmla="*/ 211690 h 469200"/>
              <a:gd name="connsiteX72" fmla="*/ 423544 w 469200"/>
              <a:gd name="connsiteY72" fmla="*/ 211690 h 469200"/>
              <a:gd name="connsiteX73" fmla="*/ 410047 w 469200"/>
              <a:gd name="connsiteY73" fmla="*/ 200547 h 469200"/>
              <a:gd name="connsiteX74" fmla="*/ 382735 w 469200"/>
              <a:gd name="connsiteY74" fmla="*/ 134620 h 469200"/>
              <a:gd name="connsiteX75" fmla="*/ 384401 w 469200"/>
              <a:gd name="connsiteY75" fmla="*/ 117199 h 469200"/>
              <a:gd name="connsiteX76" fmla="*/ 397247 w 469200"/>
              <a:gd name="connsiteY76" fmla="*/ 104353 h 469200"/>
              <a:gd name="connsiteX77" fmla="*/ 364848 w 469200"/>
              <a:gd name="connsiteY77" fmla="*/ 71953 h 469200"/>
              <a:gd name="connsiteX78" fmla="*/ 352002 w 469200"/>
              <a:gd name="connsiteY78" fmla="*/ 84800 h 469200"/>
              <a:gd name="connsiteX79" fmla="*/ 334580 w 469200"/>
              <a:gd name="connsiteY79" fmla="*/ 86466 h 469200"/>
              <a:gd name="connsiteX80" fmla="*/ 268653 w 469200"/>
              <a:gd name="connsiteY80" fmla="*/ 59154 h 469200"/>
              <a:gd name="connsiteX81" fmla="*/ 257510 w 469200"/>
              <a:gd name="connsiteY81" fmla="*/ 45656 h 469200"/>
              <a:gd name="connsiteX82" fmla="*/ 257510 w 469200"/>
              <a:gd name="connsiteY82" fmla="*/ 27492 h 469200"/>
              <a:gd name="connsiteX83" fmla="*/ 197944 w 469200"/>
              <a:gd name="connsiteY83" fmla="*/ 0 h 469200"/>
              <a:gd name="connsiteX84" fmla="*/ 271256 w 469200"/>
              <a:gd name="connsiteY84" fmla="*/ 0 h 469200"/>
              <a:gd name="connsiteX85" fmla="*/ 285002 w 469200"/>
              <a:gd name="connsiteY85" fmla="*/ 13746 h 469200"/>
              <a:gd name="connsiteX86" fmla="*/ 285002 w 469200"/>
              <a:gd name="connsiteY86" fmla="*/ 34626 h 469200"/>
              <a:gd name="connsiteX87" fmla="*/ 340361 w 469200"/>
              <a:gd name="connsiteY87" fmla="*/ 57561 h 469200"/>
              <a:gd name="connsiteX88" fmla="*/ 355128 w 469200"/>
              <a:gd name="connsiteY88" fmla="*/ 42793 h 469200"/>
              <a:gd name="connsiteX89" fmla="*/ 364848 w 469200"/>
              <a:gd name="connsiteY89" fmla="*/ 38767 h 469200"/>
              <a:gd name="connsiteX90" fmla="*/ 374567 w 469200"/>
              <a:gd name="connsiteY90" fmla="*/ 42793 h 469200"/>
              <a:gd name="connsiteX91" fmla="*/ 426407 w 469200"/>
              <a:gd name="connsiteY91" fmla="*/ 94634 h 469200"/>
              <a:gd name="connsiteX92" fmla="*/ 430434 w 469200"/>
              <a:gd name="connsiteY92" fmla="*/ 104353 h 469200"/>
              <a:gd name="connsiteX93" fmla="*/ 426407 w 469200"/>
              <a:gd name="connsiteY93" fmla="*/ 114073 h 469200"/>
              <a:gd name="connsiteX94" fmla="*/ 411640 w 469200"/>
              <a:gd name="connsiteY94" fmla="*/ 128840 h 469200"/>
              <a:gd name="connsiteX95" fmla="*/ 434574 w 469200"/>
              <a:gd name="connsiteY95" fmla="*/ 184198 h 469200"/>
              <a:gd name="connsiteX96" fmla="*/ 455454 w 469200"/>
              <a:gd name="connsiteY96" fmla="*/ 184198 h 469200"/>
              <a:gd name="connsiteX97" fmla="*/ 469200 w 469200"/>
              <a:gd name="connsiteY97" fmla="*/ 197945 h 469200"/>
              <a:gd name="connsiteX98" fmla="*/ 469200 w 469200"/>
              <a:gd name="connsiteY98" fmla="*/ 271257 h 469200"/>
              <a:gd name="connsiteX99" fmla="*/ 455454 w 469200"/>
              <a:gd name="connsiteY99" fmla="*/ 285003 h 469200"/>
              <a:gd name="connsiteX100" fmla="*/ 434573 w 469200"/>
              <a:gd name="connsiteY100" fmla="*/ 285003 h 469200"/>
              <a:gd name="connsiteX101" fmla="*/ 411640 w 469200"/>
              <a:gd name="connsiteY101" fmla="*/ 340361 h 469200"/>
              <a:gd name="connsiteX102" fmla="*/ 426407 w 469200"/>
              <a:gd name="connsiteY102" fmla="*/ 355128 h 469200"/>
              <a:gd name="connsiteX103" fmla="*/ 430434 w 469200"/>
              <a:gd name="connsiteY103" fmla="*/ 364848 h 469200"/>
              <a:gd name="connsiteX104" fmla="*/ 426407 w 469200"/>
              <a:gd name="connsiteY104" fmla="*/ 374567 h 469200"/>
              <a:gd name="connsiteX105" fmla="*/ 374567 w 469200"/>
              <a:gd name="connsiteY105" fmla="*/ 426407 h 469200"/>
              <a:gd name="connsiteX106" fmla="*/ 355128 w 469200"/>
              <a:gd name="connsiteY106" fmla="*/ 426407 h 469200"/>
              <a:gd name="connsiteX107" fmla="*/ 340360 w 469200"/>
              <a:gd name="connsiteY107" fmla="*/ 411640 h 469200"/>
              <a:gd name="connsiteX108" fmla="*/ 285002 w 469200"/>
              <a:gd name="connsiteY108" fmla="*/ 434573 h 469200"/>
              <a:gd name="connsiteX109" fmla="*/ 285002 w 469200"/>
              <a:gd name="connsiteY109" fmla="*/ 455454 h 469200"/>
              <a:gd name="connsiteX110" fmla="*/ 271256 w 469200"/>
              <a:gd name="connsiteY110" fmla="*/ 469200 h 469200"/>
              <a:gd name="connsiteX111" fmla="*/ 197944 w 469200"/>
              <a:gd name="connsiteY111" fmla="*/ 469200 h 469200"/>
              <a:gd name="connsiteX112" fmla="*/ 184198 w 469200"/>
              <a:gd name="connsiteY112" fmla="*/ 455454 h 469200"/>
              <a:gd name="connsiteX113" fmla="*/ 184198 w 469200"/>
              <a:gd name="connsiteY113" fmla="*/ 434573 h 469200"/>
              <a:gd name="connsiteX114" fmla="*/ 128840 w 469200"/>
              <a:gd name="connsiteY114" fmla="*/ 411640 h 469200"/>
              <a:gd name="connsiteX115" fmla="*/ 114072 w 469200"/>
              <a:gd name="connsiteY115" fmla="*/ 426407 h 469200"/>
              <a:gd name="connsiteX116" fmla="*/ 94633 w 469200"/>
              <a:gd name="connsiteY116" fmla="*/ 426407 h 469200"/>
              <a:gd name="connsiteX117" fmla="*/ 42793 w 469200"/>
              <a:gd name="connsiteY117" fmla="*/ 374567 h 469200"/>
              <a:gd name="connsiteX118" fmla="*/ 42793 w 469200"/>
              <a:gd name="connsiteY118" fmla="*/ 355128 h 469200"/>
              <a:gd name="connsiteX119" fmla="*/ 57560 w 469200"/>
              <a:gd name="connsiteY119" fmla="*/ 340360 h 469200"/>
              <a:gd name="connsiteX120" fmla="*/ 34626 w 469200"/>
              <a:gd name="connsiteY120" fmla="*/ 285002 h 469200"/>
              <a:gd name="connsiteX121" fmla="*/ 13746 w 469200"/>
              <a:gd name="connsiteY121" fmla="*/ 285002 h 469200"/>
              <a:gd name="connsiteX122" fmla="*/ 0 w 469200"/>
              <a:gd name="connsiteY122" fmla="*/ 271256 h 469200"/>
              <a:gd name="connsiteX123" fmla="*/ 0 w 469200"/>
              <a:gd name="connsiteY123" fmla="*/ 197944 h 469200"/>
              <a:gd name="connsiteX124" fmla="*/ 13746 w 469200"/>
              <a:gd name="connsiteY124" fmla="*/ 184198 h 469200"/>
              <a:gd name="connsiteX125" fmla="*/ 34626 w 469200"/>
              <a:gd name="connsiteY125" fmla="*/ 184198 h 469200"/>
              <a:gd name="connsiteX126" fmla="*/ 57561 w 469200"/>
              <a:gd name="connsiteY126" fmla="*/ 128840 h 469200"/>
              <a:gd name="connsiteX127" fmla="*/ 42794 w 469200"/>
              <a:gd name="connsiteY127" fmla="*/ 114072 h 469200"/>
              <a:gd name="connsiteX128" fmla="*/ 42794 w 469200"/>
              <a:gd name="connsiteY128" fmla="*/ 94633 h 469200"/>
              <a:gd name="connsiteX129" fmla="*/ 94634 w 469200"/>
              <a:gd name="connsiteY129" fmla="*/ 42793 h 469200"/>
              <a:gd name="connsiteX130" fmla="*/ 104353 w 469200"/>
              <a:gd name="connsiteY130" fmla="*/ 38766 h 469200"/>
              <a:gd name="connsiteX131" fmla="*/ 114073 w 469200"/>
              <a:gd name="connsiteY131" fmla="*/ 42793 h 469200"/>
              <a:gd name="connsiteX132" fmla="*/ 128840 w 469200"/>
              <a:gd name="connsiteY132" fmla="*/ 57560 h 469200"/>
              <a:gd name="connsiteX133" fmla="*/ 184198 w 469200"/>
              <a:gd name="connsiteY133" fmla="*/ 34626 h 469200"/>
              <a:gd name="connsiteX134" fmla="*/ 184198 w 469200"/>
              <a:gd name="connsiteY134" fmla="*/ 13746 h 469200"/>
              <a:gd name="connsiteX135" fmla="*/ 197944 w 469200"/>
              <a:gd name="connsiteY135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69200" h="469200">
                <a:moveTo>
                  <a:pt x="320570" y="248346"/>
                </a:moveTo>
                <a:cubicBezTo>
                  <a:pt x="314673" y="285363"/>
                  <a:pt x="285362" y="314673"/>
                  <a:pt x="248346" y="320570"/>
                </a:cubicBezTo>
                <a:lnTo>
                  <a:pt x="248346" y="348323"/>
                </a:lnTo>
                <a:cubicBezTo>
                  <a:pt x="300544" y="342052"/>
                  <a:pt x="342052" y="300544"/>
                  <a:pt x="348323" y="248346"/>
                </a:cubicBezTo>
                <a:close/>
                <a:moveTo>
                  <a:pt x="248346" y="248346"/>
                </a:moveTo>
                <a:lnTo>
                  <a:pt x="248346" y="292548"/>
                </a:lnTo>
                <a:cubicBezTo>
                  <a:pt x="270168" y="287371"/>
                  <a:pt x="287371" y="270168"/>
                  <a:pt x="292548" y="248346"/>
                </a:cubicBezTo>
                <a:close/>
                <a:moveTo>
                  <a:pt x="176652" y="248346"/>
                </a:moveTo>
                <a:cubicBezTo>
                  <a:pt x="181829" y="270168"/>
                  <a:pt x="199032" y="287371"/>
                  <a:pt x="220854" y="292548"/>
                </a:cubicBezTo>
                <a:lnTo>
                  <a:pt x="220854" y="248346"/>
                </a:lnTo>
                <a:close/>
                <a:moveTo>
                  <a:pt x="120877" y="248346"/>
                </a:moveTo>
                <a:cubicBezTo>
                  <a:pt x="127148" y="300544"/>
                  <a:pt x="168656" y="342052"/>
                  <a:pt x="220854" y="348323"/>
                </a:cubicBezTo>
                <a:lnTo>
                  <a:pt x="220854" y="320570"/>
                </a:lnTo>
                <a:cubicBezTo>
                  <a:pt x="183837" y="314673"/>
                  <a:pt x="154527" y="285362"/>
                  <a:pt x="148630" y="248346"/>
                </a:cubicBezTo>
                <a:close/>
                <a:moveTo>
                  <a:pt x="248346" y="176652"/>
                </a:moveTo>
                <a:lnTo>
                  <a:pt x="248346" y="220854"/>
                </a:lnTo>
                <a:lnTo>
                  <a:pt x="292548" y="220854"/>
                </a:lnTo>
                <a:cubicBezTo>
                  <a:pt x="287371" y="199032"/>
                  <a:pt x="270168" y="181829"/>
                  <a:pt x="248346" y="176652"/>
                </a:cubicBezTo>
                <a:close/>
                <a:moveTo>
                  <a:pt x="220854" y="176652"/>
                </a:moveTo>
                <a:cubicBezTo>
                  <a:pt x="199032" y="181829"/>
                  <a:pt x="181829" y="199032"/>
                  <a:pt x="176652" y="220854"/>
                </a:cubicBezTo>
                <a:lnTo>
                  <a:pt x="220854" y="220854"/>
                </a:lnTo>
                <a:close/>
                <a:moveTo>
                  <a:pt x="248346" y="120877"/>
                </a:moveTo>
                <a:lnTo>
                  <a:pt x="248346" y="148630"/>
                </a:lnTo>
                <a:cubicBezTo>
                  <a:pt x="285363" y="154527"/>
                  <a:pt x="314673" y="183837"/>
                  <a:pt x="320570" y="220854"/>
                </a:cubicBezTo>
                <a:lnTo>
                  <a:pt x="348323" y="220854"/>
                </a:lnTo>
                <a:cubicBezTo>
                  <a:pt x="342052" y="168656"/>
                  <a:pt x="300544" y="127148"/>
                  <a:pt x="248346" y="120877"/>
                </a:cubicBezTo>
                <a:close/>
                <a:moveTo>
                  <a:pt x="220854" y="120877"/>
                </a:moveTo>
                <a:cubicBezTo>
                  <a:pt x="168656" y="127148"/>
                  <a:pt x="127148" y="168656"/>
                  <a:pt x="120877" y="220854"/>
                </a:cubicBezTo>
                <a:lnTo>
                  <a:pt x="148630" y="220854"/>
                </a:lnTo>
                <a:cubicBezTo>
                  <a:pt x="154527" y="183837"/>
                  <a:pt x="183837" y="154527"/>
                  <a:pt x="220854" y="148630"/>
                </a:cubicBezTo>
                <a:close/>
                <a:moveTo>
                  <a:pt x="234600" y="92557"/>
                </a:moveTo>
                <a:cubicBezTo>
                  <a:pt x="312922" y="92557"/>
                  <a:pt x="376643" y="156277"/>
                  <a:pt x="376643" y="234600"/>
                </a:cubicBezTo>
                <a:cubicBezTo>
                  <a:pt x="376643" y="312922"/>
                  <a:pt x="312922" y="376643"/>
                  <a:pt x="234600" y="376643"/>
                </a:cubicBezTo>
                <a:cubicBezTo>
                  <a:pt x="156277" y="376643"/>
                  <a:pt x="92557" y="312922"/>
                  <a:pt x="92557" y="234600"/>
                </a:cubicBezTo>
                <a:cubicBezTo>
                  <a:pt x="92557" y="156277"/>
                  <a:pt x="156277" y="92557"/>
                  <a:pt x="234600" y="92557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5" y="57906"/>
                  <a:pt x="200548" y="59154"/>
                </a:cubicBezTo>
                <a:cubicBezTo>
                  <a:pt x="176833" y="63728"/>
                  <a:pt x="154653" y="72917"/>
                  <a:pt x="134621" y="86466"/>
                </a:cubicBezTo>
                <a:cubicBezTo>
                  <a:pt x="129164" y="90156"/>
                  <a:pt x="121857" y="89458"/>
                  <a:pt x="117199" y="84800"/>
                </a:cubicBezTo>
                <a:lnTo>
                  <a:pt x="104353" y="71953"/>
                </a:lnTo>
                <a:lnTo>
                  <a:pt x="71953" y="104353"/>
                </a:lnTo>
                <a:lnTo>
                  <a:pt x="84800" y="117199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9" y="176833"/>
                  <a:pt x="59154" y="200547"/>
                </a:cubicBezTo>
                <a:cubicBezTo>
                  <a:pt x="57906" y="207016"/>
                  <a:pt x="52244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4" y="268653"/>
                </a:cubicBezTo>
                <a:cubicBezTo>
                  <a:pt x="63729" y="292368"/>
                  <a:pt x="72918" y="314549"/>
                  <a:pt x="86466" y="334580"/>
                </a:cubicBezTo>
                <a:cubicBezTo>
                  <a:pt x="90156" y="340036"/>
                  <a:pt x="89458" y="347343"/>
                  <a:pt x="84800" y="352001"/>
                </a:cubicBezTo>
                <a:lnTo>
                  <a:pt x="71953" y="364847"/>
                </a:lnTo>
                <a:lnTo>
                  <a:pt x="104353" y="397247"/>
                </a:lnTo>
                <a:lnTo>
                  <a:pt x="117199" y="384400"/>
                </a:lnTo>
                <a:cubicBezTo>
                  <a:pt x="121857" y="379743"/>
                  <a:pt x="129165" y="379044"/>
                  <a:pt x="134620" y="382734"/>
                </a:cubicBezTo>
                <a:cubicBezTo>
                  <a:pt x="154652" y="396282"/>
                  <a:pt x="176833" y="405471"/>
                  <a:pt x="200547" y="410045"/>
                </a:cubicBezTo>
                <a:cubicBezTo>
                  <a:pt x="207015" y="411293"/>
                  <a:pt x="211690" y="416955"/>
                  <a:pt x="211690" y="423543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3"/>
                </a:lnTo>
                <a:cubicBezTo>
                  <a:pt x="257510" y="416955"/>
                  <a:pt x="262184" y="411292"/>
                  <a:pt x="268653" y="410045"/>
                </a:cubicBezTo>
                <a:cubicBezTo>
                  <a:pt x="292367" y="405471"/>
                  <a:pt x="314547" y="396282"/>
                  <a:pt x="334580" y="382734"/>
                </a:cubicBezTo>
                <a:cubicBezTo>
                  <a:pt x="340035" y="379044"/>
                  <a:pt x="347344" y="379742"/>
                  <a:pt x="352001" y="384400"/>
                </a:cubicBezTo>
                <a:lnTo>
                  <a:pt x="364847" y="397247"/>
                </a:lnTo>
                <a:lnTo>
                  <a:pt x="397247" y="364847"/>
                </a:lnTo>
                <a:lnTo>
                  <a:pt x="384400" y="352001"/>
                </a:lnTo>
                <a:cubicBezTo>
                  <a:pt x="379743" y="347344"/>
                  <a:pt x="379044" y="340036"/>
                  <a:pt x="382734" y="334580"/>
                </a:cubicBezTo>
                <a:cubicBezTo>
                  <a:pt x="396282" y="314548"/>
                  <a:pt x="405471" y="292367"/>
                  <a:pt x="410046" y="268653"/>
                </a:cubicBezTo>
                <a:cubicBezTo>
                  <a:pt x="411294" y="262184"/>
                  <a:pt x="416956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7" y="200547"/>
                </a:cubicBezTo>
                <a:cubicBezTo>
                  <a:pt x="405472" y="176833"/>
                  <a:pt x="396283" y="154652"/>
                  <a:pt x="382735" y="134620"/>
                </a:cubicBezTo>
                <a:cubicBezTo>
                  <a:pt x="379045" y="129165"/>
                  <a:pt x="379743" y="121857"/>
                  <a:pt x="384401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2" y="84800"/>
                </a:lnTo>
                <a:cubicBezTo>
                  <a:pt x="347344" y="89458"/>
                  <a:pt x="340037" y="90157"/>
                  <a:pt x="334580" y="86466"/>
                </a:cubicBezTo>
                <a:cubicBezTo>
                  <a:pt x="314548" y="72917"/>
                  <a:pt x="292367" y="63728"/>
                  <a:pt x="268653" y="59154"/>
                </a:cubicBezTo>
                <a:cubicBezTo>
                  <a:pt x="262185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2" y="39519"/>
                  <a:pt x="323077" y="47201"/>
                  <a:pt x="340361" y="57561"/>
                </a:cubicBezTo>
                <a:lnTo>
                  <a:pt x="355128" y="42793"/>
                </a:lnTo>
                <a:cubicBezTo>
                  <a:pt x="357705" y="40216"/>
                  <a:pt x="361202" y="38767"/>
                  <a:pt x="364848" y="38767"/>
                </a:cubicBezTo>
                <a:cubicBezTo>
                  <a:pt x="368493" y="38767"/>
                  <a:pt x="371989" y="40216"/>
                  <a:pt x="374567" y="42793"/>
                </a:cubicBezTo>
                <a:lnTo>
                  <a:pt x="426407" y="94634"/>
                </a:lnTo>
                <a:cubicBezTo>
                  <a:pt x="428985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0" y="128840"/>
                </a:lnTo>
                <a:cubicBezTo>
                  <a:pt x="421999" y="146125"/>
                  <a:pt x="429681" y="164667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5"/>
                </a:cubicBezTo>
                <a:lnTo>
                  <a:pt x="469200" y="271257"/>
                </a:lnTo>
                <a:cubicBezTo>
                  <a:pt x="469200" y="278849"/>
                  <a:pt x="463045" y="285003"/>
                  <a:pt x="455454" y="285003"/>
                </a:cubicBezTo>
                <a:lnTo>
                  <a:pt x="434573" y="285003"/>
                </a:lnTo>
                <a:cubicBezTo>
                  <a:pt x="429681" y="304534"/>
                  <a:pt x="421999" y="323076"/>
                  <a:pt x="411640" y="340361"/>
                </a:cubicBezTo>
                <a:lnTo>
                  <a:pt x="426407" y="355128"/>
                </a:lnTo>
                <a:cubicBezTo>
                  <a:pt x="428985" y="357706"/>
                  <a:pt x="430434" y="361202"/>
                  <a:pt x="430434" y="364848"/>
                </a:cubicBezTo>
                <a:cubicBezTo>
                  <a:pt x="430434" y="368493"/>
                  <a:pt x="428985" y="371989"/>
                  <a:pt x="426407" y="374567"/>
                </a:cubicBezTo>
                <a:lnTo>
                  <a:pt x="374567" y="426407"/>
                </a:lnTo>
                <a:cubicBezTo>
                  <a:pt x="369199" y="431775"/>
                  <a:pt x="360495" y="431775"/>
                  <a:pt x="355128" y="426407"/>
                </a:cubicBezTo>
                <a:lnTo>
                  <a:pt x="340360" y="411640"/>
                </a:lnTo>
                <a:cubicBezTo>
                  <a:pt x="323076" y="421998"/>
                  <a:pt x="304531" y="429681"/>
                  <a:pt x="285002" y="434573"/>
                </a:cubicBezTo>
                <a:lnTo>
                  <a:pt x="285002" y="455454"/>
                </a:lnTo>
                <a:cubicBezTo>
                  <a:pt x="285002" y="463045"/>
                  <a:pt x="278848" y="469200"/>
                  <a:pt x="271256" y="469200"/>
                </a:cubicBezTo>
                <a:lnTo>
                  <a:pt x="197944" y="469200"/>
                </a:lnTo>
                <a:cubicBezTo>
                  <a:pt x="190352" y="469200"/>
                  <a:pt x="184198" y="463045"/>
                  <a:pt x="184198" y="455454"/>
                </a:cubicBezTo>
                <a:lnTo>
                  <a:pt x="184198" y="434573"/>
                </a:lnTo>
                <a:cubicBezTo>
                  <a:pt x="164669" y="429681"/>
                  <a:pt x="146124" y="421998"/>
                  <a:pt x="128840" y="411640"/>
                </a:cubicBezTo>
                <a:lnTo>
                  <a:pt x="114072" y="426407"/>
                </a:lnTo>
                <a:cubicBezTo>
                  <a:pt x="108704" y="431775"/>
                  <a:pt x="100000" y="431775"/>
                  <a:pt x="94633" y="426407"/>
                </a:cubicBezTo>
                <a:lnTo>
                  <a:pt x="42793" y="374567"/>
                </a:lnTo>
                <a:cubicBezTo>
                  <a:pt x="37425" y="369199"/>
                  <a:pt x="37425" y="360496"/>
                  <a:pt x="42793" y="355128"/>
                </a:cubicBezTo>
                <a:lnTo>
                  <a:pt x="57560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4"/>
                  <a:pt x="57561" y="128840"/>
                </a:cubicBezTo>
                <a:lnTo>
                  <a:pt x="42794" y="114072"/>
                </a:lnTo>
                <a:cubicBezTo>
                  <a:pt x="37426" y="108704"/>
                  <a:pt x="37426" y="10000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7" y="38766"/>
                  <a:pt x="104353" y="38766"/>
                </a:cubicBezTo>
                <a:cubicBezTo>
                  <a:pt x="107999" y="38766"/>
                  <a:pt x="111495" y="40215"/>
                  <a:pt x="114073" y="42793"/>
                </a:cubicBezTo>
                <a:lnTo>
                  <a:pt x="128840" y="57560"/>
                </a:lnTo>
                <a:cubicBezTo>
                  <a:pt x="146123" y="47201"/>
                  <a:pt x="164668" y="39518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2" name="Freeform: Shape 391">
            <a:extLst>
              <a:ext uri="{FF2B5EF4-FFF2-40B4-BE49-F238E27FC236}">
                <a16:creationId xmlns:a16="http://schemas.microsoft.com/office/drawing/2014/main" xmlns="" id="{72FA9C1F-4D57-4A87-A706-117434AB514E}"/>
              </a:ext>
            </a:extLst>
          </p:cNvPr>
          <p:cNvSpPr/>
          <p:nvPr/>
        </p:nvSpPr>
        <p:spPr>
          <a:xfrm>
            <a:off x="3119174" y="2252780"/>
            <a:ext cx="467366" cy="469199"/>
          </a:xfrm>
          <a:custGeom>
            <a:avLst/>
            <a:gdLst>
              <a:gd name="connsiteX0" fmla="*/ 431840 w 467366"/>
              <a:gd name="connsiteY0" fmla="*/ 297904 h 469199"/>
              <a:gd name="connsiteX1" fmla="*/ 416385 w 467366"/>
              <a:gd name="connsiteY1" fmla="*/ 300704 h 469199"/>
              <a:gd name="connsiteX2" fmla="*/ 356971 w 467366"/>
              <a:gd name="connsiteY2" fmla="*/ 360122 h 469199"/>
              <a:gd name="connsiteX3" fmla="*/ 314862 w 467366"/>
              <a:gd name="connsiteY3" fmla="*/ 377559 h 469199"/>
              <a:gd name="connsiteX4" fmla="*/ 225823 w 467366"/>
              <a:gd name="connsiteY4" fmla="*/ 377559 h 469199"/>
              <a:gd name="connsiteX5" fmla="*/ 212080 w 467366"/>
              <a:gd name="connsiteY5" fmla="*/ 363811 h 469199"/>
              <a:gd name="connsiteX6" fmla="*/ 225826 w 467366"/>
              <a:gd name="connsiteY6" fmla="*/ 350067 h 469199"/>
              <a:gd name="connsiteX7" fmla="*/ 290677 w 467366"/>
              <a:gd name="connsiteY7" fmla="*/ 350067 h 469199"/>
              <a:gd name="connsiteX8" fmla="*/ 299691 w 467366"/>
              <a:gd name="connsiteY8" fmla="*/ 346057 h 469199"/>
              <a:gd name="connsiteX9" fmla="*/ 303723 w 467366"/>
              <a:gd name="connsiteY9" fmla="*/ 336328 h 469199"/>
              <a:gd name="connsiteX10" fmla="*/ 299700 w 467366"/>
              <a:gd name="connsiteY10" fmla="*/ 326596 h 469199"/>
              <a:gd name="connsiteX11" fmla="*/ 289987 w 467366"/>
              <a:gd name="connsiteY11" fmla="*/ 322573 h 469199"/>
              <a:gd name="connsiteX12" fmla="*/ 244154 w 467366"/>
              <a:gd name="connsiteY12" fmla="*/ 322574 h 469199"/>
              <a:gd name="connsiteX13" fmla="*/ 236951 w 467366"/>
              <a:gd name="connsiteY13" fmla="*/ 320535 h 469199"/>
              <a:gd name="connsiteX14" fmla="*/ 137463 w 467366"/>
              <a:gd name="connsiteY14" fmla="*/ 316847 h 469199"/>
              <a:gd name="connsiteX15" fmla="*/ 137463 w 467366"/>
              <a:gd name="connsiteY15" fmla="*/ 408064 h 469199"/>
              <a:gd name="connsiteX16" fmla="*/ 140812 w 467366"/>
              <a:gd name="connsiteY16" fmla="*/ 408902 h 469199"/>
              <a:gd name="connsiteX17" fmla="*/ 327460 w 467366"/>
              <a:gd name="connsiteY17" fmla="*/ 411218 h 469199"/>
              <a:gd name="connsiteX18" fmla="*/ 365465 w 467366"/>
              <a:gd name="connsiteY18" fmla="*/ 390348 h 469199"/>
              <a:gd name="connsiteX19" fmla="*/ 435836 w 467366"/>
              <a:gd name="connsiteY19" fmla="*/ 320144 h 469199"/>
              <a:gd name="connsiteX20" fmla="*/ 439657 w 467366"/>
              <a:gd name="connsiteY20" fmla="*/ 307978 h 469199"/>
              <a:gd name="connsiteX21" fmla="*/ 431840 w 467366"/>
              <a:gd name="connsiteY21" fmla="*/ 297904 h 469199"/>
              <a:gd name="connsiteX22" fmla="*/ 27492 w 467366"/>
              <a:gd name="connsiteY22" fmla="*/ 285918 h 469199"/>
              <a:gd name="connsiteX23" fmla="*/ 27492 w 467366"/>
              <a:gd name="connsiteY23" fmla="*/ 441707 h 469199"/>
              <a:gd name="connsiteX24" fmla="*/ 109970 w 467366"/>
              <a:gd name="connsiteY24" fmla="*/ 441707 h 469199"/>
              <a:gd name="connsiteX25" fmla="*/ 109970 w 467366"/>
              <a:gd name="connsiteY25" fmla="*/ 285918 h 469199"/>
              <a:gd name="connsiteX26" fmla="*/ 13746 w 467366"/>
              <a:gd name="connsiteY26" fmla="*/ 258426 h 469199"/>
              <a:gd name="connsiteX27" fmla="*/ 123716 w 467366"/>
              <a:gd name="connsiteY27" fmla="*/ 258426 h 469199"/>
              <a:gd name="connsiteX28" fmla="*/ 137462 w 467366"/>
              <a:gd name="connsiteY28" fmla="*/ 272172 h 469199"/>
              <a:gd name="connsiteX29" fmla="*/ 137462 w 467366"/>
              <a:gd name="connsiteY29" fmla="*/ 286709 h 469199"/>
              <a:gd name="connsiteX30" fmla="*/ 247929 w 467366"/>
              <a:gd name="connsiteY30" fmla="*/ 295082 h 469199"/>
              <a:gd name="connsiteX31" fmla="*/ 289985 w 467366"/>
              <a:gd name="connsiteY31" fmla="*/ 295080 h 469199"/>
              <a:gd name="connsiteX32" fmla="*/ 319140 w 467366"/>
              <a:gd name="connsiteY32" fmla="*/ 307157 h 469199"/>
              <a:gd name="connsiteX33" fmla="*/ 331215 w 467366"/>
              <a:gd name="connsiteY33" fmla="*/ 336310 h 469199"/>
              <a:gd name="connsiteX34" fmla="*/ 330012 w 467366"/>
              <a:gd name="connsiteY34" fmla="*/ 346283 h 469199"/>
              <a:gd name="connsiteX35" fmla="*/ 337531 w 467366"/>
              <a:gd name="connsiteY35" fmla="*/ 340683 h 469199"/>
              <a:gd name="connsiteX36" fmla="*/ 396943 w 467366"/>
              <a:gd name="connsiteY36" fmla="*/ 281267 h 469199"/>
              <a:gd name="connsiteX37" fmla="*/ 443269 w 467366"/>
              <a:gd name="connsiteY37" fmla="*/ 272900 h 469199"/>
              <a:gd name="connsiteX38" fmla="*/ 466717 w 467366"/>
              <a:gd name="connsiteY38" fmla="*/ 303117 h 469199"/>
              <a:gd name="connsiteX39" fmla="*/ 455254 w 467366"/>
              <a:gd name="connsiteY39" fmla="*/ 339607 h 469199"/>
              <a:gd name="connsiteX40" fmla="*/ 384881 w 467366"/>
              <a:gd name="connsiteY40" fmla="*/ 409811 h 469199"/>
              <a:gd name="connsiteX41" fmla="*/ 333464 w 467366"/>
              <a:gd name="connsiteY41" fmla="*/ 438047 h 469199"/>
              <a:gd name="connsiteX42" fmla="*/ 239082 w 467366"/>
              <a:gd name="connsiteY42" fmla="*/ 448425 h 469199"/>
              <a:gd name="connsiteX43" fmla="*/ 137463 w 467366"/>
              <a:gd name="connsiteY43" fmla="*/ 436375 h 469199"/>
              <a:gd name="connsiteX44" fmla="*/ 137463 w 467366"/>
              <a:gd name="connsiteY44" fmla="*/ 455453 h 469199"/>
              <a:gd name="connsiteX45" fmla="*/ 123717 w 467366"/>
              <a:gd name="connsiteY45" fmla="*/ 469199 h 469199"/>
              <a:gd name="connsiteX46" fmla="*/ 13746 w 467366"/>
              <a:gd name="connsiteY46" fmla="*/ 469199 h 469199"/>
              <a:gd name="connsiteX47" fmla="*/ 0 w 467366"/>
              <a:gd name="connsiteY47" fmla="*/ 455453 h 469199"/>
              <a:gd name="connsiteX48" fmla="*/ 0 w 467366"/>
              <a:gd name="connsiteY48" fmla="*/ 272172 h 469199"/>
              <a:gd name="connsiteX49" fmla="*/ 13746 w 467366"/>
              <a:gd name="connsiteY49" fmla="*/ 258426 h 469199"/>
              <a:gd name="connsiteX50" fmla="*/ 233689 w 467366"/>
              <a:gd name="connsiteY50" fmla="*/ 100804 h 469199"/>
              <a:gd name="connsiteX51" fmla="*/ 210779 w 467366"/>
              <a:gd name="connsiteY51" fmla="*/ 123714 h 469199"/>
              <a:gd name="connsiteX52" fmla="*/ 233689 w 467366"/>
              <a:gd name="connsiteY52" fmla="*/ 146625 h 469199"/>
              <a:gd name="connsiteX53" fmla="*/ 256600 w 467366"/>
              <a:gd name="connsiteY53" fmla="*/ 123714 h 469199"/>
              <a:gd name="connsiteX54" fmla="*/ 233689 w 467366"/>
              <a:gd name="connsiteY54" fmla="*/ 100804 h 469199"/>
              <a:gd name="connsiteX55" fmla="*/ 233689 w 467366"/>
              <a:gd name="connsiteY55" fmla="*/ 73312 h 469199"/>
              <a:gd name="connsiteX56" fmla="*/ 284092 w 467366"/>
              <a:gd name="connsiteY56" fmla="*/ 123714 h 469199"/>
              <a:gd name="connsiteX57" fmla="*/ 233689 w 467366"/>
              <a:gd name="connsiteY57" fmla="*/ 174117 h 469199"/>
              <a:gd name="connsiteX58" fmla="*/ 183287 w 467366"/>
              <a:gd name="connsiteY58" fmla="*/ 123714 h 469199"/>
              <a:gd name="connsiteX59" fmla="*/ 233689 w 467366"/>
              <a:gd name="connsiteY59" fmla="*/ 73312 h 469199"/>
              <a:gd name="connsiteX60" fmla="*/ 219943 w 467366"/>
              <a:gd name="connsiteY60" fmla="*/ 27492 h 469199"/>
              <a:gd name="connsiteX61" fmla="*/ 219943 w 467366"/>
              <a:gd name="connsiteY61" fmla="*/ 36283 h 469199"/>
              <a:gd name="connsiteX62" fmla="*/ 210316 w 467366"/>
              <a:gd name="connsiteY62" fmla="*/ 49398 h 469199"/>
              <a:gd name="connsiteX63" fmla="*/ 181115 w 467366"/>
              <a:gd name="connsiteY63" fmla="*/ 66379 h 469199"/>
              <a:gd name="connsiteX64" fmla="*/ 164949 w 467366"/>
              <a:gd name="connsiteY64" fmla="*/ 68155 h 469199"/>
              <a:gd name="connsiteX65" fmla="*/ 157231 w 467366"/>
              <a:gd name="connsiteY65" fmla="*/ 63700 h 469199"/>
              <a:gd name="connsiteX66" fmla="*/ 143485 w 467366"/>
              <a:gd name="connsiteY66" fmla="*/ 87509 h 469199"/>
              <a:gd name="connsiteX67" fmla="*/ 151146 w 467366"/>
              <a:gd name="connsiteY67" fmla="*/ 91932 h 469199"/>
              <a:gd name="connsiteX68" fmla="*/ 157694 w 467366"/>
              <a:gd name="connsiteY68" fmla="*/ 106808 h 469199"/>
              <a:gd name="connsiteX69" fmla="*/ 155795 w 467366"/>
              <a:gd name="connsiteY69" fmla="*/ 123715 h 469199"/>
              <a:gd name="connsiteX70" fmla="*/ 157694 w 467366"/>
              <a:gd name="connsiteY70" fmla="*/ 140622 h 469199"/>
              <a:gd name="connsiteX71" fmla="*/ 151146 w 467366"/>
              <a:gd name="connsiteY71" fmla="*/ 155498 h 469199"/>
              <a:gd name="connsiteX72" fmla="*/ 143485 w 467366"/>
              <a:gd name="connsiteY72" fmla="*/ 159921 h 469199"/>
              <a:gd name="connsiteX73" fmla="*/ 157231 w 467366"/>
              <a:gd name="connsiteY73" fmla="*/ 183729 h 469199"/>
              <a:gd name="connsiteX74" fmla="*/ 164949 w 467366"/>
              <a:gd name="connsiteY74" fmla="*/ 179274 h 469199"/>
              <a:gd name="connsiteX75" fmla="*/ 181115 w 467366"/>
              <a:gd name="connsiteY75" fmla="*/ 181050 h 469199"/>
              <a:gd name="connsiteX76" fmla="*/ 210317 w 467366"/>
              <a:gd name="connsiteY76" fmla="*/ 198032 h 469199"/>
              <a:gd name="connsiteX77" fmla="*/ 219943 w 467366"/>
              <a:gd name="connsiteY77" fmla="*/ 211146 h 469199"/>
              <a:gd name="connsiteX78" fmla="*/ 219943 w 467366"/>
              <a:gd name="connsiteY78" fmla="*/ 219938 h 469199"/>
              <a:gd name="connsiteX79" fmla="*/ 247435 w 467366"/>
              <a:gd name="connsiteY79" fmla="*/ 219938 h 469199"/>
              <a:gd name="connsiteX80" fmla="*/ 247435 w 467366"/>
              <a:gd name="connsiteY80" fmla="*/ 211146 h 469199"/>
              <a:gd name="connsiteX81" fmla="*/ 257062 w 467366"/>
              <a:gd name="connsiteY81" fmla="*/ 198031 h 469199"/>
              <a:gd name="connsiteX82" fmla="*/ 286263 w 467366"/>
              <a:gd name="connsiteY82" fmla="*/ 181049 h 469199"/>
              <a:gd name="connsiteX83" fmla="*/ 302429 w 467366"/>
              <a:gd name="connsiteY83" fmla="*/ 179273 h 469199"/>
              <a:gd name="connsiteX84" fmla="*/ 310148 w 467366"/>
              <a:gd name="connsiteY84" fmla="*/ 183728 h 469199"/>
              <a:gd name="connsiteX85" fmla="*/ 323894 w 467366"/>
              <a:gd name="connsiteY85" fmla="*/ 159920 h 469199"/>
              <a:gd name="connsiteX86" fmla="*/ 316232 w 467366"/>
              <a:gd name="connsiteY86" fmla="*/ 155497 h 469199"/>
              <a:gd name="connsiteX87" fmla="*/ 309684 w 467366"/>
              <a:gd name="connsiteY87" fmla="*/ 140620 h 469199"/>
              <a:gd name="connsiteX88" fmla="*/ 311583 w 467366"/>
              <a:gd name="connsiteY88" fmla="*/ 123714 h 469199"/>
              <a:gd name="connsiteX89" fmla="*/ 309684 w 467366"/>
              <a:gd name="connsiteY89" fmla="*/ 106808 h 469199"/>
              <a:gd name="connsiteX90" fmla="*/ 316232 w 467366"/>
              <a:gd name="connsiteY90" fmla="*/ 91931 h 469199"/>
              <a:gd name="connsiteX91" fmla="*/ 323894 w 467366"/>
              <a:gd name="connsiteY91" fmla="*/ 87508 h 469199"/>
              <a:gd name="connsiteX92" fmla="*/ 310148 w 467366"/>
              <a:gd name="connsiteY92" fmla="*/ 63698 h 469199"/>
              <a:gd name="connsiteX93" fmla="*/ 302428 w 467366"/>
              <a:gd name="connsiteY93" fmla="*/ 68155 h 469199"/>
              <a:gd name="connsiteX94" fmla="*/ 286263 w 467366"/>
              <a:gd name="connsiteY94" fmla="*/ 66379 h 469199"/>
              <a:gd name="connsiteX95" fmla="*/ 257062 w 467366"/>
              <a:gd name="connsiteY95" fmla="*/ 49398 h 469199"/>
              <a:gd name="connsiteX96" fmla="*/ 247435 w 467366"/>
              <a:gd name="connsiteY96" fmla="*/ 36283 h 469199"/>
              <a:gd name="connsiteX97" fmla="*/ 247435 w 467366"/>
              <a:gd name="connsiteY97" fmla="*/ 27492 h 469199"/>
              <a:gd name="connsiteX98" fmla="*/ 206198 w 467366"/>
              <a:gd name="connsiteY98" fmla="*/ 0 h 469199"/>
              <a:gd name="connsiteX99" fmla="*/ 261183 w 467366"/>
              <a:gd name="connsiteY99" fmla="*/ 0 h 469199"/>
              <a:gd name="connsiteX100" fmla="*/ 274929 w 467366"/>
              <a:gd name="connsiteY100" fmla="*/ 13746 h 469199"/>
              <a:gd name="connsiteX101" fmla="*/ 274929 w 467366"/>
              <a:gd name="connsiteY101" fmla="*/ 26722 h 469199"/>
              <a:gd name="connsiteX102" fmla="*/ 296987 w 467366"/>
              <a:gd name="connsiteY102" fmla="*/ 39552 h 469199"/>
              <a:gd name="connsiteX103" fmla="*/ 308308 w 467366"/>
              <a:gd name="connsiteY103" fmla="*/ 33016 h 469199"/>
              <a:gd name="connsiteX104" fmla="*/ 327084 w 467366"/>
              <a:gd name="connsiteY104" fmla="*/ 38048 h 469199"/>
              <a:gd name="connsiteX105" fmla="*/ 354576 w 467366"/>
              <a:gd name="connsiteY105" fmla="*/ 85666 h 469199"/>
              <a:gd name="connsiteX106" fmla="*/ 355950 w 467366"/>
              <a:gd name="connsiteY106" fmla="*/ 96096 h 469199"/>
              <a:gd name="connsiteX107" fmla="*/ 349545 w 467366"/>
              <a:gd name="connsiteY107" fmla="*/ 104443 h 469199"/>
              <a:gd name="connsiteX108" fmla="*/ 338273 w 467366"/>
              <a:gd name="connsiteY108" fmla="*/ 110951 h 469199"/>
              <a:gd name="connsiteX109" fmla="*/ 339076 w 467366"/>
              <a:gd name="connsiteY109" fmla="*/ 123715 h 469199"/>
              <a:gd name="connsiteX110" fmla="*/ 338273 w 467366"/>
              <a:gd name="connsiteY110" fmla="*/ 136479 h 469199"/>
              <a:gd name="connsiteX111" fmla="*/ 349545 w 467366"/>
              <a:gd name="connsiteY111" fmla="*/ 142987 h 469199"/>
              <a:gd name="connsiteX112" fmla="*/ 355950 w 467366"/>
              <a:gd name="connsiteY112" fmla="*/ 151334 h 469199"/>
              <a:gd name="connsiteX113" fmla="*/ 354576 w 467366"/>
              <a:gd name="connsiteY113" fmla="*/ 161764 h 469199"/>
              <a:gd name="connsiteX114" fmla="*/ 327084 w 467366"/>
              <a:gd name="connsiteY114" fmla="*/ 209381 h 469199"/>
              <a:gd name="connsiteX115" fmla="*/ 308307 w 467366"/>
              <a:gd name="connsiteY115" fmla="*/ 214412 h 469199"/>
              <a:gd name="connsiteX116" fmla="*/ 296987 w 467366"/>
              <a:gd name="connsiteY116" fmla="*/ 207877 h 469199"/>
              <a:gd name="connsiteX117" fmla="*/ 274928 w 467366"/>
              <a:gd name="connsiteY117" fmla="*/ 220707 h 469199"/>
              <a:gd name="connsiteX118" fmla="*/ 274928 w 467366"/>
              <a:gd name="connsiteY118" fmla="*/ 233684 h 469199"/>
              <a:gd name="connsiteX119" fmla="*/ 261182 w 467366"/>
              <a:gd name="connsiteY119" fmla="*/ 247430 h 469199"/>
              <a:gd name="connsiteX120" fmla="*/ 206197 w 467366"/>
              <a:gd name="connsiteY120" fmla="*/ 247430 h 469199"/>
              <a:gd name="connsiteX121" fmla="*/ 192451 w 467366"/>
              <a:gd name="connsiteY121" fmla="*/ 233684 h 469199"/>
              <a:gd name="connsiteX122" fmla="*/ 192451 w 467366"/>
              <a:gd name="connsiteY122" fmla="*/ 220707 h 469199"/>
              <a:gd name="connsiteX123" fmla="*/ 170393 w 467366"/>
              <a:gd name="connsiteY123" fmla="*/ 207877 h 469199"/>
              <a:gd name="connsiteX124" fmla="*/ 159072 w 467366"/>
              <a:gd name="connsiteY124" fmla="*/ 214412 h 469199"/>
              <a:gd name="connsiteX125" fmla="*/ 140295 w 467366"/>
              <a:gd name="connsiteY125" fmla="*/ 209381 h 469199"/>
              <a:gd name="connsiteX126" fmla="*/ 112803 w 467366"/>
              <a:gd name="connsiteY126" fmla="*/ 161764 h 469199"/>
              <a:gd name="connsiteX127" fmla="*/ 117835 w 467366"/>
              <a:gd name="connsiteY127" fmla="*/ 142987 h 469199"/>
              <a:gd name="connsiteX128" fmla="*/ 129107 w 467366"/>
              <a:gd name="connsiteY128" fmla="*/ 136479 h 469199"/>
              <a:gd name="connsiteX129" fmla="*/ 128303 w 467366"/>
              <a:gd name="connsiteY129" fmla="*/ 123715 h 469199"/>
              <a:gd name="connsiteX130" fmla="*/ 129107 w 467366"/>
              <a:gd name="connsiteY130" fmla="*/ 110951 h 469199"/>
              <a:gd name="connsiteX131" fmla="*/ 117835 w 467366"/>
              <a:gd name="connsiteY131" fmla="*/ 104443 h 469199"/>
              <a:gd name="connsiteX132" fmla="*/ 112804 w 467366"/>
              <a:gd name="connsiteY132" fmla="*/ 85666 h 469199"/>
              <a:gd name="connsiteX133" fmla="*/ 140296 w 467366"/>
              <a:gd name="connsiteY133" fmla="*/ 38048 h 469199"/>
              <a:gd name="connsiteX134" fmla="*/ 159073 w 467366"/>
              <a:gd name="connsiteY134" fmla="*/ 33016 h 469199"/>
              <a:gd name="connsiteX135" fmla="*/ 170393 w 467366"/>
              <a:gd name="connsiteY135" fmla="*/ 39552 h 469199"/>
              <a:gd name="connsiteX136" fmla="*/ 192452 w 467366"/>
              <a:gd name="connsiteY136" fmla="*/ 26722 h 469199"/>
              <a:gd name="connsiteX137" fmla="*/ 192452 w 467366"/>
              <a:gd name="connsiteY137" fmla="*/ 13746 h 469199"/>
              <a:gd name="connsiteX138" fmla="*/ 206198 w 467366"/>
              <a:gd name="connsiteY138" fmla="*/ 0 h 46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467366" h="469199">
                <a:moveTo>
                  <a:pt x="431840" y="297904"/>
                </a:moveTo>
                <a:cubicBezTo>
                  <a:pt x="426644" y="295529"/>
                  <a:pt x="420433" y="296654"/>
                  <a:pt x="416385" y="300704"/>
                </a:cubicBezTo>
                <a:lnTo>
                  <a:pt x="356971" y="360122"/>
                </a:lnTo>
                <a:cubicBezTo>
                  <a:pt x="345728" y="371366"/>
                  <a:pt x="330773" y="377559"/>
                  <a:pt x="314862" y="377559"/>
                </a:cubicBezTo>
                <a:lnTo>
                  <a:pt x="225823" y="377559"/>
                </a:lnTo>
                <a:cubicBezTo>
                  <a:pt x="218231" y="377557"/>
                  <a:pt x="212079" y="371401"/>
                  <a:pt x="212080" y="363811"/>
                </a:cubicBezTo>
                <a:cubicBezTo>
                  <a:pt x="212081" y="356220"/>
                  <a:pt x="218235" y="350067"/>
                  <a:pt x="225826" y="350067"/>
                </a:cubicBezTo>
                <a:lnTo>
                  <a:pt x="290677" y="350067"/>
                </a:lnTo>
                <a:cubicBezTo>
                  <a:pt x="294083" y="349894"/>
                  <a:pt x="297262" y="348486"/>
                  <a:pt x="299691" y="346057"/>
                </a:cubicBezTo>
                <a:cubicBezTo>
                  <a:pt x="302291" y="343458"/>
                  <a:pt x="303723" y="340004"/>
                  <a:pt x="303723" y="336328"/>
                </a:cubicBezTo>
                <a:cubicBezTo>
                  <a:pt x="303723" y="332640"/>
                  <a:pt x="302294" y="329190"/>
                  <a:pt x="299700" y="326596"/>
                </a:cubicBezTo>
                <a:cubicBezTo>
                  <a:pt x="297105" y="324001"/>
                  <a:pt x="293656" y="322573"/>
                  <a:pt x="289987" y="322573"/>
                </a:cubicBezTo>
                <a:lnTo>
                  <a:pt x="244154" y="322574"/>
                </a:lnTo>
                <a:cubicBezTo>
                  <a:pt x="241611" y="322574"/>
                  <a:pt x="239117" y="321868"/>
                  <a:pt x="236951" y="320535"/>
                </a:cubicBezTo>
                <a:cubicBezTo>
                  <a:pt x="206467" y="301777"/>
                  <a:pt x="168918" y="300532"/>
                  <a:pt x="137463" y="316847"/>
                </a:cubicBezTo>
                <a:lnTo>
                  <a:pt x="137463" y="408064"/>
                </a:lnTo>
                <a:lnTo>
                  <a:pt x="140812" y="408902"/>
                </a:lnTo>
                <a:cubicBezTo>
                  <a:pt x="201685" y="424119"/>
                  <a:pt x="266225" y="424920"/>
                  <a:pt x="327460" y="411218"/>
                </a:cubicBezTo>
                <a:cubicBezTo>
                  <a:pt x="341870" y="407995"/>
                  <a:pt x="355011" y="400777"/>
                  <a:pt x="365465" y="390348"/>
                </a:cubicBezTo>
                <a:lnTo>
                  <a:pt x="435836" y="320144"/>
                </a:lnTo>
                <a:cubicBezTo>
                  <a:pt x="439073" y="316914"/>
                  <a:pt x="440467" y="312479"/>
                  <a:pt x="439657" y="307978"/>
                </a:cubicBezTo>
                <a:cubicBezTo>
                  <a:pt x="438850" y="303477"/>
                  <a:pt x="436000" y="299805"/>
                  <a:pt x="431840" y="297904"/>
                </a:cubicBezTo>
                <a:close/>
                <a:moveTo>
                  <a:pt x="27492" y="285918"/>
                </a:moveTo>
                <a:lnTo>
                  <a:pt x="27492" y="441707"/>
                </a:lnTo>
                <a:lnTo>
                  <a:pt x="109970" y="441707"/>
                </a:lnTo>
                <a:lnTo>
                  <a:pt x="109970" y="285918"/>
                </a:lnTo>
                <a:close/>
                <a:moveTo>
                  <a:pt x="13746" y="258426"/>
                </a:moveTo>
                <a:lnTo>
                  <a:pt x="123716" y="258426"/>
                </a:lnTo>
                <a:cubicBezTo>
                  <a:pt x="131307" y="258426"/>
                  <a:pt x="137462" y="264581"/>
                  <a:pt x="137462" y="272172"/>
                </a:cubicBezTo>
                <a:lnTo>
                  <a:pt x="137462" y="286709"/>
                </a:lnTo>
                <a:cubicBezTo>
                  <a:pt x="173396" y="272716"/>
                  <a:pt x="213858" y="275519"/>
                  <a:pt x="247929" y="295082"/>
                </a:cubicBezTo>
                <a:lnTo>
                  <a:pt x="289985" y="295080"/>
                </a:lnTo>
                <a:cubicBezTo>
                  <a:pt x="300999" y="295080"/>
                  <a:pt x="311353" y="299368"/>
                  <a:pt x="319140" y="307157"/>
                </a:cubicBezTo>
                <a:cubicBezTo>
                  <a:pt x="326926" y="314944"/>
                  <a:pt x="331215" y="325296"/>
                  <a:pt x="331215" y="336310"/>
                </a:cubicBezTo>
                <a:cubicBezTo>
                  <a:pt x="331215" y="339717"/>
                  <a:pt x="330806" y="343060"/>
                  <a:pt x="330012" y="346283"/>
                </a:cubicBezTo>
                <a:cubicBezTo>
                  <a:pt x="332744" y="344816"/>
                  <a:pt x="335276" y="342938"/>
                  <a:pt x="337531" y="340683"/>
                </a:cubicBezTo>
                <a:lnTo>
                  <a:pt x="396943" y="281267"/>
                </a:lnTo>
                <a:cubicBezTo>
                  <a:pt x="409068" y="269139"/>
                  <a:pt x="427686" y="265776"/>
                  <a:pt x="443269" y="272900"/>
                </a:cubicBezTo>
                <a:cubicBezTo>
                  <a:pt x="455562" y="278518"/>
                  <a:pt x="464328" y="289815"/>
                  <a:pt x="466717" y="303117"/>
                </a:cubicBezTo>
                <a:cubicBezTo>
                  <a:pt x="469107" y="316419"/>
                  <a:pt x="464821" y="330061"/>
                  <a:pt x="455254" y="339607"/>
                </a:cubicBezTo>
                <a:lnTo>
                  <a:pt x="384881" y="409811"/>
                </a:lnTo>
                <a:cubicBezTo>
                  <a:pt x="370740" y="423921"/>
                  <a:pt x="352959" y="433684"/>
                  <a:pt x="333464" y="438047"/>
                </a:cubicBezTo>
                <a:cubicBezTo>
                  <a:pt x="302532" y="444969"/>
                  <a:pt x="270806" y="448425"/>
                  <a:pt x="239082" y="448425"/>
                </a:cubicBezTo>
                <a:cubicBezTo>
                  <a:pt x="204879" y="448425"/>
                  <a:pt x="170682" y="444396"/>
                  <a:pt x="137463" y="436375"/>
                </a:cubicBezTo>
                <a:lnTo>
                  <a:pt x="137463" y="455453"/>
                </a:lnTo>
                <a:cubicBezTo>
                  <a:pt x="137463" y="463045"/>
                  <a:pt x="131308" y="469199"/>
                  <a:pt x="123717" y="469199"/>
                </a:cubicBezTo>
                <a:lnTo>
                  <a:pt x="13746" y="469199"/>
                </a:lnTo>
                <a:cubicBezTo>
                  <a:pt x="6155" y="469199"/>
                  <a:pt x="0" y="463045"/>
                  <a:pt x="0" y="455453"/>
                </a:cubicBezTo>
                <a:lnTo>
                  <a:pt x="0" y="272172"/>
                </a:lnTo>
                <a:cubicBezTo>
                  <a:pt x="0" y="264581"/>
                  <a:pt x="6155" y="258426"/>
                  <a:pt x="13746" y="258426"/>
                </a:cubicBezTo>
                <a:close/>
                <a:moveTo>
                  <a:pt x="233689" y="100804"/>
                </a:moveTo>
                <a:cubicBezTo>
                  <a:pt x="221057" y="100804"/>
                  <a:pt x="210779" y="111082"/>
                  <a:pt x="210779" y="123714"/>
                </a:cubicBezTo>
                <a:cubicBezTo>
                  <a:pt x="210779" y="136347"/>
                  <a:pt x="221057" y="146625"/>
                  <a:pt x="233689" y="146625"/>
                </a:cubicBezTo>
                <a:cubicBezTo>
                  <a:pt x="246322" y="146625"/>
                  <a:pt x="256600" y="136347"/>
                  <a:pt x="256600" y="123714"/>
                </a:cubicBezTo>
                <a:cubicBezTo>
                  <a:pt x="256600" y="111082"/>
                  <a:pt x="246322" y="100804"/>
                  <a:pt x="233689" y="100804"/>
                </a:cubicBezTo>
                <a:close/>
                <a:moveTo>
                  <a:pt x="233689" y="73312"/>
                </a:moveTo>
                <a:cubicBezTo>
                  <a:pt x="261481" y="73312"/>
                  <a:pt x="284092" y="95922"/>
                  <a:pt x="284092" y="123714"/>
                </a:cubicBezTo>
                <a:cubicBezTo>
                  <a:pt x="284092" y="151506"/>
                  <a:pt x="261481" y="174117"/>
                  <a:pt x="233689" y="174117"/>
                </a:cubicBezTo>
                <a:cubicBezTo>
                  <a:pt x="205897" y="174117"/>
                  <a:pt x="183287" y="151506"/>
                  <a:pt x="183287" y="123714"/>
                </a:cubicBezTo>
                <a:cubicBezTo>
                  <a:pt x="183287" y="95922"/>
                  <a:pt x="205897" y="73312"/>
                  <a:pt x="233689" y="73312"/>
                </a:cubicBezTo>
                <a:close/>
                <a:moveTo>
                  <a:pt x="219943" y="27492"/>
                </a:moveTo>
                <a:lnTo>
                  <a:pt x="219943" y="36283"/>
                </a:lnTo>
                <a:cubicBezTo>
                  <a:pt x="219943" y="42288"/>
                  <a:pt x="216044" y="47598"/>
                  <a:pt x="210316" y="49398"/>
                </a:cubicBezTo>
                <a:cubicBezTo>
                  <a:pt x="199527" y="52787"/>
                  <a:pt x="189703" y="58500"/>
                  <a:pt x="181115" y="66379"/>
                </a:cubicBezTo>
                <a:cubicBezTo>
                  <a:pt x="176693" y="70438"/>
                  <a:pt x="170149" y="71155"/>
                  <a:pt x="164949" y="68155"/>
                </a:cubicBezTo>
                <a:lnTo>
                  <a:pt x="157231" y="63700"/>
                </a:lnTo>
                <a:lnTo>
                  <a:pt x="143485" y="87509"/>
                </a:lnTo>
                <a:lnTo>
                  <a:pt x="151146" y="91932"/>
                </a:lnTo>
                <a:cubicBezTo>
                  <a:pt x="156340" y="94931"/>
                  <a:pt x="158992" y="100951"/>
                  <a:pt x="157694" y="106808"/>
                </a:cubicBezTo>
                <a:cubicBezTo>
                  <a:pt x="156434" y="112499"/>
                  <a:pt x="155795" y="118187"/>
                  <a:pt x="155795" y="123715"/>
                </a:cubicBezTo>
                <a:cubicBezTo>
                  <a:pt x="155795" y="129243"/>
                  <a:pt x="156434" y="134931"/>
                  <a:pt x="157694" y="140622"/>
                </a:cubicBezTo>
                <a:cubicBezTo>
                  <a:pt x="158991" y="146478"/>
                  <a:pt x="156340" y="152499"/>
                  <a:pt x="151146" y="155498"/>
                </a:cubicBezTo>
                <a:lnTo>
                  <a:pt x="143485" y="159921"/>
                </a:lnTo>
                <a:lnTo>
                  <a:pt x="157231" y="183729"/>
                </a:lnTo>
                <a:lnTo>
                  <a:pt x="164949" y="179274"/>
                </a:lnTo>
                <a:cubicBezTo>
                  <a:pt x="170148" y="176273"/>
                  <a:pt x="176692" y="176992"/>
                  <a:pt x="181115" y="181050"/>
                </a:cubicBezTo>
                <a:cubicBezTo>
                  <a:pt x="189702" y="188928"/>
                  <a:pt x="199528" y="194643"/>
                  <a:pt x="210317" y="198032"/>
                </a:cubicBezTo>
                <a:cubicBezTo>
                  <a:pt x="216045" y="199832"/>
                  <a:pt x="219943" y="205141"/>
                  <a:pt x="219943" y="211146"/>
                </a:cubicBezTo>
                <a:lnTo>
                  <a:pt x="219943" y="219938"/>
                </a:lnTo>
                <a:lnTo>
                  <a:pt x="247435" y="219938"/>
                </a:lnTo>
                <a:lnTo>
                  <a:pt x="247435" y="211146"/>
                </a:lnTo>
                <a:cubicBezTo>
                  <a:pt x="247435" y="205140"/>
                  <a:pt x="251332" y="199831"/>
                  <a:pt x="257062" y="198031"/>
                </a:cubicBezTo>
                <a:cubicBezTo>
                  <a:pt x="267851" y="194642"/>
                  <a:pt x="277675" y="188928"/>
                  <a:pt x="286263" y="181049"/>
                </a:cubicBezTo>
                <a:cubicBezTo>
                  <a:pt x="290686" y="176991"/>
                  <a:pt x="297230" y="176273"/>
                  <a:pt x="302429" y="179273"/>
                </a:cubicBezTo>
                <a:lnTo>
                  <a:pt x="310148" y="183728"/>
                </a:lnTo>
                <a:lnTo>
                  <a:pt x="323894" y="159920"/>
                </a:lnTo>
                <a:lnTo>
                  <a:pt x="316232" y="155497"/>
                </a:lnTo>
                <a:cubicBezTo>
                  <a:pt x="311037" y="152498"/>
                  <a:pt x="308387" y="146477"/>
                  <a:pt x="309684" y="140620"/>
                </a:cubicBezTo>
                <a:cubicBezTo>
                  <a:pt x="310945" y="134930"/>
                  <a:pt x="311583" y="129242"/>
                  <a:pt x="311583" y="123714"/>
                </a:cubicBezTo>
                <a:cubicBezTo>
                  <a:pt x="311583" y="118186"/>
                  <a:pt x="310945" y="112498"/>
                  <a:pt x="309684" y="106808"/>
                </a:cubicBezTo>
                <a:cubicBezTo>
                  <a:pt x="308387" y="100952"/>
                  <a:pt x="311037" y="94930"/>
                  <a:pt x="316232" y="91931"/>
                </a:cubicBezTo>
                <a:lnTo>
                  <a:pt x="323894" y="87508"/>
                </a:lnTo>
                <a:lnTo>
                  <a:pt x="310148" y="63698"/>
                </a:lnTo>
                <a:lnTo>
                  <a:pt x="302428" y="68155"/>
                </a:lnTo>
                <a:cubicBezTo>
                  <a:pt x="297231" y="71154"/>
                  <a:pt x="290686" y="70438"/>
                  <a:pt x="286263" y="66379"/>
                </a:cubicBezTo>
                <a:cubicBezTo>
                  <a:pt x="277674" y="58501"/>
                  <a:pt x="267850" y="52787"/>
                  <a:pt x="257062" y="49398"/>
                </a:cubicBezTo>
                <a:cubicBezTo>
                  <a:pt x="251332" y="47598"/>
                  <a:pt x="247435" y="42288"/>
                  <a:pt x="247435" y="36283"/>
                </a:cubicBezTo>
                <a:lnTo>
                  <a:pt x="247435" y="27492"/>
                </a:lnTo>
                <a:close/>
                <a:moveTo>
                  <a:pt x="206198" y="0"/>
                </a:moveTo>
                <a:lnTo>
                  <a:pt x="261183" y="0"/>
                </a:lnTo>
                <a:cubicBezTo>
                  <a:pt x="268774" y="0"/>
                  <a:pt x="274929" y="6155"/>
                  <a:pt x="274929" y="13746"/>
                </a:cubicBezTo>
                <a:lnTo>
                  <a:pt x="274929" y="26722"/>
                </a:lnTo>
                <a:cubicBezTo>
                  <a:pt x="282749" y="30059"/>
                  <a:pt x="290124" y="34348"/>
                  <a:pt x="296987" y="39552"/>
                </a:cubicBezTo>
                <a:lnTo>
                  <a:pt x="308308" y="33016"/>
                </a:lnTo>
                <a:cubicBezTo>
                  <a:pt x="314880" y="29222"/>
                  <a:pt x="323288" y="31472"/>
                  <a:pt x="327084" y="38048"/>
                </a:cubicBezTo>
                <a:lnTo>
                  <a:pt x="354576" y="85666"/>
                </a:lnTo>
                <a:cubicBezTo>
                  <a:pt x="356399" y="88823"/>
                  <a:pt x="356893" y="92575"/>
                  <a:pt x="355950" y="96096"/>
                </a:cubicBezTo>
                <a:cubicBezTo>
                  <a:pt x="355006" y="99617"/>
                  <a:pt x="352702" y="102620"/>
                  <a:pt x="349545" y="104443"/>
                </a:cubicBezTo>
                <a:lnTo>
                  <a:pt x="338273" y="110951"/>
                </a:lnTo>
                <a:cubicBezTo>
                  <a:pt x="338807" y="115233"/>
                  <a:pt x="339076" y="119499"/>
                  <a:pt x="339076" y="123715"/>
                </a:cubicBezTo>
                <a:cubicBezTo>
                  <a:pt x="339076" y="127930"/>
                  <a:pt x="338807" y="132197"/>
                  <a:pt x="338273" y="136479"/>
                </a:cubicBezTo>
                <a:lnTo>
                  <a:pt x="349545" y="142987"/>
                </a:lnTo>
                <a:cubicBezTo>
                  <a:pt x="352702" y="144810"/>
                  <a:pt x="355006" y="147812"/>
                  <a:pt x="355950" y="151334"/>
                </a:cubicBezTo>
                <a:cubicBezTo>
                  <a:pt x="356893" y="154854"/>
                  <a:pt x="356399" y="158607"/>
                  <a:pt x="354576" y="161764"/>
                </a:cubicBezTo>
                <a:lnTo>
                  <a:pt x="327084" y="209381"/>
                </a:lnTo>
                <a:cubicBezTo>
                  <a:pt x="323289" y="215956"/>
                  <a:pt x="314881" y="218208"/>
                  <a:pt x="308307" y="214412"/>
                </a:cubicBezTo>
                <a:lnTo>
                  <a:pt x="296987" y="207877"/>
                </a:lnTo>
                <a:cubicBezTo>
                  <a:pt x="290123" y="213082"/>
                  <a:pt x="282749" y="217370"/>
                  <a:pt x="274928" y="220707"/>
                </a:cubicBezTo>
                <a:lnTo>
                  <a:pt x="274928" y="233684"/>
                </a:lnTo>
                <a:cubicBezTo>
                  <a:pt x="274928" y="241275"/>
                  <a:pt x="268773" y="247430"/>
                  <a:pt x="261182" y="247430"/>
                </a:cubicBezTo>
                <a:lnTo>
                  <a:pt x="206197" y="247430"/>
                </a:lnTo>
                <a:cubicBezTo>
                  <a:pt x="198606" y="247430"/>
                  <a:pt x="192451" y="241275"/>
                  <a:pt x="192451" y="233684"/>
                </a:cubicBezTo>
                <a:lnTo>
                  <a:pt x="192451" y="220707"/>
                </a:lnTo>
                <a:cubicBezTo>
                  <a:pt x="184631" y="217370"/>
                  <a:pt x="177256" y="213082"/>
                  <a:pt x="170393" y="207877"/>
                </a:cubicBezTo>
                <a:lnTo>
                  <a:pt x="159072" y="214412"/>
                </a:lnTo>
                <a:cubicBezTo>
                  <a:pt x="152497" y="218212"/>
                  <a:pt x="144091" y="215957"/>
                  <a:pt x="140295" y="209381"/>
                </a:cubicBezTo>
                <a:lnTo>
                  <a:pt x="112803" y="161764"/>
                </a:lnTo>
                <a:cubicBezTo>
                  <a:pt x="109007" y="155190"/>
                  <a:pt x="111260" y="146783"/>
                  <a:pt x="117835" y="142987"/>
                </a:cubicBezTo>
                <a:lnTo>
                  <a:pt x="129107" y="136479"/>
                </a:lnTo>
                <a:cubicBezTo>
                  <a:pt x="128572" y="132197"/>
                  <a:pt x="128303" y="127930"/>
                  <a:pt x="128303" y="123715"/>
                </a:cubicBezTo>
                <a:cubicBezTo>
                  <a:pt x="128303" y="119499"/>
                  <a:pt x="128572" y="115233"/>
                  <a:pt x="129107" y="110951"/>
                </a:cubicBezTo>
                <a:lnTo>
                  <a:pt x="117835" y="104443"/>
                </a:lnTo>
                <a:cubicBezTo>
                  <a:pt x="111261" y="100647"/>
                  <a:pt x="109008" y="92240"/>
                  <a:pt x="112804" y="85666"/>
                </a:cubicBezTo>
                <a:lnTo>
                  <a:pt x="140296" y="38048"/>
                </a:lnTo>
                <a:cubicBezTo>
                  <a:pt x="144091" y="31474"/>
                  <a:pt x="152499" y="29221"/>
                  <a:pt x="159073" y="33016"/>
                </a:cubicBezTo>
                <a:lnTo>
                  <a:pt x="170393" y="39552"/>
                </a:lnTo>
                <a:cubicBezTo>
                  <a:pt x="177257" y="34348"/>
                  <a:pt x="184632" y="30059"/>
                  <a:pt x="192452" y="26722"/>
                </a:cubicBezTo>
                <a:lnTo>
                  <a:pt x="192452" y="13746"/>
                </a:lnTo>
                <a:cubicBezTo>
                  <a:pt x="192452" y="6155"/>
                  <a:pt x="198607" y="0"/>
                  <a:pt x="206198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1" name="Freeform: Shape 390">
            <a:extLst>
              <a:ext uri="{FF2B5EF4-FFF2-40B4-BE49-F238E27FC236}">
                <a16:creationId xmlns:a16="http://schemas.microsoft.com/office/drawing/2014/main" xmlns="" id="{CE8304DB-97CD-4D11-A7FA-971A9D0637B5}"/>
              </a:ext>
            </a:extLst>
          </p:cNvPr>
          <p:cNvSpPr/>
          <p:nvPr/>
        </p:nvSpPr>
        <p:spPr>
          <a:xfrm>
            <a:off x="2052309" y="2252780"/>
            <a:ext cx="469200" cy="469200"/>
          </a:xfrm>
          <a:custGeom>
            <a:avLst/>
            <a:gdLst>
              <a:gd name="connsiteX0" fmla="*/ 207803 w 469200"/>
              <a:gd name="connsiteY0" fmla="*/ 293201 h 469200"/>
              <a:gd name="connsiteX1" fmla="*/ 215146 w 469200"/>
              <a:gd name="connsiteY1" fmla="*/ 320696 h 469200"/>
              <a:gd name="connsiteX2" fmla="*/ 234600 w 469200"/>
              <a:gd name="connsiteY2" fmla="*/ 349151 h 469200"/>
              <a:gd name="connsiteX3" fmla="*/ 254054 w 469200"/>
              <a:gd name="connsiteY3" fmla="*/ 320696 h 469200"/>
              <a:gd name="connsiteX4" fmla="*/ 261397 w 469200"/>
              <a:gd name="connsiteY4" fmla="*/ 293201 h 469200"/>
              <a:gd name="connsiteX5" fmla="*/ 234600 w 469200"/>
              <a:gd name="connsiteY5" fmla="*/ 294166 h 469200"/>
              <a:gd name="connsiteX6" fmla="*/ 207803 w 469200"/>
              <a:gd name="connsiteY6" fmla="*/ 293201 h 469200"/>
              <a:gd name="connsiteX7" fmla="*/ 341721 w 469200"/>
              <a:gd name="connsiteY7" fmla="*/ 275174 h 469200"/>
              <a:gd name="connsiteX8" fmla="*/ 329942 w 469200"/>
              <a:gd name="connsiteY8" fmla="*/ 279946 h 469200"/>
              <a:gd name="connsiteX9" fmla="*/ 289885 w 469200"/>
              <a:gd name="connsiteY9" fmla="*/ 289886 h 469200"/>
              <a:gd name="connsiteX10" fmla="*/ 279945 w 469200"/>
              <a:gd name="connsiteY10" fmla="*/ 329943 h 469200"/>
              <a:gd name="connsiteX11" fmla="*/ 275173 w 469200"/>
              <a:gd name="connsiteY11" fmla="*/ 341721 h 469200"/>
              <a:gd name="connsiteX12" fmla="*/ 341721 w 469200"/>
              <a:gd name="connsiteY12" fmla="*/ 275174 h 469200"/>
              <a:gd name="connsiteX13" fmla="*/ 127478 w 469200"/>
              <a:gd name="connsiteY13" fmla="*/ 275173 h 469200"/>
              <a:gd name="connsiteX14" fmla="*/ 194026 w 469200"/>
              <a:gd name="connsiteY14" fmla="*/ 341720 h 469200"/>
              <a:gd name="connsiteX15" fmla="*/ 189254 w 469200"/>
              <a:gd name="connsiteY15" fmla="*/ 329942 h 469200"/>
              <a:gd name="connsiteX16" fmla="*/ 179314 w 469200"/>
              <a:gd name="connsiteY16" fmla="*/ 289885 h 469200"/>
              <a:gd name="connsiteX17" fmla="*/ 139257 w 469200"/>
              <a:gd name="connsiteY17" fmla="*/ 279945 h 469200"/>
              <a:gd name="connsiteX18" fmla="*/ 127478 w 469200"/>
              <a:gd name="connsiteY18" fmla="*/ 275173 h 469200"/>
              <a:gd name="connsiteX19" fmla="*/ 293201 w 469200"/>
              <a:gd name="connsiteY19" fmla="*/ 207803 h 469200"/>
              <a:gd name="connsiteX20" fmla="*/ 294166 w 469200"/>
              <a:gd name="connsiteY20" fmla="*/ 234600 h 469200"/>
              <a:gd name="connsiteX21" fmla="*/ 293201 w 469200"/>
              <a:gd name="connsiteY21" fmla="*/ 261397 h 469200"/>
              <a:gd name="connsiteX22" fmla="*/ 320696 w 469200"/>
              <a:gd name="connsiteY22" fmla="*/ 254054 h 469200"/>
              <a:gd name="connsiteX23" fmla="*/ 349151 w 469200"/>
              <a:gd name="connsiteY23" fmla="*/ 234600 h 469200"/>
              <a:gd name="connsiteX24" fmla="*/ 320696 w 469200"/>
              <a:gd name="connsiteY24" fmla="*/ 215146 h 469200"/>
              <a:gd name="connsiteX25" fmla="*/ 293201 w 469200"/>
              <a:gd name="connsiteY25" fmla="*/ 207803 h 469200"/>
              <a:gd name="connsiteX26" fmla="*/ 175999 w 469200"/>
              <a:gd name="connsiteY26" fmla="*/ 207803 h 469200"/>
              <a:gd name="connsiteX27" fmla="*/ 148504 w 469200"/>
              <a:gd name="connsiteY27" fmla="*/ 215146 h 469200"/>
              <a:gd name="connsiteX28" fmla="*/ 120049 w 469200"/>
              <a:gd name="connsiteY28" fmla="*/ 234600 h 469200"/>
              <a:gd name="connsiteX29" fmla="*/ 148503 w 469200"/>
              <a:gd name="connsiteY29" fmla="*/ 254054 h 469200"/>
              <a:gd name="connsiteX30" fmla="*/ 175999 w 469200"/>
              <a:gd name="connsiteY30" fmla="*/ 261397 h 469200"/>
              <a:gd name="connsiteX31" fmla="*/ 175034 w 469200"/>
              <a:gd name="connsiteY31" fmla="*/ 234600 h 469200"/>
              <a:gd name="connsiteX32" fmla="*/ 175999 w 469200"/>
              <a:gd name="connsiteY32" fmla="*/ 207803 h 469200"/>
              <a:gd name="connsiteX33" fmla="*/ 234600 w 469200"/>
              <a:gd name="connsiteY33" fmla="*/ 202526 h 469200"/>
              <a:gd name="connsiteX34" fmla="*/ 203894 w 469200"/>
              <a:gd name="connsiteY34" fmla="*/ 203894 h 469200"/>
              <a:gd name="connsiteX35" fmla="*/ 202526 w 469200"/>
              <a:gd name="connsiteY35" fmla="*/ 234600 h 469200"/>
              <a:gd name="connsiteX36" fmla="*/ 203894 w 469200"/>
              <a:gd name="connsiteY36" fmla="*/ 265306 h 469200"/>
              <a:gd name="connsiteX37" fmla="*/ 234600 w 469200"/>
              <a:gd name="connsiteY37" fmla="*/ 266674 h 469200"/>
              <a:gd name="connsiteX38" fmla="*/ 265306 w 469200"/>
              <a:gd name="connsiteY38" fmla="*/ 265306 h 469200"/>
              <a:gd name="connsiteX39" fmla="*/ 266674 w 469200"/>
              <a:gd name="connsiteY39" fmla="*/ 234600 h 469200"/>
              <a:gd name="connsiteX40" fmla="*/ 265306 w 469200"/>
              <a:gd name="connsiteY40" fmla="*/ 203894 h 469200"/>
              <a:gd name="connsiteX41" fmla="*/ 234600 w 469200"/>
              <a:gd name="connsiteY41" fmla="*/ 202526 h 469200"/>
              <a:gd name="connsiteX42" fmla="*/ 275174 w 469200"/>
              <a:gd name="connsiteY42" fmla="*/ 127480 h 469200"/>
              <a:gd name="connsiteX43" fmla="*/ 279946 w 469200"/>
              <a:gd name="connsiteY43" fmla="*/ 139258 h 469200"/>
              <a:gd name="connsiteX44" fmla="*/ 289886 w 469200"/>
              <a:gd name="connsiteY44" fmla="*/ 179315 h 469200"/>
              <a:gd name="connsiteX45" fmla="*/ 329943 w 469200"/>
              <a:gd name="connsiteY45" fmla="*/ 189255 h 469200"/>
              <a:gd name="connsiteX46" fmla="*/ 341721 w 469200"/>
              <a:gd name="connsiteY46" fmla="*/ 194028 h 469200"/>
              <a:gd name="connsiteX47" fmla="*/ 275174 w 469200"/>
              <a:gd name="connsiteY47" fmla="*/ 127480 h 469200"/>
              <a:gd name="connsiteX48" fmla="*/ 194027 w 469200"/>
              <a:gd name="connsiteY48" fmla="*/ 127478 h 469200"/>
              <a:gd name="connsiteX49" fmla="*/ 127479 w 469200"/>
              <a:gd name="connsiteY49" fmla="*/ 194026 h 469200"/>
              <a:gd name="connsiteX50" fmla="*/ 139258 w 469200"/>
              <a:gd name="connsiteY50" fmla="*/ 189254 h 469200"/>
              <a:gd name="connsiteX51" fmla="*/ 179315 w 469200"/>
              <a:gd name="connsiteY51" fmla="*/ 179314 h 469200"/>
              <a:gd name="connsiteX52" fmla="*/ 189255 w 469200"/>
              <a:gd name="connsiteY52" fmla="*/ 139257 h 469200"/>
              <a:gd name="connsiteX53" fmla="*/ 194027 w 469200"/>
              <a:gd name="connsiteY53" fmla="*/ 127478 h 469200"/>
              <a:gd name="connsiteX54" fmla="*/ 234600 w 469200"/>
              <a:gd name="connsiteY54" fmla="*/ 120049 h 469200"/>
              <a:gd name="connsiteX55" fmla="*/ 215146 w 469200"/>
              <a:gd name="connsiteY55" fmla="*/ 148504 h 469200"/>
              <a:gd name="connsiteX56" fmla="*/ 207803 w 469200"/>
              <a:gd name="connsiteY56" fmla="*/ 175999 h 469200"/>
              <a:gd name="connsiteX57" fmla="*/ 234600 w 469200"/>
              <a:gd name="connsiteY57" fmla="*/ 175034 h 469200"/>
              <a:gd name="connsiteX58" fmla="*/ 261397 w 469200"/>
              <a:gd name="connsiteY58" fmla="*/ 175999 h 469200"/>
              <a:gd name="connsiteX59" fmla="*/ 254054 w 469200"/>
              <a:gd name="connsiteY59" fmla="*/ 148504 h 469200"/>
              <a:gd name="connsiteX60" fmla="*/ 234600 w 469200"/>
              <a:gd name="connsiteY60" fmla="*/ 120049 h 469200"/>
              <a:gd name="connsiteX61" fmla="*/ 234600 w 469200"/>
              <a:gd name="connsiteY61" fmla="*/ 92557 h 469200"/>
              <a:gd name="connsiteX62" fmla="*/ 376643 w 469200"/>
              <a:gd name="connsiteY62" fmla="*/ 234600 h 469200"/>
              <a:gd name="connsiteX63" fmla="*/ 234600 w 469200"/>
              <a:gd name="connsiteY63" fmla="*/ 376643 h 469200"/>
              <a:gd name="connsiteX64" fmla="*/ 92557 w 469200"/>
              <a:gd name="connsiteY64" fmla="*/ 234600 h 469200"/>
              <a:gd name="connsiteX65" fmla="*/ 234600 w 469200"/>
              <a:gd name="connsiteY65" fmla="*/ 92557 h 469200"/>
              <a:gd name="connsiteX66" fmla="*/ 211690 w 469200"/>
              <a:gd name="connsiteY66" fmla="*/ 27492 h 469200"/>
              <a:gd name="connsiteX67" fmla="*/ 211690 w 469200"/>
              <a:gd name="connsiteY67" fmla="*/ 45656 h 469200"/>
              <a:gd name="connsiteX68" fmla="*/ 200547 w 469200"/>
              <a:gd name="connsiteY68" fmla="*/ 59153 h 469200"/>
              <a:gd name="connsiteX69" fmla="*/ 134620 w 469200"/>
              <a:gd name="connsiteY69" fmla="*/ 86465 h 469200"/>
              <a:gd name="connsiteX70" fmla="*/ 117199 w 469200"/>
              <a:gd name="connsiteY70" fmla="*/ 84799 h 469200"/>
              <a:gd name="connsiteX71" fmla="*/ 104352 w 469200"/>
              <a:gd name="connsiteY71" fmla="*/ 71953 h 469200"/>
              <a:gd name="connsiteX72" fmla="*/ 71953 w 469200"/>
              <a:gd name="connsiteY72" fmla="*/ 104352 h 469200"/>
              <a:gd name="connsiteX73" fmla="*/ 84800 w 469200"/>
              <a:gd name="connsiteY73" fmla="*/ 117198 h 469200"/>
              <a:gd name="connsiteX74" fmla="*/ 86466 w 469200"/>
              <a:gd name="connsiteY74" fmla="*/ 134620 h 469200"/>
              <a:gd name="connsiteX75" fmla="*/ 59154 w 469200"/>
              <a:gd name="connsiteY75" fmla="*/ 200547 h 469200"/>
              <a:gd name="connsiteX76" fmla="*/ 45656 w 469200"/>
              <a:gd name="connsiteY76" fmla="*/ 211690 h 469200"/>
              <a:gd name="connsiteX77" fmla="*/ 27492 w 469200"/>
              <a:gd name="connsiteY77" fmla="*/ 211690 h 469200"/>
              <a:gd name="connsiteX78" fmla="*/ 27492 w 469200"/>
              <a:gd name="connsiteY78" fmla="*/ 257510 h 469200"/>
              <a:gd name="connsiteX79" fmla="*/ 45656 w 469200"/>
              <a:gd name="connsiteY79" fmla="*/ 257510 h 469200"/>
              <a:gd name="connsiteX80" fmla="*/ 59154 w 469200"/>
              <a:gd name="connsiteY80" fmla="*/ 268652 h 469200"/>
              <a:gd name="connsiteX81" fmla="*/ 86466 w 469200"/>
              <a:gd name="connsiteY81" fmla="*/ 334579 h 469200"/>
              <a:gd name="connsiteX82" fmla="*/ 84800 w 469200"/>
              <a:gd name="connsiteY82" fmla="*/ 352001 h 469200"/>
              <a:gd name="connsiteX83" fmla="*/ 71953 w 469200"/>
              <a:gd name="connsiteY83" fmla="*/ 364847 h 469200"/>
              <a:gd name="connsiteX84" fmla="*/ 104352 w 469200"/>
              <a:gd name="connsiteY84" fmla="*/ 397247 h 469200"/>
              <a:gd name="connsiteX85" fmla="*/ 117199 w 469200"/>
              <a:gd name="connsiteY85" fmla="*/ 384400 h 469200"/>
              <a:gd name="connsiteX86" fmla="*/ 134620 w 469200"/>
              <a:gd name="connsiteY86" fmla="*/ 382734 h 469200"/>
              <a:gd name="connsiteX87" fmla="*/ 200547 w 469200"/>
              <a:gd name="connsiteY87" fmla="*/ 410045 h 469200"/>
              <a:gd name="connsiteX88" fmla="*/ 211690 w 469200"/>
              <a:gd name="connsiteY88" fmla="*/ 423543 h 469200"/>
              <a:gd name="connsiteX89" fmla="*/ 211690 w 469200"/>
              <a:gd name="connsiteY89" fmla="*/ 441708 h 469200"/>
              <a:gd name="connsiteX90" fmla="*/ 257510 w 469200"/>
              <a:gd name="connsiteY90" fmla="*/ 441708 h 469200"/>
              <a:gd name="connsiteX91" fmla="*/ 257510 w 469200"/>
              <a:gd name="connsiteY91" fmla="*/ 423544 h 469200"/>
              <a:gd name="connsiteX92" fmla="*/ 268653 w 469200"/>
              <a:gd name="connsiteY92" fmla="*/ 410046 h 469200"/>
              <a:gd name="connsiteX93" fmla="*/ 334580 w 469200"/>
              <a:gd name="connsiteY93" fmla="*/ 382735 h 469200"/>
              <a:gd name="connsiteX94" fmla="*/ 352001 w 469200"/>
              <a:gd name="connsiteY94" fmla="*/ 384401 h 469200"/>
              <a:gd name="connsiteX95" fmla="*/ 364848 w 469200"/>
              <a:gd name="connsiteY95" fmla="*/ 397247 h 469200"/>
              <a:gd name="connsiteX96" fmla="*/ 397247 w 469200"/>
              <a:gd name="connsiteY96" fmla="*/ 364848 h 469200"/>
              <a:gd name="connsiteX97" fmla="*/ 384400 w 469200"/>
              <a:gd name="connsiteY97" fmla="*/ 352002 h 469200"/>
              <a:gd name="connsiteX98" fmla="*/ 382734 w 469200"/>
              <a:gd name="connsiteY98" fmla="*/ 334580 h 469200"/>
              <a:gd name="connsiteX99" fmla="*/ 410046 w 469200"/>
              <a:gd name="connsiteY99" fmla="*/ 268653 h 469200"/>
              <a:gd name="connsiteX100" fmla="*/ 423544 w 469200"/>
              <a:gd name="connsiteY100" fmla="*/ 257510 h 469200"/>
              <a:gd name="connsiteX101" fmla="*/ 441708 w 469200"/>
              <a:gd name="connsiteY101" fmla="*/ 257510 h 469200"/>
              <a:gd name="connsiteX102" fmla="*/ 441708 w 469200"/>
              <a:gd name="connsiteY102" fmla="*/ 211690 h 469200"/>
              <a:gd name="connsiteX103" fmla="*/ 423544 w 469200"/>
              <a:gd name="connsiteY103" fmla="*/ 211690 h 469200"/>
              <a:gd name="connsiteX104" fmla="*/ 410046 w 469200"/>
              <a:gd name="connsiteY104" fmla="*/ 200548 h 469200"/>
              <a:gd name="connsiteX105" fmla="*/ 382734 w 469200"/>
              <a:gd name="connsiteY105" fmla="*/ 134621 h 469200"/>
              <a:gd name="connsiteX106" fmla="*/ 384400 w 469200"/>
              <a:gd name="connsiteY106" fmla="*/ 117199 h 469200"/>
              <a:gd name="connsiteX107" fmla="*/ 397247 w 469200"/>
              <a:gd name="connsiteY107" fmla="*/ 104353 h 469200"/>
              <a:gd name="connsiteX108" fmla="*/ 364848 w 469200"/>
              <a:gd name="connsiteY108" fmla="*/ 71953 h 469200"/>
              <a:gd name="connsiteX109" fmla="*/ 352001 w 469200"/>
              <a:gd name="connsiteY109" fmla="*/ 84800 h 469200"/>
              <a:gd name="connsiteX110" fmla="*/ 334580 w 469200"/>
              <a:gd name="connsiteY110" fmla="*/ 86466 h 469200"/>
              <a:gd name="connsiteX111" fmla="*/ 268653 w 469200"/>
              <a:gd name="connsiteY111" fmla="*/ 59154 h 469200"/>
              <a:gd name="connsiteX112" fmla="*/ 257510 w 469200"/>
              <a:gd name="connsiteY112" fmla="*/ 45656 h 469200"/>
              <a:gd name="connsiteX113" fmla="*/ 257510 w 469200"/>
              <a:gd name="connsiteY113" fmla="*/ 27492 h 469200"/>
              <a:gd name="connsiteX114" fmla="*/ 197944 w 469200"/>
              <a:gd name="connsiteY114" fmla="*/ 0 h 469200"/>
              <a:gd name="connsiteX115" fmla="*/ 271256 w 469200"/>
              <a:gd name="connsiteY115" fmla="*/ 0 h 469200"/>
              <a:gd name="connsiteX116" fmla="*/ 285002 w 469200"/>
              <a:gd name="connsiteY116" fmla="*/ 13746 h 469200"/>
              <a:gd name="connsiteX117" fmla="*/ 285002 w 469200"/>
              <a:gd name="connsiteY117" fmla="*/ 34626 h 469200"/>
              <a:gd name="connsiteX118" fmla="*/ 340362 w 469200"/>
              <a:gd name="connsiteY118" fmla="*/ 57561 h 469200"/>
              <a:gd name="connsiteX119" fmla="*/ 355129 w 469200"/>
              <a:gd name="connsiteY119" fmla="*/ 42793 h 469200"/>
              <a:gd name="connsiteX120" fmla="*/ 364849 w 469200"/>
              <a:gd name="connsiteY120" fmla="*/ 38767 h 469200"/>
              <a:gd name="connsiteX121" fmla="*/ 374568 w 469200"/>
              <a:gd name="connsiteY121" fmla="*/ 42793 h 469200"/>
              <a:gd name="connsiteX122" fmla="*/ 426407 w 469200"/>
              <a:gd name="connsiteY122" fmla="*/ 94634 h 469200"/>
              <a:gd name="connsiteX123" fmla="*/ 430434 w 469200"/>
              <a:gd name="connsiteY123" fmla="*/ 104353 h 469200"/>
              <a:gd name="connsiteX124" fmla="*/ 426407 w 469200"/>
              <a:gd name="connsiteY124" fmla="*/ 114073 h 469200"/>
              <a:gd name="connsiteX125" fmla="*/ 411641 w 469200"/>
              <a:gd name="connsiteY125" fmla="*/ 128840 h 469200"/>
              <a:gd name="connsiteX126" fmla="*/ 434574 w 469200"/>
              <a:gd name="connsiteY126" fmla="*/ 184198 h 469200"/>
              <a:gd name="connsiteX127" fmla="*/ 455454 w 469200"/>
              <a:gd name="connsiteY127" fmla="*/ 184198 h 469200"/>
              <a:gd name="connsiteX128" fmla="*/ 469200 w 469200"/>
              <a:gd name="connsiteY128" fmla="*/ 197946 h 469200"/>
              <a:gd name="connsiteX129" fmla="*/ 469200 w 469200"/>
              <a:gd name="connsiteY129" fmla="*/ 271258 h 469200"/>
              <a:gd name="connsiteX130" fmla="*/ 455454 w 469200"/>
              <a:gd name="connsiteY130" fmla="*/ 285004 h 469200"/>
              <a:gd name="connsiteX131" fmla="*/ 434572 w 469200"/>
              <a:gd name="connsiteY131" fmla="*/ 285004 h 469200"/>
              <a:gd name="connsiteX132" fmla="*/ 411639 w 469200"/>
              <a:gd name="connsiteY132" fmla="*/ 340362 h 469200"/>
              <a:gd name="connsiteX133" fmla="*/ 426406 w 469200"/>
              <a:gd name="connsiteY133" fmla="*/ 355129 h 469200"/>
              <a:gd name="connsiteX134" fmla="*/ 430432 w 469200"/>
              <a:gd name="connsiteY134" fmla="*/ 364849 h 469200"/>
              <a:gd name="connsiteX135" fmla="*/ 426406 w 469200"/>
              <a:gd name="connsiteY135" fmla="*/ 374568 h 469200"/>
              <a:gd name="connsiteX136" fmla="*/ 374566 w 469200"/>
              <a:gd name="connsiteY136" fmla="*/ 426407 h 469200"/>
              <a:gd name="connsiteX137" fmla="*/ 355127 w 469200"/>
              <a:gd name="connsiteY137" fmla="*/ 426407 h 469200"/>
              <a:gd name="connsiteX138" fmla="*/ 340359 w 469200"/>
              <a:gd name="connsiteY138" fmla="*/ 411640 h 469200"/>
              <a:gd name="connsiteX139" fmla="*/ 285001 w 469200"/>
              <a:gd name="connsiteY139" fmla="*/ 434573 h 469200"/>
              <a:gd name="connsiteX140" fmla="*/ 285001 w 469200"/>
              <a:gd name="connsiteY140" fmla="*/ 455454 h 469200"/>
              <a:gd name="connsiteX141" fmla="*/ 271255 w 469200"/>
              <a:gd name="connsiteY141" fmla="*/ 469200 h 469200"/>
              <a:gd name="connsiteX142" fmla="*/ 197943 w 469200"/>
              <a:gd name="connsiteY142" fmla="*/ 469200 h 469200"/>
              <a:gd name="connsiteX143" fmla="*/ 184197 w 469200"/>
              <a:gd name="connsiteY143" fmla="*/ 455454 h 469200"/>
              <a:gd name="connsiteX144" fmla="*/ 184197 w 469200"/>
              <a:gd name="connsiteY144" fmla="*/ 434571 h 469200"/>
              <a:gd name="connsiteX145" fmla="*/ 128839 w 469200"/>
              <a:gd name="connsiteY145" fmla="*/ 411638 h 469200"/>
              <a:gd name="connsiteX146" fmla="*/ 114072 w 469200"/>
              <a:gd name="connsiteY146" fmla="*/ 426406 h 469200"/>
              <a:gd name="connsiteX147" fmla="*/ 94632 w 469200"/>
              <a:gd name="connsiteY147" fmla="*/ 426406 h 469200"/>
              <a:gd name="connsiteX148" fmla="*/ 42793 w 469200"/>
              <a:gd name="connsiteY148" fmla="*/ 374566 h 469200"/>
              <a:gd name="connsiteX149" fmla="*/ 38766 w 469200"/>
              <a:gd name="connsiteY149" fmla="*/ 364847 h 469200"/>
              <a:gd name="connsiteX150" fmla="*/ 42793 w 469200"/>
              <a:gd name="connsiteY150" fmla="*/ 355127 h 469200"/>
              <a:gd name="connsiteX151" fmla="*/ 57559 w 469200"/>
              <a:gd name="connsiteY151" fmla="*/ 340360 h 469200"/>
              <a:gd name="connsiteX152" fmla="*/ 34626 w 469200"/>
              <a:gd name="connsiteY152" fmla="*/ 285002 h 469200"/>
              <a:gd name="connsiteX153" fmla="*/ 13746 w 469200"/>
              <a:gd name="connsiteY153" fmla="*/ 285002 h 469200"/>
              <a:gd name="connsiteX154" fmla="*/ 0 w 469200"/>
              <a:gd name="connsiteY154" fmla="*/ 271256 h 469200"/>
              <a:gd name="connsiteX155" fmla="*/ 0 w 469200"/>
              <a:gd name="connsiteY155" fmla="*/ 197944 h 469200"/>
              <a:gd name="connsiteX156" fmla="*/ 13746 w 469200"/>
              <a:gd name="connsiteY156" fmla="*/ 184198 h 469200"/>
              <a:gd name="connsiteX157" fmla="*/ 34626 w 469200"/>
              <a:gd name="connsiteY157" fmla="*/ 184198 h 469200"/>
              <a:gd name="connsiteX158" fmla="*/ 57561 w 469200"/>
              <a:gd name="connsiteY158" fmla="*/ 128839 h 469200"/>
              <a:gd name="connsiteX159" fmla="*/ 42794 w 469200"/>
              <a:gd name="connsiteY159" fmla="*/ 114072 h 469200"/>
              <a:gd name="connsiteX160" fmla="*/ 38768 w 469200"/>
              <a:gd name="connsiteY160" fmla="*/ 104352 h 469200"/>
              <a:gd name="connsiteX161" fmla="*/ 42794 w 469200"/>
              <a:gd name="connsiteY161" fmla="*/ 94633 h 469200"/>
              <a:gd name="connsiteX162" fmla="*/ 94634 w 469200"/>
              <a:gd name="connsiteY162" fmla="*/ 42793 h 469200"/>
              <a:gd name="connsiteX163" fmla="*/ 104353 w 469200"/>
              <a:gd name="connsiteY163" fmla="*/ 38766 h 469200"/>
              <a:gd name="connsiteX164" fmla="*/ 114072 w 469200"/>
              <a:gd name="connsiteY164" fmla="*/ 42793 h 469200"/>
              <a:gd name="connsiteX165" fmla="*/ 128840 w 469200"/>
              <a:gd name="connsiteY165" fmla="*/ 57560 h 469200"/>
              <a:gd name="connsiteX166" fmla="*/ 184198 w 469200"/>
              <a:gd name="connsiteY166" fmla="*/ 34626 h 469200"/>
              <a:gd name="connsiteX167" fmla="*/ 184198 w 469200"/>
              <a:gd name="connsiteY167" fmla="*/ 13746 h 469200"/>
              <a:gd name="connsiteX168" fmla="*/ 197944 w 469200"/>
              <a:gd name="connsiteY168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</a:cxnLst>
            <a:rect l="l" t="t" r="r" b="b"/>
            <a:pathLst>
              <a:path w="469200" h="469200">
                <a:moveTo>
                  <a:pt x="207803" y="293201"/>
                </a:moveTo>
                <a:cubicBezTo>
                  <a:pt x="209751" y="303202"/>
                  <a:pt x="212206" y="312463"/>
                  <a:pt x="215146" y="320696"/>
                </a:cubicBezTo>
                <a:cubicBezTo>
                  <a:pt x="222601" y="341573"/>
                  <a:pt x="230865" y="349151"/>
                  <a:pt x="234600" y="349151"/>
                </a:cubicBezTo>
                <a:cubicBezTo>
                  <a:pt x="238335" y="349151"/>
                  <a:pt x="246598" y="341573"/>
                  <a:pt x="254054" y="320696"/>
                </a:cubicBezTo>
                <a:cubicBezTo>
                  <a:pt x="256995" y="312463"/>
                  <a:pt x="259450" y="303202"/>
                  <a:pt x="261397" y="293201"/>
                </a:cubicBezTo>
                <a:cubicBezTo>
                  <a:pt x="252657" y="293837"/>
                  <a:pt x="243693" y="294166"/>
                  <a:pt x="234600" y="294166"/>
                </a:cubicBezTo>
                <a:cubicBezTo>
                  <a:pt x="225507" y="294166"/>
                  <a:pt x="216543" y="293837"/>
                  <a:pt x="207803" y="293201"/>
                </a:cubicBezTo>
                <a:close/>
                <a:moveTo>
                  <a:pt x="341721" y="275174"/>
                </a:moveTo>
                <a:cubicBezTo>
                  <a:pt x="338146" y="276812"/>
                  <a:pt x="334243" y="278410"/>
                  <a:pt x="329942" y="279946"/>
                </a:cubicBezTo>
                <a:cubicBezTo>
                  <a:pt x="318125" y="284166"/>
                  <a:pt x="304560" y="287501"/>
                  <a:pt x="289885" y="289886"/>
                </a:cubicBezTo>
                <a:cubicBezTo>
                  <a:pt x="287500" y="304561"/>
                  <a:pt x="284165" y="318126"/>
                  <a:pt x="279945" y="329943"/>
                </a:cubicBezTo>
                <a:cubicBezTo>
                  <a:pt x="278409" y="334244"/>
                  <a:pt x="276811" y="338146"/>
                  <a:pt x="275173" y="341721"/>
                </a:cubicBezTo>
                <a:cubicBezTo>
                  <a:pt x="305750" y="330101"/>
                  <a:pt x="330101" y="305750"/>
                  <a:pt x="341721" y="275174"/>
                </a:cubicBezTo>
                <a:close/>
                <a:moveTo>
                  <a:pt x="127478" y="275173"/>
                </a:moveTo>
                <a:cubicBezTo>
                  <a:pt x="139099" y="305750"/>
                  <a:pt x="163450" y="330101"/>
                  <a:pt x="194026" y="341720"/>
                </a:cubicBezTo>
                <a:cubicBezTo>
                  <a:pt x="192388" y="338146"/>
                  <a:pt x="190790" y="334243"/>
                  <a:pt x="189254" y="329942"/>
                </a:cubicBezTo>
                <a:cubicBezTo>
                  <a:pt x="185034" y="318125"/>
                  <a:pt x="181699" y="304560"/>
                  <a:pt x="179314" y="289885"/>
                </a:cubicBezTo>
                <a:cubicBezTo>
                  <a:pt x="164640" y="287500"/>
                  <a:pt x="151075" y="284165"/>
                  <a:pt x="139257" y="279945"/>
                </a:cubicBezTo>
                <a:cubicBezTo>
                  <a:pt x="134955" y="278409"/>
                  <a:pt x="131053" y="276811"/>
                  <a:pt x="127478" y="275173"/>
                </a:cubicBezTo>
                <a:close/>
                <a:moveTo>
                  <a:pt x="293201" y="207803"/>
                </a:moveTo>
                <a:cubicBezTo>
                  <a:pt x="293837" y="216543"/>
                  <a:pt x="294166" y="225507"/>
                  <a:pt x="294166" y="234600"/>
                </a:cubicBezTo>
                <a:cubicBezTo>
                  <a:pt x="294166" y="243693"/>
                  <a:pt x="293837" y="252657"/>
                  <a:pt x="293201" y="261397"/>
                </a:cubicBezTo>
                <a:cubicBezTo>
                  <a:pt x="303202" y="259450"/>
                  <a:pt x="312463" y="256994"/>
                  <a:pt x="320696" y="254054"/>
                </a:cubicBezTo>
                <a:cubicBezTo>
                  <a:pt x="341572" y="246598"/>
                  <a:pt x="349151" y="238335"/>
                  <a:pt x="349151" y="234600"/>
                </a:cubicBezTo>
                <a:cubicBezTo>
                  <a:pt x="349151" y="230865"/>
                  <a:pt x="341572" y="222601"/>
                  <a:pt x="320696" y="215146"/>
                </a:cubicBezTo>
                <a:cubicBezTo>
                  <a:pt x="312464" y="212206"/>
                  <a:pt x="303202" y="209750"/>
                  <a:pt x="293201" y="207803"/>
                </a:cubicBezTo>
                <a:close/>
                <a:moveTo>
                  <a:pt x="175999" y="207803"/>
                </a:moveTo>
                <a:cubicBezTo>
                  <a:pt x="165998" y="209750"/>
                  <a:pt x="156737" y="212206"/>
                  <a:pt x="148504" y="215146"/>
                </a:cubicBezTo>
                <a:cubicBezTo>
                  <a:pt x="127628" y="222601"/>
                  <a:pt x="120049" y="230865"/>
                  <a:pt x="120049" y="234600"/>
                </a:cubicBezTo>
                <a:cubicBezTo>
                  <a:pt x="120049" y="238335"/>
                  <a:pt x="127628" y="246598"/>
                  <a:pt x="148503" y="254054"/>
                </a:cubicBezTo>
                <a:cubicBezTo>
                  <a:pt x="156736" y="256994"/>
                  <a:pt x="165998" y="259450"/>
                  <a:pt x="175999" y="261397"/>
                </a:cubicBezTo>
                <a:cubicBezTo>
                  <a:pt x="175363" y="252657"/>
                  <a:pt x="175034" y="243693"/>
                  <a:pt x="175034" y="234600"/>
                </a:cubicBezTo>
                <a:cubicBezTo>
                  <a:pt x="175034" y="225507"/>
                  <a:pt x="175363" y="216543"/>
                  <a:pt x="175999" y="207803"/>
                </a:cubicBezTo>
                <a:close/>
                <a:moveTo>
                  <a:pt x="234600" y="202526"/>
                </a:moveTo>
                <a:cubicBezTo>
                  <a:pt x="224078" y="202526"/>
                  <a:pt x="213784" y="202995"/>
                  <a:pt x="203894" y="203894"/>
                </a:cubicBezTo>
                <a:cubicBezTo>
                  <a:pt x="202995" y="213784"/>
                  <a:pt x="202526" y="224078"/>
                  <a:pt x="202526" y="234600"/>
                </a:cubicBezTo>
                <a:cubicBezTo>
                  <a:pt x="202526" y="245122"/>
                  <a:pt x="202995" y="255416"/>
                  <a:pt x="203894" y="265306"/>
                </a:cubicBezTo>
                <a:cubicBezTo>
                  <a:pt x="213784" y="266205"/>
                  <a:pt x="224078" y="266674"/>
                  <a:pt x="234600" y="266674"/>
                </a:cubicBezTo>
                <a:cubicBezTo>
                  <a:pt x="245122" y="266674"/>
                  <a:pt x="255416" y="266205"/>
                  <a:pt x="265306" y="265306"/>
                </a:cubicBezTo>
                <a:cubicBezTo>
                  <a:pt x="266205" y="255416"/>
                  <a:pt x="266674" y="245122"/>
                  <a:pt x="266674" y="234600"/>
                </a:cubicBezTo>
                <a:cubicBezTo>
                  <a:pt x="266674" y="224078"/>
                  <a:pt x="266205" y="213784"/>
                  <a:pt x="265306" y="203894"/>
                </a:cubicBezTo>
                <a:cubicBezTo>
                  <a:pt x="255416" y="202995"/>
                  <a:pt x="245122" y="202526"/>
                  <a:pt x="234600" y="202526"/>
                </a:cubicBezTo>
                <a:close/>
                <a:moveTo>
                  <a:pt x="275174" y="127480"/>
                </a:moveTo>
                <a:cubicBezTo>
                  <a:pt x="276812" y="131054"/>
                  <a:pt x="278410" y="134957"/>
                  <a:pt x="279946" y="139258"/>
                </a:cubicBezTo>
                <a:cubicBezTo>
                  <a:pt x="284166" y="151075"/>
                  <a:pt x="287501" y="164640"/>
                  <a:pt x="289886" y="179315"/>
                </a:cubicBezTo>
                <a:cubicBezTo>
                  <a:pt x="304560" y="181700"/>
                  <a:pt x="318125" y="185035"/>
                  <a:pt x="329943" y="189255"/>
                </a:cubicBezTo>
                <a:cubicBezTo>
                  <a:pt x="334244" y="190791"/>
                  <a:pt x="338147" y="192388"/>
                  <a:pt x="341721" y="194028"/>
                </a:cubicBezTo>
                <a:cubicBezTo>
                  <a:pt x="330101" y="163451"/>
                  <a:pt x="305751" y="139100"/>
                  <a:pt x="275174" y="127480"/>
                </a:cubicBezTo>
                <a:close/>
                <a:moveTo>
                  <a:pt x="194027" y="127478"/>
                </a:moveTo>
                <a:cubicBezTo>
                  <a:pt x="163450" y="139099"/>
                  <a:pt x="139099" y="163449"/>
                  <a:pt x="127479" y="194026"/>
                </a:cubicBezTo>
                <a:cubicBezTo>
                  <a:pt x="131054" y="192388"/>
                  <a:pt x="134957" y="190790"/>
                  <a:pt x="139258" y="189254"/>
                </a:cubicBezTo>
                <a:cubicBezTo>
                  <a:pt x="151075" y="185034"/>
                  <a:pt x="164640" y="181699"/>
                  <a:pt x="179315" y="179314"/>
                </a:cubicBezTo>
                <a:cubicBezTo>
                  <a:pt x="181700" y="164639"/>
                  <a:pt x="185035" y="151074"/>
                  <a:pt x="189255" y="139257"/>
                </a:cubicBezTo>
                <a:cubicBezTo>
                  <a:pt x="190791" y="134956"/>
                  <a:pt x="192388" y="131053"/>
                  <a:pt x="194027" y="127478"/>
                </a:cubicBezTo>
                <a:close/>
                <a:moveTo>
                  <a:pt x="234600" y="120049"/>
                </a:moveTo>
                <a:cubicBezTo>
                  <a:pt x="230865" y="120049"/>
                  <a:pt x="222601" y="127627"/>
                  <a:pt x="215146" y="148504"/>
                </a:cubicBezTo>
                <a:cubicBezTo>
                  <a:pt x="212205" y="156737"/>
                  <a:pt x="209750" y="165998"/>
                  <a:pt x="207803" y="175999"/>
                </a:cubicBezTo>
                <a:cubicBezTo>
                  <a:pt x="216543" y="175363"/>
                  <a:pt x="225507" y="175034"/>
                  <a:pt x="234600" y="175034"/>
                </a:cubicBezTo>
                <a:cubicBezTo>
                  <a:pt x="243693" y="175034"/>
                  <a:pt x="252657" y="175363"/>
                  <a:pt x="261397" y="175999"/>
                </a:cubicBezTo>
                <a:cubicBezTo>
                  <a:pt x="259449" y="165998"/>
                  <a:pt x="256994" y="156737"/>
                  <a:pt x="254054" y="148504"/>
                </a:cubicBezTo>
                <a:cubicBezTo>
                  <a:pt x="246598" y="127627"/>
                  <a:pt x="238335" y="120049"/>
                  <a:pt x="234600" y="120049"/>
                </a:cubicBezTo>
                <a:close/>
                <a:moveTo>
                  <a:pt x="234600" y="92557"/>
                </a:moveTo>
                <a:cubicBezTo>
                  <a:pt x="312923" y="92557"/>
                  <a:pt x="376643" y="156277"/>
                  <a:pt x="376643" y="234600"/>
                </a:cubicBezTo>
                <a:cubicBezTo>
                  <a:pt x="376643" y="312922"/>
                  <a:pt x="312923" y="376643"/>
                  <a:pt x="234600" y="376643"/>
                </a:cubicBezTo>
                <a:cubicBezTo>
                  <a:pt x="156277" y="376643"/>
                  <a:pt x="92557" y="312922"/>
                  <a:pt x="92557" y="234600"/>
                </a:cubicBezTo>
                <a:cubicBezTo>
                  <a:pt x="92557" y="156277"/>
                  <a:pt x="156277" y="92557"/>
                  <a:pt x="234600" y="92557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5" y="57906"/>
                  <a:pt x="200547" y="59153"/>
                </a:cubicBezTo>
                <a:cubicBezTo>
                  <a:pt x="176833" y="63727"/>
                  <a:pt x="154652" y="72916"/>
                  <a:pt x="134620" y="86465"/>
                </a:cubicBezTo>
                <a:cubicBezTo>
                  <a:pt x="129166" y="90156"/>
                  <a:pt x="121858" y="89457"/>
                  <a:pt x="117199" y="84799"/>
                </a:cubicBezTo>
                <a:lnTo>
                  <a:pt x="104352" y="71953"/>
                </a:lnTo>
                <a:lnTo>
                  <a:pt x="71953" y="104352"/>
                </a:lnTo>
                <a:lnTo>
                  <a:pt x="84800" y="117198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8" y="176833"/>
                  <a:pt x="59154" y="200547"/>
                </a:cubicBezTo>
                <a:cubicBezTo>
                  <a:pt x="57906" y="207016"/>
                  <a:pt x="52243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4" y="268652"/>
                </a:cubicBezTo>
                <a:cubicBezTo>
                  <a:pt x="63729" y="292368"/>
                  <a:pt x="72918" y="314548"/>
                  <a:pt x="86466" y="334579"/>
                </a:cubicBezTo>
                <a:cubicBezTo>
                  <a:pt x="90157" y="340035"/>
                  <a:pt x="89458" y="347343"/>
                  <a:pt x="84800" y="352001"/>
                </a:cubicBezTo>
                <a:lnTo>
                  <a:pt x="71953" y="364847"/>
                </a:lnTo>
                <a:lnTo>
                  <a:pt x="104352" y="397247"/>
                </a:lnTo>
                <a:lnTo>
                  <a:pt x="117199" y="384400"/>
                </a:lnTo>
                <a:cubicBezTo>
                  <a:pt x="121856" y="379743"/>
                  <a:pt x="129166" y="379044"/>
                  <a:pt x="134620" y="382734"/>
                </a:cubicBezTo>
                <a:cubicBezTo>
                  <a:pt x="154652" y="396282"/>
                  <a:pt x="176833" y="405471"/>
                  <a:pt x="200547" y="410045"/>
                </a:cubicBezTo>
                <a:cubicBezTo>
                  <a:pt x="207015" y="411293"/>
                  <a:pt x="211690" y="416955"/>
                  <a:pt x="211690" y="423543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4"/>
                </a:lnTo>
                <a:cubicBezTo>
                  <a:pt x="257510" y="416956"/>
                  <a:pt x="262184" y="411293"/>
                  <a:pt x="268653" y="410046"/>
                </a:cubicBezTo>
                <a:cubicBezTo>
                  <a:pt x="292367" y="405472"/>
                  <a:pt x="314548" y="396283"/>
                  <a:pt x="334580" y="382735"/>
                </a:cubicBezTo>
                <a:cubicBezTo>
                  <a:pt x="340037" y="379045"/>
                  <a:pt x="347344" y="379743"/>
                  <a:pt x="352001" y="384401"/>
                </a:cubicBezTo>
                <a:lnTo>
                  <a:pt x="364848" y="397247"/>
                </a:lnTo>
                <a:lnTo>
                  <a:pt x="397247" y="364848"/>
                </a:lnTo>
                <a:lnTo>
                  <a:pt x="384400" y="352002"/>
                </a:lnTo>
                <a:cubicBezTo>
                  <a:pt x="379742" y="347344"/>
                  <a:pt x="379044" y="340036"/>
                  <a:pt x="382734" y="334580"/>
                </a:cubicBezTo>
                <a:cubicBezTo>
                  <a:pt x="396282" y="314549"/>
                  <a:pt x="405471" y="292368"/>
                  <a:pt x="410046" y="268653"/>
                </a:cubicBezTo>
                <a:cubicBezTo>
                  <a:pt x="411294" y="262184"/>
                  <a:pt x="416957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6" y="200548"/>
                </a:cubicBezTo>
                <a:cubicBezTo>
                  <a:pt x="405472" y="176833"/>
                  <a:pt x="396282" y="154652"/>
                  <a:pt x="382734" y="134621"/>
                </a:cubicBezTo>
                <a:cubicBezTo>
                  <a:pt x="379043" y="129165"/>
                  <a:pt x="379742" y="121857"/>
                  <a:pt x="384400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1" y="84800"/>
                </a:lnTo>
                <a:cubicBezTo>
                  <a:pt x="347345" y="89458"/>
                  <a:pt x="340035" y="90157"/>
                  <a:pt x="334580" y="86466"/>
                </a:cubicBezTo>
                <a:cubicBezTo>
                  <a:pt x="314548" y="72917"/>
                  <a:pt x="292368" y="63728"/>
                  <a:pt x="268653" y="59154"/>
                </a:cubicBezTo>
                <a:cubicBezTo>
                  <a:pt x="262185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2" y="39519"/>
                  <a:pt x="323077" y="47201"/>
                  <a:pt x="340362" y="57561"/>
                </a:cubicBezTo>
                <a:lnTo>
                  <a:pt x="355129" y="42793"/>
                </a:lnTo>
                <a:cubicBezTo>
                  <a:pt x="357706" y="40216"/>
                  <a:pt x="361203" y="38767"/>
                  <a:pt x="364849" y="38767"/>
                </a:cubicBezTo>
                <a:cubicBezTo>
                  <a:pt x="368494" y="38767"/>
                  <a:pt x="371991" y="40216"/>
                  <a:pt x="374568" y="42793"/>
                </a:cubicBezTo>
                <a:lnTo>
                  <a:pt x="426407" y="94634"/>
                </a:lnTo>
                <a:cubicBezTo>
                  <a:pt x="428986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1" y="128840"/>
                </a:lnTo>
                <a:cubicBezTo>
                  <a:pt x="421999" y="146125"/>
                  <a:pt x="429681" y="164666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6"/>
                </a:cubicBezTo>
                <a:lnTo>
                  <a:pt x="469200" y="271258"/>
                </a:lnTo>
                <a:cubicBezTo>
                  <a:pt x="469200" y="278850"/>
                  <a:pt x="463045" y="285004"/>
                  <a:pt x="455454" y="285004"/>
                </a:cubicBezTo>
                <a:lnTo>
                  <a:pt x="434572" y="285004"/>
                </a:lnTo>
                <a:cubicBezTo>
                  <a:pt x="429680" y="304536"/>
                  <a:pt x="421998" y="323078"/>
                  <a:pt x="411639" y="340362"/>
                </a:cubicBezTo>
                <a:lnTo>
                  <a:pt x="426406" y="355129"/>
                </a:lnTo>
                <a:cubicBezTo>
                  <a:pt x="428984" y="357706"/>
                  <a:pt x="430432" y="361202"/>
                  <a:pt x="430432" y="364849"/>
                </a:cubicBezTo>
                <a:cubicBezTo>
                  <a:pt x="430432" y="368494"/>
                  <a:pt x="428984" y="371990"/>
                  <a:pt x="426406" y="374568"/>
                </a:cubicBezTo>
                <a:lnTo>
                  <a:pt x="374566" y="426407"/>
                </a:lnTo>
                <a:cubicBezTo>
                  <a:pt x="369198" y="431776"/>
                  <a:pt x="360494" y="431775"/>
                  <a:pt x="355127" y="426407"/>
                </a:cubicBezTo>
                <a:lnTo>
                  <a:pt x="340359" y="411640"/>
                </a:lnTo>
                <a:cubicBezTo>
                  <a:pt x="323076" y="421998"/>
                  <a:pt x="304531" y="429681"/>
                  <a:pt x="285001" y="434573"/>
                </a:cubicBezTo>
                <a:lnTo>
                  <a:pt x="285001" y="455454"/>
                </a:lnTo>
                <a:cubicBezTo>
                  <a:pt x="285001" y="463045"/>
                  <a:pt x="278847" y="469200"/>
                  <a:pt x="271255" y="469200"/>
                </a:cubicBezTo>
                <a:lnTo>
                  <a:pt x="197943" y="469200"/>
                </a:lnTo>
                <a:cubicBezTo>
                  <a:pt x="190351" y="469200"/>
                  <a:pt x="184197" y="463045"/>
                  <a:pt x="184197" y="455454"/>
                </a:cubicBezTo>
                <a:lnTo>
                  <a:pt x="184197" y="434571"/>
                </a:lnTo>
                <a:cubicBezTo>
                  <a:pt x="164668" y="429679"/>
                  <a:pt x="146122" y="421996"/>
                  <a:pt x="128839" y="411638"/>
                </a:cubicBezTo>
                <a:lnTo>
                  <a:pt x="114072" y="426406"/>
                </a:lnTo>
                <a:cubicBezTo>
                  <a:pt x="108703" y="431773"/>
                  <a:pt x="99999" y="431774"/>
                  <a:pt x="94632" y="426406"/>
                </a:cubicBezTo>
                <a:lnTo>
                  <a:pt x="42793" y="374566"/>
                </a:lnTo>
                <a:cubicBezTo>
                  <a:pt x="40214" y="371989"/>
                  <a:pt x="38766" y="368492"/>
                  <a:pt x="38766" y="364847"/>
                </a:cubicBezTo>
                <a:cubicBezTo>
                  <a:pt x="38766" y="361201"/>
                  <a:pt x="40215" y="357705"/>
                  <a:pt x="42793" y="355127"/>
                </a:cubicBezTo>
                <a:lnTo>
                  <a:pt x="57559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5"/>
                  <a:pt x="57561" y="128839"/>
                </a:cubicBezTo>
                <a:lnTo>
                  <a:pt x="42794" y="114072"/>
                </a:lnTo>
                <a:cubicBezTo>
                  <a:pt x="40216" y="111495"/>
                  <a:pt x="38768" y="107998"/>
                  <a:pt x="38768" y="104352"/>
                </a:cubicBezTo>
                <a:cubicBezTo>
                  <a:pt x="38768" y="100707"/>
                  <a:pt x="40216" y="9721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8" y="38766"/>
                  <a:pt x="104353" y="38766"/>
                </a:cubicBezTo>
                <a:cubicBezTo>
                  <a:pt x="107998" y="38766"/>
                  <a:pt x="111495" y="40215"/>
                  <a:pt x="114072" y="42793"/>
                </a:cubicBezTo>
                <a:lnTo>
                  <a:pt x="128840" y="57560"/>
                </a:lnTo>
                <a:cubicBezTo>
                  <a:pt x="146123" y="47201"/>
                  <a:pt x="164668" y="39518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4" name="Freeform: Shape 393">
            <a:extLst>
              <a:ext uri="{FF2B5EF4-FFF2-40B4-BE49-F238E27FC236}">
                <a16:creationId xmlns:a16="http://schemas.microsoft.com/office/drawing/2014/main" xmlns="" id="{85A0069D-04AD-48D5-BE56-3FCC5C8E226E}"/>
              </a:ext>
            </a:extLst>
          </p:cNvPr>
          <p:cNvSpPr/>
          <p:nvPr/>
        </p:nvSpPr>
        <p:spPr>
          <a:xfrm>
            <a:off x="5250159" y="2252780"/>
            <a:ext cx="469200" cy="469200"/>
          </a:xfrm>
          <a:custGeom>
            <a:avLst/>
            <a:gdLst>
              <a:gd name="connsiteX0" fmla="*/ 27492 w 469200"/>
              <a:gd name="connsiteY0" fmla="*/ 395888 h 469200"/>
              <a:gd name="connsiteX1" fmla="*/ 27492 w 469200"/>
              <a:gd name="connsiteY1" fmla="*/ 418798 h 469200"/>
              <a:gd name="connsiteX2" fmla="*/ 50402 w 469200"/>
              <a:gd name="connsiteY2" fmla="*/ 441708 h 469200"/>
              <a:gd name="connsiteX3" fmla="*/ 73313 w 469200"/>
              <a:gd name="connsiteY3" fmla="*/ 418798 h 469200"/>
              <a:gd name="connsiteX4" fmla="*/ 73313 w 469200"/>
              <a:gd name="connsiteY4" fmla="*/ 395888 h 469200"/>
              <a:gd name="connsiteX5" fmla="*/ 234599 w 469200"/>
              <a:gd name="connsiteY5" fmla="*/ 303330 h 469200"/>
              <a:gd name="connsiteX6" fmla="*/ 248345 w 469200"/>
              <a:gd name="connsiteY6" fmla="*/ 317076 h 469200"/>
              <a:gd name="connsiteX7" fmla="*/ 234599 w 469200"/>
              <a:gd name="connsiteY7" fmla="*/ 330822 h 469200"/>
              <a:gd name="connsiteX8" fmla="*/ 220853 w 469200"/>
              <a:gd name="connsiteY8" fmla="*/ 317076 h 469200"/>
              <a:gd name="connsiteX9" fmla="*/ 234599 w 469200"/>
              <a:gd name="connsiteY9" fmla="*/ 303330 h 469200"/>
              <a:gd name="connsiteX10" fmla="*/ 234600 w 469200"/>
              <a:gd name="connsiteY10" fmla="*/ 275837 h 469200"/>
              <a:gd name="connsiteX11" fmla="*/ 193361 w 469200"/>
              <a:gd name="connsiteY11" fmla="*/ 317076 h 469200"/>
              <a:gd name="connsiteX12" fmla="*/ 234600 w 469200"/>
              <a:gd name="connsiteY12" fmla="*/ 358314 h 469200"/>
              <a:gd name="connsiteX13" fmla="*/ 275838 w 469200"/>
              <a:gd name="connsiteY13" fmla="*/ 317076 h 469200"/>
              <a:gd name="connsiteX14" fmla="*/ 234600 w 469200"/>
              <a:gd name="connsiteY14" fmla="*/ 275837 h 469200"/>
              <a:gd name="connsiteX15" fmla="*/ 234601 w 469200"/>
              <a:gd name="connsiteY15" fmla="*/ 220853 h 469200"/>
              <a:gd name="connsiteX16" fmla="*/ 248347 w 469200"/>
              <a:gd name="connsiteY16" fmla="*/ 234599 h 469200"/>
              <a:gd name="connsiteX17" fmla="*/ 248347 w 469200"/>
              <a:gd name="connsiteY17" fmla="*/ 249729 h 469200"/>
              <a:gd name="connsiteX18" fmla="*/ 272475 w 469200"/>
              <a:gd name="connsiteY18" fmla="*/ 259762 h 469200"/>
              <a:gd name="connsiteX19" fmla="*/ 283200 w 469200"/>
              <a:gd name="connsiteY19" fmla="*/ 249036 h 469200"/>
              <a:gd name="connsiteX20" fmla="*/ 302640 w 469200"/>
              <a:gd name="connsiteY20" fmla="*/ 249036 h 469200"/>
              <a:gd name="connsiteX21" fmla="*/ 302640 w 469200"/>
              <a:gd name="connsiteY21" fmla="*/ 268476 h 469200"/>
              <a:gd name="connsiteX22" fmla="*/ 291914 w 469200"/>
              <a:gd name="connsiteY22" fmla="*/ 279201 h 469200"/>
              <a:gd name="connsiteX23" fmla="*/ 301947 w 469200"/>
              <a:gd name="connsiteY23" fmla="*/ 303330 h 469200"/>
              <a:gd name="connsiteX24" fmla="*/ 317076 w 469200"/>
              <a:gd name="connsiteY24" fmla="*/ 303330 h 469200"/>
              <a:gd name="connsiteX25" fmla="*/ 330822 w 469200"/>
              <a:gd name="connsiteY25" fmla="*/ 317077 h 469200"/>
              <a:gd name="connsiteX26" fmla="*/ 317076 w 469200"/>
              <a:gd name="connsiteY26" fmla="*/ 330823 h 469200"/>
              <a:gd name="connsiteX27" fmla="*/ 301945 w 469200"/>
              <a:gd name="connsiteY27" fmla="*/ 330823 h 469200"/>
              <a:gd name="connsiteX28" fmla="*/ 291913 w 469200"/>
              <a:gd name="connsiteY28" fmla="*/ 354952 h 469200"/>
              <a:gd name="connsiteX29" fmla="*/ 302638 w 469200"/>
              <a:gd name="connsiteY29" fmla="*/ 365676 h 469200"/>
              <a:gd name="connsiteX30" fmla="*/ 302638 w 469200"/>
              <a:gd name="connsiteY30" fmla="*/ 385116 h 469200"/>
              <a:gd name="connsiteX31" fmla="*/ 292918 w 469200"/>
              <a:gd name="connsiteY31" fmla="*/ 389143 h 469200"/>
              <a:gd name="connsiteX32" fmla="*/ 283199 w 469200"/>
              <a:gd name="connsiteY32" fmla="*/ 385116 h 469200"/>
              <a:gd name="connsiteX33" fmla="*/ 272473 w 469200"/>
              <a:gd name="connsiteY33" fmla="*/ 374390 h 469200"/>
              <a:gd name="connsiteX34" fmla="*/ 248345 w 469200"/>
              <a:gd name="connsiteY34" fmla="*/ 384423 h 469200"/>
              <a:gd name="connsiteX35" fmla="*/ 248345 w 469200"/>
              <a:gd name="connsiteY35" fmla="*/ 399552 h 469200"/>
              <a:gd name="connsiteX36" fmla="*/ 234599 w 469200"/>
              <a:gd name="connsiteY36" fmla="*/ 413298 h 469200"/>
              <a:gd name="connsiteX37" fmla="*/ 220853 w 469200"/>
              <a:gd name="connsiteY37" fmla="*/ 399552 h 469200"/>
              <a:gd name="connsiteX38" fmla="*/ 220853 w 469200"/>
              <a:gd name="connsiteY38" fmla="*/ 384421 h 469200"/>
              <a:gd name="connsiteX39" fmla="*/ 196725 w 469200"/>
              <a:gd name="connsiteY39" fmla="*/ 374389 h 469200"/>
              <a:gd name="connsiteX40" fmla="*/ 185999 w 469200"/>
              <a:gd name="connsiteY40" fmla="*/ 385114 h 469200"/>
              <a:gd name="connsiteX41" fmla="*/ 176280 w 469200"/>
              <a:gd name="connsiteY41" fmla="*/ 389141 h 469200"/>
              <a:gd name="connsiteX42" fmla="*/ 166559 w 469200"/>
              <a:gd name="connsiteY42" fmla="*/ 385114 h 469200"/>
              <a:gd name="connsiteX43" fmla="*/ 166559 w 469200"/>
              <a:gd name="connsiteY43" fmla="*/ 365675 h 469200"/>
              <a:gd name="connsiteX44" fmla="*/ 177285 w 469200"/>
              <a:gd name="connsiteY44" fmla="*/ 354950 h 469200"/>
              <a:gd name="connsiteX45" fmla="*/ 167252 w 469200"/>
              <a:gd name="connsiteY45" fmla="*/ 330821 h 469200"/>
              <a:gd name="connsiteX46" fmla="*/ 152123 w 469200"/>
              <a:gd name="connsiteY46" fmla="*/ 330821 h 469200"/>
              <a:gd name="connsiteX47" fmla="*/ 138377 w 469200"/>
              <a:gd name="connsiteY47" fmla="*/ 317075 h 469200"/>
              <a:gd name="connsiteX48" fmla="*/ 152123 w 469200"/>
              <a:gd name="connsiteY48" fmla="*/ 303329 h 469200"/>
              <a:gd name="connsiteX49" fmla="*/ 167254 w 469200"/>
              <a:gd name="connsiteY49" fmla="*/ 303329 h 469200"/>
              <a:gd name="connsiteX50" fmla="*/ 177287 w 469200"/>
              <a:gd name="connsiteY50" fmla="*/ 279200 h 469200"/>
              <a:gd name="connsiteX51" fmla="*/ 166561 w 469200"/>
              <a:gd name="connsiteY51" fmla="*/ 268475 h 469200"/>
              <a:gd name="connsiteX52" fmla="*/ 166561 w 469200"/>
              <a:gd name="connsiteY52" fmla="*/ 249035 h 469200"/>
              <a:gd name="connsiteX53" fmla="*/ 186001 w 469200"/>
              <a:gd name="connsiteY53" fmla="*/ 249035 h 469200"/>
              <a:gd name="connsiteX54" fmla="*/ 196726 w 469200"/>
              <a:gd name="connsiteY54" fmla="*/ 259761 h 469200"/>
              <a:gd name="connsiteX55" fmla="*/ 220854 w 469200"/>
              <a:gd name="connsiteY55" fmla="*/ 249728 h 469200"/>
              <a:gd name="connsiteX56" fmla="*/ 220854 w 469200"/>
              <a:gd name="connsiteY56" fmla="*/ 234599 h 469200"/>
              <a:gd name="connsiteX57" fmla="*/ 234601 w 469200"/>
              <a:gd name="connsiteY57" fmla="*/ 220853 h 469200"/>
              <a:gd name="connsiteX58" fmla="*/ 289584 w 469200"/>
              <a:gd name="connsiteY58" fmla="*/ 83392 h 469200"/>
              <a:gd name="connsiteX59" fmla="*/ 326240 w 469200"/>
              <a:gd name="connsiteY59" fmla="*/ 83392 h 469200"/>
              <a:gd name="connsiteX60" fmla="*/ 339986 w 469200"/>
              <a:gd name="connsiteY60" fmla="*/ 97138 h 469200"/>
              <a:gd name="connsiteX61" fmla="*/ 339986 w 469200"/>
              <a:gd name="connsiteY61" fmla="*/ 133794 h 469200"/>
              <a:gd name="connsiteX62" fmla="*/ 326240 w 469200"/>
              <a:gd name="connsiteY62" fmla="*/ 147540 h 469200"/>
              <a:gd name="connsiteX63" fmla="*/ 312494 w 469200"/>
              <a:gd name="connsiteY63" fmla="*/ 133794 h 469200"/>
              <a:gd name="connsiteX64" fmla="*/ 312494 w 469200"/>
              <a:gd name="connsiteY64" fmla="*/ 128004 h 469200"/>
              <a:gd name="connsiteX65" fmla="*/ 243795 w 469200"/>
              <a:gd name="connsiteY65" fmla="*/ 189833 h 469200"/>
              <a:gd name="connsiteX66" fmla="*/ 234601 w 469200"/>
              <a:gd name="connsiteY66" fmla="*/ 193362 h 469200"/>
              <a:gd name="connsiteX67" fmla="*/ 224880 w 469200"/>
              <a:gd name="connsiteY67" fmla="*/ 189335 h 469200"/>
              <a:gd name="connsiteX68" fmla="*/ 188779 w 469200"/>
              <a:gd name="connsiteY68" fmla="*/ 153234 h 469200"/>
              <a:gd name="connsiteX69" fmla="*/ 152678 w 469200"/>
              <a:gd name="connsiteY69" fmla="*/ 189335 h 469200"/>
              <a:gd name="connsiteX70" fmla="*/ 133238 w 469200"/>
              <a:gd name="connsiteY70" fmla="*/ 189335 h 469200"/>
              <a:gd name="connsiteX71" fmla="*/ 133238 w 469200"/>
              <a:gd name="connsiteY71" fmla="*/ 169895 h 469200"/>
              <a:gd name="connsiteX72" fmla="*/ 179059 w 469200"/>
              <a:gd name="connsiteY72" fmla="*/ 124075 h 469200"/>
              <a:gd name="connsiteX73" fmla="*/ 198498 w 469200"/>
              <a:gd name="connsiteY73" fmla="*/ 124075 h 469200"/>
              <a:gd name="connsiteX74" fmla="*/ 235097 w 469200"/>
              <a:gd name="connsiteY74" fmla="*/ 160673 h 469200"/>
              <a:gd name="connsiteX75" fmla="*/ 290417 w 469200"/>
              <a:gd name="connsiteY75" fmla="*/ 110884 h 469200"/>
              <a:gd name="connsiteX76" fmla="*/ 289584 w 469200"/>
              <a:gd name="connsiteY76" fmla="*/ 110884 h 469200"/>
              <a:gd name="connsiteX77" fmla="*/ 275837 w 469200"/>
              <a:gd name="connsiteY77" fmla="*/ 97138 h 469200"/>
              <a:gd name="connsiteX78" fmla="*/ 289584 w 469200"/>
              <a:gd name="connsiteY78" fmla="*/ 83392 h 469200"/>
              <a:gd name="connsiteX79" fmla="*/ 142959 w 469200"/>
              <a:gd name="connsiteY79" fmla="*/ 55900 h 469200"/>
              <a:gd name="connsiteX80" fmla="*/ 216272 w 469200"/>
              <a:gd name="connsiteY80" fmla="*/ 55900 h 469200"/>
              <a:gd name="connsiteX81" fmla="*/ 230018 w 469200"/>
              <a:gd name="connsiteY81" fmla="*/ 69646 h 469200"/>
              <a:gd name="connsiteX82" fmla="*/ 216272 w 469200"/>
              <a:gd name="connsiteY82" fmla="*/ 83392 h 469200"/>
              <a:gd name="connsiteX83" fmla="*/ 142959 w 469200"/>
              <a:gd name="connsiteY83" fmla="*/ 83392 h 469200"/>
              <a:gd name="connsiteX84" fmla="*/ 129213 w 469200"/>
              <a:gd name="connsiteY84" fmla="*/ 69646 h 469200"/>
              <a:gd name="connsiteX85" fmla="*/ 142959 w 469200"/>
              <a:gd name="connsiteY85" fmla="*/ 55900 h 469200"/>
              <a:gd name="connsiteX86" fmla="*/ 418798 w 469200"/>
              <a:gd name="connsiteY86" fmla="*/ 27492 h 469200"/>
              <a:gd name="connsiteX87" fmla="*/ 395888 w 469200"/>
              <a:gd name="connsiteY87" fmla="*/ 50402 h 469200"/>
              <a:gd name="connsiteX88" fmla="*/ 395888 w 469200"/>
              <a:gd name="connsiteY88" fmla="*/ 73313 h 469200"/>
              <a:gd name="connsiteX89" fmla="*/ 441708 w 469200"/>
              <a:gd name="connsiteY89" fmla="*/ 73313 h 469200"/>
              <a:gd name="connsiteX90" fmla="*/ 441708 w 469200"/>
              <a:gd name="connsiteY90" fmla="*/ 50402 h 469200"/>
              <a:gd name="connsiteX91" fmla="*/ 418798 w 469200"/>
              <a:gd name="connsiteY91" fmla="*/ 27492 h 469200"/>
              <a:gd name="connsiteX92" fmla="*/ 123715 w 469200"/>
              <a:gd name="connsiteY92" fmla="*/ 27492 h 469200"/>
              <a:gd name="connsiteX93" fmla="*/ 100805 w 469200"/>
              <a:gd name="connsiteY93" fmla="*/ 50402 h 469200"/>
              <a:gd name="connsiteX94" fmla="*/ 100805 w 469200"/>
              <a:gd name="connsiteY94" fmla="*/ 418798 h 469200"/>
              <a:gd name="connsiteX95" fmla="*/ 95291 w 469200"/>
              <a:gd name="connsiteY95" fmla="*/ 441708 h 469200"/>
              <a:gd name="connsiteX96" fmla="*/ 345485 w 469200"/>
              <a:gd name="connsiteY96" fmla="*/ 441708 h 469200"/>
              <a:gd name="connsiteX97" fmla="*/ 368395 w 469200"/>
              <a:gd name="connsiteY97" fmla="*/ 418798 h 469200"/>
              <a:gd name="connsiteX98" fmla="*/ 368395 w 469200"/>
              <a:gd name="connsiteY98" fmla="*/ 50402 h 469200"/>
              <a:gd name="connsiteX99" fmla="*/ 373909 w 469200"/>
              <a:gd name="connsiteY99" fmla="*/ 27492 h 469200"/>
              <a:gd name="connsiteX100" fmla="*/ 123715 w 469200"/>
              <a:gd name="connsiteY100" fmla="*/ 0 h 469200"/>
              <a:gd name="connsiteX101" fmla="*/ 418798 w 469200"/>
              <a:gd name="connsiteY101" fmla="*/ 0 h 469200"/>
              <a:gd name="connsiteX102" fmla="*/ 469200 w 469200"/>
              <a:gd name="connsiteY102" fmla="*/ 50402 h 469200"/>
              <a:gd name="connsiteX103" fmla="*/ 469200 w 469200"/>
              <a:gd name="connsiteY103" fmla="*/ 87059 h 469200"/>
              <a:gd name="connsiteX104" fmla="*/ 455454 w 469200"/>
              <a:gd name="connsiteY104" fmla="*/ 100805 h 469200"/>
              <a:gd name="connsiteX105" fmla="*/ 395888 w 469200"/>
              <a:gd name="connsiteY105" fmla="*/ 100805 h 469200"/>
              <a:gd name="connsiteX106" fmla="*/ 395888 w 469200"/>
              <a:gd name="connsiteY106" fmla="*/ 418798 h 469200"/>
              <a:gd name="connsiteX107" fmla="*/ 345485 w 469200"/>
              <a:gd name="connsiteY107" fmla="*/ 469200 h 469200"/>
              <a:gd name="connsiteX108" fmla="*/ 50402 w 469200"/>
              <a:gd name="connsiteY108" fmla="*/ 469200 h 469200"/>
              <a:gd name="connsiteX109" fmla="*/ 0 w 469200"/>
              <a:gd name="connsiteY109" fmla="*/ 418798 h 469200"/>
              <a:gd name="connsiteX110" fmla="*/ 0 w 469200"/>
              <a:gd name="connsiteY110" fmla="*/ 382141 h 469200"/>
              <a:gd name="connsiteX111" fmla="*/ 13746 w 469200"/>
              <a:gd name="connsiteY111" fmla="*/ 368395 h 469200"/>
              <a:gd name="connsiteX112" fmla="*/ 73313 w 469200"/>
              <a:gd name="connsiteY112" fmla="*/ 368395 h 469200"/>
              <a:gd name="connsiteX113" fmla="*/ 73313 w 469200"/>
              <a:gd name="connsiteY113" fmla="*/ 50402 h 469200"/>
              <a:gd name="connsiteX114" fmla="*/ 123715 w 469200"/>
              <a:gd name="connsiteY114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469200" h="469200">
                <a:moveTo>
                  <a:pt x="27492" y="395888"/>
                </a:moveTo>
                <a:lnTo>
                  <a:pt x="27492" y="418798"/>
                </a:lnTo>
                <a:cubicBezTo>
                  <a:pt x="27492" y="431430"/>
                  <a:pt x="37770" y="441708"/>
                  <a:pt x="50402" y="441708"/>
                </a:cubicBezTo>
                <a:cubicBezTo>
                  <a:pt x="63035" y="441708"/>
                  <a:pt x="73313" y="431430"/>
                  <a:pt x="73313" y="418798"/>
                </a:cubicBezTo>
                <a:lnTo>
                  <a:pt x="73313" y="395888"/>
                </a:lnTo>
                <a:close/>
                <a:moveTo>
                  <a:pt x="234599" y="303330"/>
                </a:moveTo>
                <a:cubicBezTo>
                  <a:pt x="242191" y="303330"/>
                  <a:pt x="248345" y="309484"/>
                  <a:pt x="248345" y="317076"/>
                </a:cubicBezTo>
                <a:cubicBezTo>
                  <a:pt x="248345" y="324668"/>
                  <a:pt x="242191" y="330822"/>
                  <a:pt x="234599" y="330822"/>
                </a:cubicBezTo>
                <a:cubicBezTo>
                  <a:pt x="227007" y="330822"/>
                  <a:pt x="220853" y="324668"/>
                  <a:pt x="220853" y="317076"/>
                </a:cubicBezTo>
                <a:cubicBezTo>
                  <a:pt x="220853" y="309484"/>
                  <a:pt x="227007" y="303330"/>
                  <a:pt x="234599" y="303330"/>
                </a:cubicBezTo>
                <a:close/>
                <a:moveTo>
                  <a:pt x="234600" y="275837"/>
                </a:moveTo>
                <a:cubicBezTo>
                  <a:pt x="211861" y="275837"/>
                  <a:pt x="193361" y="294337"/>
                  <a:pt x="193361" y="317076"/>
                </a:cubicBezTo>
                <a:cubicBezTo>
                  <a:pt x="193361" y="339814"/>
                  <a:pt x="211861" y="358314"/>
                  <a:pt x="234600" y="358314"/>
                </a:cubicBezTo>
                <a:cubicBezTo>
                  <a:pt x="257338" y="358314"/>
                  <a:pt x="275838" y="339814"/>
                  <a:pt x="275838" y="317076"/>
                </a:cubicBezTo>
                <a:cubicBezTo>
                  <a:pt x="275838" y="294337"/>
                  <a:pt x="257338" y="275837"/>
                  <a:pt x="234600" y="275837"/>
                </a:cubicBezTo>
                <a:close/>
                <a:moveTo>
                  <a:pt x="234601" y="220853"/>
                </a:moveTo>
                <a:cubicBezTo>
                  <a:pt x="242192" y="220853"/>
                  <a:pt x="248347" y="227008"/>
                  <a:pt x="248347" y="234599"/>
                </a:cubicBezTo>
                <a:lnTo>
                  <a:pt x="248347" y="249729"/>
                </a:lnTo>
                <a:cubicBezTo>
                  <a:pt x="257108" y="251514"/>
                  <a:pt x="265264" y="254980"/>
                  <a:pt x="272475" y="259762"/>
                </a:cubicBezTo>
                <a:lnTo>
                  <a:pt x="283200" y="249036"/>
                </a:lnTo>
                <a:cubicBezTo>
                  <a:pt x="288569" y="243668"/>
                  <a:pt x="297271" y="243668"/>
                  <a:pt x="302640" y="249036"/>
                </a:cubicBezTo>
                <a:cubicBezTo>
                  <a:pt x="308008" y="254404"/>
                  <a:pt x="308008" y="263108"/>
                  <a:pt x="302640" y="268476"/>
                </a:cubicBezTo>
                <a:lnTo>
                  <a:pt x="291914" y="279201"/>
                </a:lnTo>
                <a:cubicBezTo>
                  <a:pt x="296695" y="286412"/>
                  <a:pt x="300161" y="294567"/>
                  <a:pt x="301947" y="303330"/>
                </a:cubicBezTo>
                <a:lnTo>
                  <a:pt x="317076" y="303330"/>
                </a:lnTo>
                <a:cubicBezTo>
                  <a:pt x="324668" y="303330"/>
                  <a:pt x="330822" y="309485"/>
                  <a:pt x="330822" y="317077"/>
                </a:cubicBezTo>
                <a:cubicBezTo>
                  <a:pt x="330822" y="324668"/>
                  <a:pt x="324668" y="330823"/>
                  <a:pt x="317076" y="330823"/>
                </a:cubicBezTo>
                <a:lnTo>
                  <a:pt x="301945" y="330823"/>
                </a:lnTo>
                <a:cubicBezTo>
                  <a:pt x="300160" y="339585"/>
                  <a:pt x="296694" y="347740"/>
                  <a:pt x="291913" y="354952"/>
                </a:cubicBezTo>
                <a:lnTo>
                  <a:pt x="302638" y="365676"/>
                </a:lnTo>
                <a:cubicBezTo>
                  <a:pt x="308006" y="371045"/>
                  <a:pt x="308006" y="379749"/>
                  <a:pt x="302638" y="385116"/>
                </a:cubicBezTo>
                <a:cubicBezTo>
                  <a:pt x="299954" y="387800"/>
                  <a:pt x="296435" y="389143"/>
                  <a:pt x="292918" y="389143"/>
                </a:cubicBezTo>
                <a:cubicBezTo>
                  <a:pt x="289401" y="389143"/>
                  <a:pt x="285883" y="387800"/>
                  <a:pt x="283199" y="385116"/>
                </a:cubicBezTo>
                <a:lnTo>
                  <a:pt x="272473" y="374390"/>
                </a:lnTo>
                <a:cubicBezTo>
                  <a:pt x="265262" y="379171"/>
                  <a:pt x="257107" y="382638"/>
                  <a:pt x="248345" y="384423"/>
                </a:cubicBezTo>
                <a:lnTo>
                  <a:pt x="248345" y="399552"/>
                </a:lnTo>
                <a:cubicBezTo>
                  <a:pt x="248345" y="407144"/>
                  <a:pt x="242190" y="413298"/>
                  <a:pt x="234599" y="413298"/>
                </a:cubicBezTo>
                <a:cubicBezTo>
                  <a:pt x="227007" y="413298"/>
                  <a:pt x="220853" y="407144"/>
                  <a:pt x="220853" y="399552"/>
                </a:cubicBezTo>
                <a:lnTo>
                  <a:pt x="220853" y="384421"/>
                </a:lnTo>
                <a:cubicBezTo>
                  <a:pt x="212091" y="382636"/>
                  <a:pt x="203936" y="379170"/>
                  <a:pt x="196725" y="374389"/>
                </a:cubicBezTo>
                <a:lnTo>
                  <a:pt x="185999" y="385114"/>
                </a:lnTo>
                <a:cubicBezTo>
                  <a:pt x="183316" y="387798"/>
                  <a:pt x="179797" y="389141"/>
                  <a:pt x="176280" y="389141"/>
                </a:cubicBezTo>
                <a:cubicBezTo>
                  <a:pt x="172761" y="389141"/>
                  <a:pt x="169244" y="387799"/>
                  <a:pt x="166559" y="385114"/>
                </a:cubicBezTo>
                <a:cubicBezTo>
                  <a:pt x="161191" y="379746"/>
                  <a:pt x="161191" y="371042"/>
                  <a:pt x="166559" y="365675"/>
                </a:cubicBezTo>
                <a:lnTo>
                  <a:pt x="177285" y="354950"/>
                </a:lnTo>
                <a:cubicBezTo>
                  <a:pt x="172504" y="347739"/>
                  <a:pt x="169038" y="339584"/>
                  <a:pt x="167252" y="330821"/>
                </a:cubicBezTo>
                <a:lnTo>
                  <a:pt x="152123" y="330821"/>
                </a:lnTo>
                <a:cubicBezTo>
                  <a:pt x="144532" y="330821"/>
                  <a:pt x="138377" y="324666"/>
                  <a:pt x="138377" y="317075"/>
                </a:cubicBezTo>
                <a:cubicBezTo>
                  <a:pt x="138377" y="309483"/>
                  <a:pt x="144532" y="303329"/>
                  <a:pt x="152123" y="303329"/>
                </a:cubicBezTo>
                <a:lnTo>
                  <a:pt x="167254" y="303329"/>
                </a:lnTo>
                <a:cubicBezTo>
                  <a:pt x="169039" y="294566"/>
                  <a:pt x="172505" y="286411"/>
                  <a:pt x="177287" y="279200"/>
                </a:cubicBezTo>
                <a:lnTo>
                  <a:pt x="166561" y="268475"/>
                </a:lnTo>
                <a:cubicBezTo>
                  <a:pt x="161194" y="263107"/>
                  <a:pt x="161194" y="254403"/>
                  <a:pt x="166561" y="249035"/>
                </a:cubicBezTo>
                <a:cubicBezTo>
                  <a:pt x="171929" y="243668"/>
                  <a:pt x="180633" y="243668"/>
                  <a:pt x="186001" y="249035"/>
                </a:cubicBezTo>
                <a:lnTo>
                  <a:pt x="196726" y="259761"/>
                </a:lnTo>
                <a:cubicBezTo>
                  <a:pt x="203938" y="254980"/>
                  <a:pt x="212093" y="251513"/>
                  <a:pt x="220854" y="249728"/>
                </a:cubicBezTo>
                <a:lnTo>
                  <a:pt x="220854" y="234599"/>
                </a:lnTo>
                <a:cubicBezTo>
                  <a:pt x="220854" y="227008"/>
                  <a:pt x="227009" y="220853"/>
                  <a:pt x="234601" y="220853"/>
                </a:cubicBezTo>
                <a:close/>
                <a:moveTo>
                  <a:pt x="289584" y="83392"/>
                </a:moveTo>
                <a:lnTo>
                  <a:pt x="326240" y="83392"/>
                </a:lnTo>
                <a:cubicBezTo>
                  <a:pt x="333831" y="83392"/>
                  <a:pt x="339986" y="89547"/>
                  <a:pt x="339986" y="97138"/>
                </a:cubicBezTo>
                <a:lnTo>
                  <a:pt x="339986" y="133794"/>
                </a:lnTo>
                <a:cubicBezTo>
                  <a:pt x="339986" y="141386"/>
                  <a:pt x="333831" y="147540"/>
                  <a:pt x="326240" y="147540"/>
                </a:cubicBezTo>
                <a:cubicBezTo>
                  <a:pt x="318648" y="147540"/>
                  <a:pt x="312494" y="141386"/>
                  <a:pt x="312494" y="133794"/>
                </a:cubicBezTo>
                <a:lnTo>
                  <a:pt x="312494" y="128004"/>
                </a:lnTo>
                <a:lnTo>
                  <a:pt x="243795" y="189833"/>
                </a:lnTo>
                <a:cubicBezTo>
                  <a:pt x="241174" y="192191"/>
                  <a:pt x="237884" y="193362"/>
                  <a:pt x="234601" y="193362"/>
                </a:cubicBezTo>
                <a:cubicBezTo>
                  <a:pt x="231076" y="193362"/>
                  <a:pt x="227557" y="192012"/>
                  <a:pt x="224880" y="189335"/>
                </a:cubicBezTo>
                <a:lnTo>
                  <a:pt x="188779" y="153234"/>
                </a:lnTo>
                <a:lnTo>
                  <a:pt x="152678" y="189335"/>
                </a:lnTo>
                <a:cubicBezTo>
                  <a:pt x="147310" y="194702"/>
                  <a:pt x="138606" y="194702"/>
                  <a:pt x="133238" y="189335"/>
                </a:cubicBezTo>
                <a:cubicBezTo>
                  <a:pt x="127870" y="183967"/>
                  <a:pt x="127870" y="175263"/>
                  <a:pt x="133238" y="169895"/>
                </a:cubicBezTo>
                <a:lnTo>
                  <a:pt x="179059" y="124075"/>
                </a:lnTo>
                <a:cubicBezTo>
                  <a:pt x="184427" y="118708"/>
                  <a:pt x="193131" y="118708"/>
                  <a:pt x="198498" y="124075"/>
                </a:cubicBezTo>
                <a:lnTo>
                  <a:pt x="235097" y="160673"/>
                </a:lnTo>
                <a:lnTo>
                  <a:pt x="290417" y="110884"/>
                </a:lnTo>
                <a:lnTo>
                  <a:pt x="289584" y="110884"/>
                </a:lnTo>
                <a:cubicBezTo>
                  <a:pt x="281992" y="110884"/>
                  <a:pt x="275837" y="104730"/>
                  <a:pt x="275837" y="97138"/>
                </a:cubicBezTo>
                <a:cubicBezTo>
                  <a:pt x="275837" y="89547"/>
                  <a:pt x="281992" y="83392"/>
                  <a:pt x="289584" y="83392"/>
                </a:cubicBezTo>
                <a:close/>
                <a:moveTo>
                  <a:pt x="142959" y="55900"/>
                </a:moveTo>
                <a:lnTo>
                  <a:pt x="216272" y="55900"/>
                </a:lnTo>
                <a:cubicBezTo>
                  <a:pt x="223863" y="55900"/>
                  <a:pt x="230018" y="62055"/>
                  <a:pt x="230018" y="69646"/>
                </a:cubicBezTo>
                <a:cubicBezTo>
                  <a:pt x="230018" y="77238"/>
                  <a:pt x="223863" y="83392"/>
                  <a:pt x="216272" y="83392"/>
                </a:cubicBezTo>
                <a:lnTo>
                  <a:pt x="142959" y="83392"/>
                </a:lnTo>
                <a:cubicBezTo>
                  <a:pt x="135368" y="83392"/>
                  <a:pt x="129213" y="77238"/>
                  <a:pt x="129213" y="69646"/>
                </a:cubicBezTo>
                <a:cubicBezTo>
                  <a:pt x="129213" y="62055"/>
                  <a:pt x="135368" y="55900"/>
                  <a:pt x="142959" y="55900"/>
                </a:cubicBezTo>
                <a:close/>
                <a:moveTo>
                  <a:pt x="418798" y="27492"/>
                </a:moveTo>
                <a:cubicBezTo>
                  <a:pt x="406165" y="27492"/>
                  <a:pt x="395888" y="37770"/>
                  <a:pt x="395888" y="50402"/>
                </a:cubicBezTo>
                <a:lnTo>
                  <a:pt x="395888" y="73313"/>
                </a:lnTo>
                <a:lnTo>
                  <a:pt x="441708" y="73313"/>
                </a:lnTo>
                <a:lnTo>
                  <a:pt x="441708" y="50402"/>
                </a:lnTo>
                <a:cubicBezTo>
                  <a:pt x="441708" y="37770"/>
                  <a:pt x="431430" y="27492"/>
                  <a:pt x="418798" y="27492"/>
                </a:cubicBezTo>
                <a:close/>
                <a:moveTo>
                  <a:pt x="123715" y="27492"/>
                </a:moveTo>
                <a:cubicBezTo>
                  <a:pt x="111082" y="27492"/>
                  <a:pt x="100805" y="37770"/>
                  <a:pt x="100805" y="50402"/>
                </a:cubicBezTo>
                <a:lnTo>
                  <a:pt x="100805" y="418798"/>
                </a:lnTo>
                <a:cubicBezTo>
                  <a:pt x="100805" y="427042"/>
                  <a:pt x="98815" y="434830"/>
                  <a:pt x="95291" y="441708"/>
                </a:cubicBezTo>
                <a:lnTo>
                  <a:pt x="345485" y="441708"/>
                </a:lnTo>
                <a:cubicBezTo>
                  <a:pt x="358118" y="441708"/>
                  <a:pt x="368395" y="431430"/>
                  <a:pt x="368395" y="418798"/>
                </a:cubicBezTo>
                <a:lnTo>
                  <a:pt x="368395" y="50402"/>
                </a:lnTo>
                <a:cubicBezTo>
                  <a:pt x="368395" y="42158"/>
                  <a:pt x="370385" y="34370"/>
                  <a:pt x="373909" y="27492"/>
                </a:cubicBezTo>
                <a:close/>
                <a:moveTo>
                  <a:pt x="123715" y="0"/>
                </a:moveTo>
                <a:lnTo>
                  <a:pt x="418798" y="0"/>
                </a:lnTo>
                <a:cubicBezTo>
                  <a:pt x="446590" y="0"/>
                  <a:pt x="469200" y="22610"/>
                  <a:pt x="469200" y="50402"/>
                </a:cubicBezTo>
                <a:lnTo>
                  <a:pt x="469200" y="87059"/>
                </a:lnTo>
                <a:cubicBezTo>
                  <a:pt x="469200" y="94650"/>
                  <a:pt x="463045" y="100805"/>
                  <a:pt x="455454" y="100805"/>
                </a:cubicBezTo>
                <a:lnTo>
                  <a:pt x="395888" y="100805"/>
                </a:lnTo>
                <a:lnTo>
                  <a:pt x="395888" y="418798"/>
                </a:lnTo>
                <a:cubicBezTo>
                  <a:pt x="395888" y="446590"/>
                  <a:pt x="373277" y="469200"/>
                  <a:pt x="345485" y="469200"/>
                </a:cubicBezTo>
                <a:lnTo>
                  <a:pt x="50402" y="469200"/>
                </a:lnTo>
                <a:cubicBezTo>
                  <a:pt x="22610" y="469200"/>
                  <a:pt x="0" y="446590"/>
                  <a:pt x="0" y="418798"/>
                </a:cubicBezTo>
                <a:lnTo>
                  <a:pt x="0" y="382141"/>
                </a:lnTo>
                <a:cubicBezTo>
                  <a:pt x="0" y="374550"/>
                  <a:pt x="6155" y="368395"/>
                  <a:pt x="13746" y="368395"/>
                </a:cubicBezTo>
                <a:lnTo>
                  <a:pt x="73313" y="368395"/>
                </a:lnTo>
                <a:lnTo>
                  <a:pt x="73313" y="50402"/>
                </a:lnTo>
                <a:cubicBezTo>
                  <a:pt x="73313" y="22610"/>
                  <a:pt x="95923" y="0"/>
                  <a:pt x="123715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3" name="Freeform: Shape 392">
            <a:extLst>
              <a:ext uri="{FF2B5EF4-FFF2-40B4-BE49-F238E27FC236}">
                <a16:creationId xmlns:a16="http://schemas.microsoft.com/office/drawing/2014/main" xmlns="" id="{DB75C06D-3C03-4195-B4D2-F1B573393835}"/>
              </a:ext>
            </a:extLst>
          </p:cNvPr>
          <p:cNvSpPr/>
          <p:nvPr/>
        </p:nvSpPr>
        <p:spPr>
          <a:xfrm>
            <a:off x="4184209" y="2252780"/>
            <a:ext cx="469200" cy="469199"/>
          </a:xfrm>
          <a:custGeom>
            <a:avLst/>
            <a:gdLst>
              <a:gd name="connsiteX0" fmla="*/ 81680 w 469200"/>
              <a:gd name="connsiteY0" fmla="*/ 322574 h 469199"/>
              <a:gd name="connsiteX1" fmla="*/ 38677 w 469200"/>
              <a:gd name="connsiteY1" fmla="*/ 340902 h 469199"/>
              <a:gd name="connsiteX2" fmla="*/ 77894 w 469200"/>
              <a:gd name="connsiteY2" fmla="*/ 340902 h 469199"/>
              <a:gd name="connsiteX3" fmla="*/ 91641 w 469200"/>
              <a:gd name="connsiteY3" fmla="*/ 354648 h 469199"/>
              <a:gd name="connsiteX4" fmla="*/ 91641 w 469200"/>
              <a:gd name="connsiteY4" fmla="*/ 409633 h 469199"/>
              <a:gd name="connsiteX5" fmla="*/ 77894 w 469200"/>
              <a:gd name="connsiteY5" fmla="*/ 423379 h 469199"/>
              <a:gd name="connsiteX6" fmla="*/ 38676 w 469200"/>
              <a:gd name="connsiteY6" fmla="*/ 423379 h 469199"/>
              <a:gd name="connsiteX7" fmla="*/ 81679 w 469200"/>
              <a:gd name="connsiteY7" fmla="*/ 441707 h 469199"/>
              <a:gd name="connsiteX8" fmla="*/ 136873 w 469200"/>
              <a:gd name="connsiteY8" fmla="*/ 404471 h 469199"/>
              <a:gd name="connsiteX9" fmla="*/ 149612 w 469200"/>
              <a:gd name="connsiteY9" fmla="*/ 395887 h 469199"/>
              <a:gd name="connsiteX10" fmla="*/ 319587 w 469200"/>
              <a:gd name="connsiteY10" fmla="*/ 395887 h 469199"/>
              <a:gd name="connsiteX11" fmla="*/ 332326 w 469200"/>
              <a:gd name="connsiteY11" fmla="*/ 404471 h 469199"/>
              <a:gd name="connsiteX12" fmla="*/ 387520 w 469200"/>
              <a:gd name="connsiteY12" fmla="*/ 441707 h 469199"/>
              <a:gd name="connsiteX13" fmla="*/ 430523 w 469200"/>
              <a:gd name="connsiteY13" fmla="*/ 423379 h 469199"/>
              <a:gd name="connsiteX14" fmla="*/ 391305 w 469200"/>
              <a:gd name="connsiteY14" fmla="*/ 423379 h 469199"/>
              <a:gd name="connsiteX15" fmla="*/ 377559 w 469200"/>
              <a:gd name="connsiteY15" fmla="*/ 409633 h 469199"/>
              <a:gd name="connsiteX16" fmla="*/ 377559 w 469200"/>
              <a:gd name="connsiteY16" fmla="*/ 354648 h 469199"/>
              <a:gd name="connsiteX17" fmla="*/ 391305 w 469200"/>
              <a:gd name="connsiteY17" fmla="*/ 340902 h 469199"/>
              <a:gd name="connsiteX18" fmla="*/ 430524 w 469200"/>
              <a:gd name="connsiteY18" fmla="*/ 340902 h 469199"/>
              <a:gd name="connsiteX19" fmla="*/ 387521 w 469200"/>
              <a:gd name="connsiteY19" fmla="*/ 322574 h 469199"/>
              <a:gd name="connsiteX20" fmla="*/ 332327 w 469200"/>
              <a:gd name="connsiteY20" fmla="*/ 359811 h 469199"/>
              <a:gd name="connsiteX21" fmla="*/ 319587 w 469200"/>
              <a:gd name="connsiteY21" fmla="*/ 368395 h 469199"/>
              <a:gd name="connsiteX22" fmla="*/ 149613 w 469200"/>
              <a:gd name="connsiteY22" fmla="*/ 368395 h 469199"/>
              <a:gd name="connsiteX23" fmla="*/ 136873 w 469200"/>
              <a:gd name="connsiteY23" fmla="*/ 359811 h 469199"/>
              <a:gd name="connsiteX24" fmla="*/ 81680 w 469200"/>
              <a:gd name="connsiteY24" fmla="*/ 322574 h 469199"/>
              <a:gd name="connsiteX25" fmla="*/ 81680 w 469200"/>
              <a:gd name="connsiteY25" fmla="*/ 295082 h 469199"/>
              <a:gd name="connsiteX26" fmla="*/ 158330 w 469200"/>
              <a:gd name="connsiteY26" fmla="*/ 340902 h 469199"/>
              <a:gd name="connsiteX27" fmla="*/ 310871 w 469200"/>
              <a:gd name="connsiteY27" fmla="*/ 340902 h 469199"/>
              <a:gd name="connsiteX28" fmla="*/ 387521 w 469200"/>
              <a:gd name="connsiteY28" fmla="*/ 295082 h 469199"/>
              <a:gd name="connsiteX29" fmla="*/ 468194 w 469200"/>
              <a:gd name="connsiteY29" fmla="*/ 349486 h 469199"/>
              <a:gd name="connsiteX30" fmla="*/ 466853 w 469200"/>
              <a:gd name="connsiteY30" fmla="*/ 362330 h 469199"/>
              <a:gd name="connsiteX31" fmla="*/ 455454 w 469200"/>
              <a:gd name="connsiteY31" fmla="*/ 368395 h 469199"/>
              <a:gd name="connsiteX32" fmla="*/ 405052 w 469200"/>
              <a:gd name="connsiteY32" fmla="*/ 368395 h 469199"/>
              <a:gd name="connsiteX33" fmla="*/ 405052 w 469200"/>
              <a:gd name="connsiteY33" fmla="*/ 395887 h 469199"/>
              <a:gd name="connsiteX34" fmla="*/ 455454 w 469200"/>
              <a:gd name="connsiteY34" fmla="*/ 395887 h 469199"/>
              <a:gd name="connsiteX35" fmla="*/ 466854 w 469200"/>
              <a:gd name="connsiteY35" fmla="*/ 401951 h 469199"/>
              <a:gd name="connsiteX36" fmla="*/ 468195 w 469200"/>
              <a:gd name="connsiteY36" fmla="*/ 414795 h 469199"/>
              <a:gd name="connsiteX37" fmla="*/ 387521 w 469200"/>
              <a:gd name="connsiteY37" fmla="*/ 469199 h 469199"/>
              <a:gd name="connsiteX38" fmla="*/ 310871 w 469200"/>
              <a:gd name="connsiteY38" fmla="*/ 423379 h 469199"/>
              <a:gd name="connsiteX39" fmla="*/ 158330 w 469200"/>
              <a:gd name="connsiteY39" fmla="*/ 423379 h 469199"/>
              <a:gd name="connsiteX40" fmla="*/ 81680 w 469200"/>
              <a:gd name="connsiteY40" fmla="*/ 469199 h 469199"/>
              <a:gd name="connsiteX41" fmla="*/ 1006 w 469200"/>
              <a:gd name="connsiteY41" fmla="*/ 414795 h 469199"/>
              <a:gd name="connsiteX42" fmla="*/ 2347 w 469200"/>
              <a:gd name="connsiteY42" fmla="*/ 401951 h 469199"/>
              <a:gd name="connsiteX43" fmla="*/ 13746 w 469200"/>
              <a:gd name="connsiteY43" fmla="*/ 395887 h 469199"/>
              <a:gd name="connsiteX44" fmla="*/ 64148 w 469200"/>
              <a:gd name="connsiteY44" fmla="*/ 395887 h 469199"/>
              <a:gd name="connsiteX45" fmla="*/ 64148 w 469200"/>
              <a:gd name="connsiteY45" fmla="*/ 368395 h 469199"/>
              <a:gd name="connsiteX46" fmla="*/ 13746 w 469200"/>
              <a:gd name="connsiteY46" fmla="*/ 368395 h 469199"/>
              <a:gd name="connsiteX47" fmla="*/ 2347 w 469200"/>
              <a:gd name="connsiteY47" fmla="*/ 362330 h 469199"/>
              <a:gd name="connsiteX48" fmla="*/ 1006 w 469200"/>
              <a:gd name="connsiteY48" fmla="*/ 349486 h 469199"/>
              <a:gd name="connsiteX49" fmla="*/ 81680 w 469200"/>
              <a:gd name="connsiteY49" fmla="*/ 295082 h 469199"/>
              <a:gd name="connsiteX50" fmla="*/ 399553 w 469200"/>
              <a:gd name="connsiteY50" fmla="*/ 164953 h 469199"/>
              <a:gd name="connsiteX51" fmla="*/ 413299 w 469200"/>
              <a:gd name="connsiteY51" fmla="*/ 178699 h 469199"/>
              <a:gd name="connsiteX52" fmla="*/ 399553 w 469200"/>
              <a:gd name="connsiteY52" fmla="*/ 192445 h 469199"/>
              <a:gd name="connsiteX53" fmla="*/ 385807 w 469200"/>
              <a:gd name="connsiteY53" fmla="*/ 178699 h 469199"/>
              <a:gd name="connsiteX54" fmla="*/ 399553 w 469200"/>
              <a:gd name="connsiteY54" fmla="*/ 164953 h 469199"/>
              <a:gd name="connsiteX55" fmla="*/ 344568 w 469200"/>
              <a:gd name="connsiteY55" fmla="*/ 164953 h 469199"/>
              <a:gd name="connsiteX56" fmla="*/ 358314 w 469200"/>
              <a:gd name="connsiteY56" fmla="*/ 178699 h 469199"/>
              <a:gd name="connsiteX57" fmla="*/ 344568 w 469200"/>
              <a:gd name="connsiteY57" fmla="*/ 192445 h 469199"/>
              <a:gd name="connsiteX58" fmla="*/ 330822 w 469200"/>
              <a:gd name="connsiteY58" fmla="*/ 178699 h 469199"/>
              <a:gd name="connsiteX59" fmla="*/ 344568 w 469200"/>
              <a:gd name="connsiteY59" fmla="*/ 164953 h 469199"/>
              <a:gd name="connsiteX60" fmla="*/ 289584 w 469200"/>
              <a:gd name="connsiteY60" fmla="*/ 164953 h 469199"/>
              <a:gd name="connsiteX61" fmla="*/ 303330 w 469200"/>
              <a:gd name="connsiteY61" fmla="*/ 178699 h 469199"/>
              <a:gd name="connsiteX62" fmla="*/ 289584 w 469200"/>
              <a:gd name="connsiteY62" fmla="*/ 192445 h 469199"/>
              <a:gd name="connsiteX63" fmla="*/ 275838 w 469200"/>
              <a:gd name="connsiteY63" fmla="*/ 178699 h 469199"/>
              <a:gd name="connsiteX64" fmla="*/ 289584 w 469200"/>
              <a:gd name="connsiteY64" fmla="*/ 164953 h 469199"/>
              <a:gd name="connsiteX65" fmla="*/ 124631 w 469200"/>
              <a:gd name="connsiteY65" fmla="*/ 164953 h 469199"/>
              <a:gd name="connsiteX66" fmla="*/ 234600 w 469200"/>
              <a:gd name="connsiteY66" fmla="*/ 164953 h 469199"/>
              <a:gd name="connsiteX67" fmla="*/ 248346 w 469200"/>
              <a:gd name="connsiteY67" fmla="*/ 178699 h 469199"/>
              <a:gd name="connsiteX68" fmla="*/ 234600 w 469200"/>
              <a:gd name="connsiteY68" fmla="*/ 192445 h 469199"/>
              <a:gd name="connsiteX69" fmla="*/ 124631 w 469200"/>
              <a:gd name="connsiteY69" fmla="*/ 192445 h 469199"/>
              <a:gd name="connsiteX70" fmla="*/ 110885 w 469200"/>
              <a:gd name="connsiteY70" fmla="*/ 178699 h 469199"/>
              <a:gd name="connsiteX71" fmla="*/ 124631 w 469200"/>
              <a:gd name="connsiteY71" fmla="*/ 164953 h 469199"/>
              <a:gd name="connsiteX72" fmla="*/ 69646 w 469200"/>
              <a:gd name="connsiteY72" fmla="*/ 164953 h 469199"/>
              <a:gd name="connsiteX73" fmla="*/ 83392 w 469200"/>
              <a:gd name="connsiteY73" fmla="*/ 178699 h 469199"/>
              <a:gd name="connsiteX74" fmla="*/ 69646 w 469200"/>
              <a:gd name="connsiteY74" fmla="*/ 192445 h 469199"/>
              <a:gd name="connsiteX75" fmla="*/ 55900 w 469200"/>
              <a:gd name="connsiteY75" fmla="*/ 178699 h 469199"/>
              <a:gd name="connsiteX76" fmla="*/ 69646 w 469200"/>
              <a:gd name="connsiteY76" fmla="*/ 164953 h 469199"/>
              <a:gd name="connsiteX77" fmla="*/ 399553 w 469200"/>
              <a:gd name="connsiteY77" fmla="*/ 109968 h 469199"/>
              <a:gd name="connsiteX78" fmla="*/ 413299 w 469200"/>
              <a:gd name="connsiteY78" fmla="*/ 123714 h 469199"/>
              <a:gd name="connsiteX79" fmla="*/ 399553 w 469200"/>
              <a:gd name="connsiteY79" fmla="*/ 137460 h 469199"/>
              <a:gd name="connsiteX80" fmla="*/ 385807 w 469200"/>
              <a:gd name="connsiteY80" fmla="*/ 123714 h 469199"/>
              <a:gd name="connsiteX81" fmla="*/ 399553 w 469200"/>
              <a:gd name="connsiteY81" fmla="*/ 109968 h 469199"/>
              <a:gd name="connsiteX82" fmla="*/ 344568 w 469200"/>
              <a:gd name="connsiteY82" fmla="*/ 109968 h 469199"/>
              <a:gd name="connsiteX83" fmla="*/ 358314 w 469200"/>
              <a:gd name="connsiteY83" fmla="*/ 123714 h 469199"/>
              <a:gd name="connsiteX84" fmla="*/ 344568 w 469200"/>
              <a:gd name="connsiteY84" fmla="*/ 137460 h 469199"/>
              <a:gd name="connsiteX85" fmla="*/ 330822 w 469200"/>
              <a:gd name="connsiteY85" fmla="*/ 123714 h 469199"/>
              <a:gd name="connsiteX86" fmla="*/ 344568 w 469200"/>
              <a:gd name="connsiteY86" fmla="*/ 109968 h 469199"/>
              <a:gd name="connsiteX87" fmla="*/ 289584 w 469200"/>
              <a:gd name="connsiteY87" fmla="*/ 109968 h 469199"/>
              <a:gd name="connsiteX88" fmla="*/ 303330 w 469200"/>
              <a:gd name="connsiteY88" fmla="*/ 123714 h 469199"/>
              <a:gd name="connsiteX89" fmla="*/ 289584 w 469200"/>
              <a:gd name="connsiteY89" fmla="*/ 137460 h 469199"/>
              <a:gd name="connsiteX90" fmla="*/ 275838 w 469200"/>
              <a:gd name="connsiteY90" fmla="*/ 123714 h 469199"/>
              <a:gd name="connsiteX91" fmla="*/ 289584 w 469200"/>
              <a:gd name="connsiteY91" fmla="*/ 109968 h 469199"/>
              <a:gd name="connsiteX92" fmla="*/ 234599 w 469200"/>
              <a:gd name="connsiteY92" fmla="*/ 109968 h 469199"/>
              <a:gd name="connsiteX93" fmla="*/ 248345 w 469200"/>
              <a:gd name="connsiteY93" fmla="*/ 123714 h 469199"/>
              <a:gd name="connsiteX94" fmla="*/ 234599 w 469200"/>
              <a:gd name="connsiteY94" fmla="*/ 137460 h 469199"/>
              <a:gd name="connsiteX95" fmla="*/ 220853 w 469200"/>
              <a:gd name="connsiteY95" fmla="*/ 123714 h 469199"/>
              <a:gd name="connsiteX96" fmla="*/ 234599 w 469200"/>
              <a:gd name="connsiteY96" fmla="*/ 109968 h 469199"/>
              <a:gd name="connsiteX97" fmla="*/ 179615 w 469200"/>
              <a:gd name="connsiteY97" fmla="*/ 109968 h 469199"/>
              <a:gd name="connsiteX98" fmla="*/ 193361 w 469200"/>
              <a:gd name="connsiteY98" fmla="*/ 123714 h 469199"/>
              <a:gd name="connsiteX99" fmla="*/ 179615 w 469200"/>
              <a:gd name="connsiteY99" fmla="*/ 137460 h 469199"/>
              <a:gd name="connsiteX100" fmla="*/ 165869 w 469200"/>
              <a:gd name="connsiteY100" fmla="*/ 123714 h 469199"/>
              <a:gd name="connsiteX101" fmla="*/ 179615 w 469200"/>
              <a:gd name="connsiteY101" fmla="*/ 109968 h 469199"/>
              <a:gd name="connsiteX102" fmla="*/ 124631 w 469200"/>
              <a:gd name="connsiteY102" fmla="*/ 109968 h 469199"/>
              <a:gd name="connsiteX103" fmla="*/ 138377 w 469200"/>
              <a:gd name="connsiteY103" fmla="*/ 123714 h 469199"/>
              <a:gd name="connsiteX104" fmla="*/ 124631 w 469200"/>
              <a:gd name="connsiteY104" fmla="*/ 137460 h 469199"/>
              <a:gd name="connsiteX105" fmla="*/ 110885 w 469200"/>
              <a:gd name="connsiteY105" fmla="*/ 123714 h 469199"/>
              <a:gd name="connsiteX106" fmla="*/ 124631 w 469200"/>
              <a:gd name="connsiteY106" fmla="*/ 109968 h 469199"/>
              <a:gd name="connsiteX107" fmla="*/ 69646 w 469200"/>
              <a:gd name="connsiteY107" fmla="*/ 109968 h 469199"/>
              <a:gd name="connsiteX108" fmla="*/ 83392 w 469200"/>
              <a:gd name="connsiteY108" fmla="*/ 123714 h 469199"/>
              <a:gd name="connsiteX109" fmla="*/ 69646 w 469200"/>
              <a:gd name="connsiteY109" fmla="*/ 137460 h 469199"/>
              <a:gd name="connsiteX110" fmla="*/ 55900 w 469200"/>
              <a:gd name="connsiteY110" fmla="*/ 123714 h 469199"/>
              <a:gd name="connsiteX111" fmla="*/ 69646 w 469200"/>
              <a:gd name="connsiteY111" fmla="*/ 109968 h 469199"/>
              <a:gd name="connsiteX112" fmla="*/ 399553 w 469200"/>
              <a:gd name="connsiteY112" fmla="*/ 54984 h 469199"/>
              <a:gd name="connsiteX113" fmla="*/ 413299 w 469200"/>
              <a:gd name="connsiteY113" fmla="*/ 68730 h 469199"/>
              <a:gd name="connsiteX114" fmla="*/ 399553 w 469200"/>
              <a:gd name="connsiteY114" fmla="*/ 82476 h 469199"/>
              <a:gd name="connsiteX115" fmla="*/ 385807 w 469200"/>
              <a:gd name="connsiteY115" fmla="*/ 68730 h 469199"/>
              <a:gd name="connsiteX116" fmla="*/ 399553 w 469200"/>
              <a:gd name="connsiteY116" fmla="*/ 54984 h 469199"/>
              <a:gd name="connsiteX117" fmla="*/ 344568 w 469200"/>
              <a:gd name="connsiteY117" fmla="*/ 54984 h 469199"/>
              <a:gd name="connsiteX118" fmla="*/ 358314 w 469200"/>
              <a:gd name="connsiteY118" fmla="*/ 68730 h 469199"/>
              <a:gd name="connsiteX119" fmla="*/ 344568 w 469200"/>
              <a:gd name="connsiteY119" fmla="*/ 82476 h 469199"/>
              <a:gd name="connsiteX120" fmla="*/ 330822 w 469200"/>
              <a:gd name="connsiteY120" fmla="*/ 68730 h 469199"/>
              <a:gd name="connsiteX121" fmla="*/ 344568 w 469200"/>
              <a:gd name="connsiteY121" fmla="*/ 54984 h 469199"/>
              <a:gd name="connsiteX122" fmla="*/ 289584 w 469200"/>
              <a:gd name="connsiteY122" fmla="*/ 54984 h 469199"/>
              <a:gd name="connsiteX123" fmla="*/ 303330 w 469200"/>
              <a:gd name="connsiteY123" fmla="*/ 68730 h 469199"/>
              <a:gd name="connsiteX124" fmla="*/ 289584 w 469200"/>
              <a:gd name="connsiteY124" fmla="*/ 82476 h 469199"/>
              <a:gd name="connsiteX125" fmla="*/ 275838 w 469200"/>
              <a:gd name="connsiteY125" fmla="*/ 68730 h 469199"/>
              <a:gd name="connsiteX126" fmla="*/ 289584 w 469200"/>
              <a:gd name="connsiteY126" fmla="*/ 54984 h 469199"/>
              <a:gd name="connsiteX127" fmla="*/ 234599 w 469200"/>
              <a:gd name="connsiteY127" fmla="*/ 54984 h 469199"/>
              <a:gd name="connsiteX128" fmla="*/ 248345 w 469200"/>
              <a:gd name="connsiteY128" fmla="*/ 68730 h 469199"/>
              <a:gd name="connsiteX129" fmla="*/ 234599 w 469200"/>
              <a:gd name="connsiteY129" fmla="*/ 82476 h 469199"/>
              <a:gd name="connsiteX130" fmla="*/ 220853 w 469200"/>
              <a:gd name="connsiteY130" fmla="*/ 68730 h 469199"/>
              <a:gd name="connsiteX131" fmla="*/ 234599 w 469200"/>
              <a:gd name="connsiteY131" fmla="*/ 54984 h 469199"/>
              <a:gd name="connsiteX132" fmla="*/ 179615 w 469200"/>
              <a:gd name="connsiteY132" fmla="*/ 54984 h 469199"/>
              <a:gd name="connsiteX133" fmla="*/ 193361 w 469200"/>
              <a:gd name="connsiteY133" fmla="*/ 68730 h 469199"/>
              <a:gd name="connsiteX134" fmla="*/ 179615 w 469200"/>
              <a:gd name="connsiteY134" fmla="*/ 82476 h 469199"/>
              <a:gd name="connsiteX135" fmla="*/ 165869 w 469200"/>
              <a:gd name="connsiteY135" fmla="*/ 68730 h 469199"/>
              <a:gd name="connsiteX136" fmla="*/ 179615 w 469200"/>
              <a:gd name="connsiteY136" fmla="*/ 54984 h 469199"/>
              <a:gd name="connsiteX137" fmla="*/ 124631 w 469200"/>
              <a:gd name="connsiteY137" fmla="*/ 54984 h 469199"/>
              <a:gd name="connsiteX138" fmla="*/ 138377 w 469200"/>
              <a:gd name="connsiteY138" fmla="*/ 68730 h 469199"/>
              <a:gd name="connsiteX139" fmla="*/ 124631 w 469200"/>
              <a:gd name="connsiteY139" fmla="*/ 82476 h 469199"/>
              <a:gd name="connsiteX140" fmla="*/ 110885 w 469200"/>
              <a:gd name="connsiteY140" fmla="*/ 68730 h 469199"/>
              <a:gd name="connsiteX141" fmla="*/ 124631 w 469200"/>
              <a:gd name="connsiteY141" fmla="*/ 54984 h 469199"/>
              <a:gd name="connsiteX142" fmla="*/ 69646 w 469200"/>
              <a:gd name="connsiteY142" fmla="*/ 54984 h 469199"/>
              <a:gd name="connsiteX143" fmla="*/ 83392 w 469200"/>
              <a:gd name="connsiteY143" fmla="*/ 68730 h 469199"/>
              <a:gd name="connsiteX144" fmla="*/ 69646 w 469200"/>
              <a:gd name="connsiteY144" fmla="*/ 82476 h 469199"/>
              <a:gd name="connsiteX145" fmla="*/ 55900 w 469200"/>
              <a:gd name="connsiteY145" fmla="*/ 68730 h 469199"/>
              <a:gd name="connsiteX146" fmla="*/ 69646 w 469200"/>
              <a:gd name="connsiteY146" fmla="*/ 54984 h 469199"/>
              <a:gd name="connsiteX147" fmla="*/ 41238 w 469200"/>
              <a:gd name="connsiteY147" fmla="*/ 27492 h 469199"/>
              <a:gd name="connsiteX148" fmla="*/ 27492 w 469200"/>
              <a:gd name="connsiteY148" fmla="*/ 41238 h 469199"/>
              <a:gd name="connsiteX149" fmla="*/ 27492 w 469200"/>
              <a:gd name="connsiteY149" fmla="*/ 206191 h 469199"/>
              <a:gd name="connsiteX150" fmla="*/ 41238 w 469200"/>
              <a:gd name="connsiteY150" fmla="*/ 219938 h 469199"/>
              <a:gd name="connsiteX151" fmla="*/ 427962 w 469200"/>
              <a:gd name="connsiteY151" fmla="*/ 219938 h 469199"/>
              <a:gd name="connsiteX152" fmla="*/ 441708 w 469200"/>
              <a:gd name="connsiteY152" fmla="*/ 206191 h 469199"/>
              <a:gd name="connsiteX153" fmla="*/ 441708 w 469200"/>
              <a:gd name="connsiteY153" fmla="*/ 41238 h 469199"/>
              <a:gd name="connsiteX154" fmla="*/ 427962 w 469200"/>
              <a:gd name="connsiteY154" fmla="*/ 27492 h 469199"/>
              <a:gd name="connsiteX155" fmla="*/ 41238 w 469200"/>
              <a:gd name="connsiteY155" fmla="*/ 0 h 469199"/>
              <a:gd name="connsiteX156" fmla="*/ 427962 w 469200"/>
              <a:gd name="connsiteY156" fmla="*/ 0 h 469199"/>
              <a:gd name="connsiteX157" fmla="*/ 469200 w 469200"/>
              <a:gd name="connsiteY157" fmla="*/ 41238 h 469199"/>
              <a:gd name="connsiteX158" fmla="*/ 469200 w 469200"/>
              <a:gd name="connsiteY158" fmla="*/ 206191 h 469199"/>
              <a:gd name="connsiteX159" fmla="*/ 427962 w 469200"/>
              <a:gd name="connsiteY159" fmla="*/ 247430 h 469199"/>
              <a:gd name="connsiteX160" fmla="*/ 41238 w 469200"/>
              <a:gd name="connsiteY160" fmla="*/ 247430 h 469199"/>
              <a:gd name="connsiteX161" fmla="*/ 0 w 469200"/>
              <a:gd name="connsiteY161" fmla="*/ 206191 h 469199"/>
              <a:gd name="connsiteX162" fmla="*/ 0 w 469200"/>
              <a:gd name="connsiteY162" fmla="*/ 41238 h 469199"/>
              <a:gd name="connsiteX163" fmla="*/ 41238 w 469200"/>
              <a:gd name="connsiteY163" fmla="*/ 0 h 46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</a:cxnLst>
            <a:rect l="l" t="t" r="r" b="b"/>
            <a:pathLst>
              <a:path w="469200" h="469199">
                <a:moveTo>
                  <a:pt x="81680" y="322574"/>
                </a:moveTo>
                <a:cubicBezTo>
                  <a:pt x="65048" y="322574"/>
                  <a:pt x="49675" y="329385"/>
                  <a:pt x="38677" y="340902"/>
                </a:cubicBezTo>
                <a:lnTo>
                  <a:pt x="77894" y="340902"/>
                </a:lnTo>
                <a:cubicBezTo>
                  <a:pt x="85486" y="340902"/>
                  <a:pt x="91641" y="347057"/>
                  <a:pt x="91641" y="354648"/>
                </a:cubicBezTo>
                <a:lnTo>
                  <a:pt x="91641" y="409633"/>
                </a:lnTo>
                <a:cubicBezTo>
                  <a:pt x="91641" y="417224"/>
                  <a:pt x="85486" y="423379"/>
                  <a:pt x="77894" y="423379"/>
                </a:cubicBezTo>
                <a:lnTo>
                  <a:pt x="38676" y="423379"/>
                </a:lnTo>
                <a:cubicBezTo>
                  <a:pt x="49675" y="434896"/>
                  <a:pt x="65048" y="441707"/>
                  <a:pt x="81679" y="441707"/>
                </a:cubicBezTo>
                <a:cubicBezTo>
                  <a:pt x="106044" y="441707"/>
                  <a:pt x="127708" y="427091"/>
                  <a:pt x="136873" y="404471"/>
                </a:cubicBezTo>
                <a:cubicBezTo>
                  <a:pt x="138975" y="399282"/>
                  <a:pt x="144014" y="395887"/>
                  <a:pt x="149612" y="395887"/>
                </a:cubicBezTo>
                <a:lnTo>
                  <a:pt x="319587" y="395887"/>
                </a:lnTo>
                <a:cubicBezTo>
                  <a:pt x="325185" y="395887"/>
                  <a:pt x="330224" y="399282"/>
                  <a:pt x="332326" y="404471"/>
                </a:cubicBezTo>
                <a:cubicBezTo>
                  <a:pt x="341491" y="427091"/>
                  <a:pt x="363156" y="441707"/>
                  <a:pt x="387520" y="441707"/>
                </a:cubicBezTo>
                <a:cubicBezTo>
                  <a:pt x="404152" y="441707"/>
                  <a:pt x="419525" y="434896"/>
                  <a:pt x="430523" y="423379"/>
                </a:cubicBezTo>
                <a:lnTo>
                  <a:pt x="391305" y="423379"/>
                </a:lnTo>
                <a:cubicBezTo>
                  <a:pt x="383714" y="423379"/>
                  <a:pt x="377559" y="417224"/>
                  <a:pt x="377559" y="409633"/>
                </a:cubicBezTo>
                <a:lnTo>
                  <a:pt x="377559" y="354648"/>
                </a:lnTo>
                <a:cubicBezTo>
                  <a:pt x="377559" y="347057"/>
                  <a:pt x="383714" y="340902"/>
                  <a:pt x="391305" y="340902"/>
                </a:cubicBezTo>
                <a:lnTo>
                  <a:pt x="430524" y="340902"/>
                </a:lnTo>
                <a:cubicBezTo>
                  <a:pt x="419525" y="329385"/>
                  <a:pt x="404152" y="322574"/>
                  <a:pt x="387521" y="322574"/>
                </a:cubicBezTo>
                <a:cubicBezTo>
                  <a:pt x="363156" y="322574"/>
                  <a:pt x="341491" y="337190"/>
                  <a:pt x="332327" y="359811"/>
                </a:cubicBezTo>
                <a:cubicBezTo>
                  <a:pt x="330225" y="364999"/>
                  <a:pt x="325186" y="368395"/>
                  <a:pt x="319587" y="368395"/>
                </a:cubicBezTo>
                <a:lnTo>
                  <a:pt x="149613" y="368395"/>
                </a:lnTo>
                <a:cubicBezTo>
                  <a:pt x="144015" y="368395"/>
                  <a:pt x="138976" y="364999"/>
                  <a:pt x="136873" y="359811"/>
                </a:cubicBezTo>
                <a:cubicBezTo>
                  <a:pt x="127708" y="337190"/>
                  <a:pt x="106044" y="322574"/>
                  <a:pt x="81680" y="322574"/>
                </a:cubicBezTo>
                <a:close/>
                <a:moveTo>
                  <a:pt x="81680" y="295082"/>
                </a:moveTo>
                <a:cubicBezTo>
                  <a:pt x="114111" y="295082"/>
                  <a:pt x="143264" y="312785"/>
                  <a:pt x="158330" y="340902"/>
                </a:cubicBezTo>
                <a:lnTo>
                  <a:pt x="310871" y="340902"/>
                </a:lnTo>
                <a:cubicBezTo>
                  <a:pt x="325936" y="312785"/>
                  <a:pt x="355090" y="295082"/>
                  <a:pt x="387521" y="295082"/>
                </a:cubicBezTo>
                <a:cubicBezTo>
                  <a:pt x="423138" y="295082"/>
                  <a:pt x="454804" y="316437"/>
                  <a:pt x="468194" y="349486"/>
                </a:cubicBezTo>
                <a:cubicBezTo>
                  <a:pt x="469910" y="353724"/>
                  <a:pt x="469408" y="358538"/>
                  <a:pt x="466853" y="362330"/>
                </a:cubicBezTo>
                <a:cubicBezTo>
                  <a:pt x="464299" y="366122"/>
                  <a:pt x="460026" y="368395"/>
                  <a:pt x="455454" y="368395"/>
                </a:cubicBezTo>
                <a:lnTo>
                  <a:pt x="405052" y="368395"/>
                </a:lnTo>
                <a:lnTo>
                  <a:pt x="405052" y="395887"/>
                </a:lnTo>
                <a:lnTo>
                  <a:pt x="455454" y="395887"/>
                </a:lnTo>
                <a:cubicBezTo>
                  <a:pt x="460026" y="395887"/>
                  <a:pt x="464299" y="398160"/>
                  <a:pt x="466854" y="401951"/>
                </a:cubicBezTo>
                <a:cubicBezTo>
                  <a:pt x="469409" y="405744"/>
                  <a:pt x="469912" y="410557"/>
                  <a:pt x="468195" y="414795"/>
                </a:cubicBezTo>
                <a:cubicBezTo>
                  <a:pt x="454804" y="447844"/>
                  <a:pt x="423139" y="469199"/>
                  <a:pt x="387521" y="469199"/>
                </a:cubicBezTo>
                <a:cubicBezTo>
                  <a:pt x="355090" y="469199"/>
                  <a:pt x="325936" y="451496"/>
                  <a:pt x="310871" y="423379"/>
                </a:cubicBezTo>
                <a:lnTo>
                  <a:pt x="158330" y="423379"/>
                </a:lnTo>
                <a:cubicBezTo>
                  <a:pt x="143264" y="451496"/>
                  <a:pt x="114111" y="469199"/>
                  <a:pt x="81680" y="469199"/>
                </a:cubicBezTo>
                <a:cubicBezTo>
                  <a:pt x="46062" y="469199"/>
                  <a:pt x="14396" y="447844"/>
                  <a:pt x="1006" y="414795"/>
                </a:cubicBezTo>
                <a:cubicBezTo>
                  <a:pt x="-710" y="410557"/>
                  <a:pt x="-208" y="405744"/>
                  <a:pt x="2347" y="401951"/>
                </a:cubicBezTo>
                <a:cubicBezTo>
                  <a:pt x="4901" y="398159"/>
                  <a:pt x="9174" y="395887"/>
                  <a:pt x="13746" y="395887"/>
                </a:cubicBezTo>
                <a:lnTo>
                  <a:pt x="64148" y="395887"/>
                </a:lnTo>
                <a:lnTo>
                  <a:pt x="64148" y="368395"/>
                </a:lnTo>
                <a:lnTo>
                  <a:pt x="13746" y="368395"/>
                </a:lnTo>
                <a:cubicBezTo>
                  <a:pt x="9174" y="368395"/>
                  <a:pt x="4901" y="366122"/>
                  <a:pt x="2347" y="362330"/>
                </a:cubicBezTo>
                <a:cubicBezTo>
                  <a:pt x="-208" y="358538"/>
                  <a:pt x="-711" y="353724"/>
                  <a:pt x="1006" y="349486"/>
                </a:cubicBezTo>
                <a:cubicBezTo>
                  <a:pt x="14397" y="316437"/>
                  <a:pt x="46062" y="295082"/>
                  <a:pt x="81680" y="295082"/>
                </a:cubicBezTo>
                <a:close/>
                <a:moveTo>
                  <a:pt x="399553" y="164953"/>
                </a:moveTo>
                <a:cubicBezTo>
                  <a:pt x="407145" y="164953"/>
                  <a:pt x="413299" y="171107"/>
                  <a:pt x="413299" y="178699"/>
                </a:cubicBezTo>
                <a:cubicBezTo>
                  <a:pt x="413299" y="186291"/>
                  <a:pt x="407145" y="192445"/>
                  <a:pt x="399553" y="192445"/>
                </a:cubicBezTo>
                <a:cubicBezTo>
                  <a:pt x="391961" y="192445"/>
                  <a:pt x="385807" y="186291"/>
                  <a:pt x="385807" y="178699"/>
                </a:cubicBezTo>
                <a:cubicBezTo>
                  <a:pt x="385807" y="171107"/>
                  <a:pt x="391961" y="164953"/>
                  <a:pt x="399553" y="164953"/>
                </a:cubicBezTo>
                <a:close/>
                <a:moveTo>
                  <a:pt x="344568" y="164953"/>
                </a:moveTo>
                <a:cubicBezTo>
                  <a:pt x="352160" y="164953"/>
                  <a:pt x="358314" y="171107"/>
                  <a:pt x="358314" y="178699"/>
                </a:cubicBezTo>
                <a:cubicBezTo>
                  <a:pt x="358314" y="186291"/>
                  <a:pt x="352160" y="192445"/>
                  <a:pt x="344568" y="192445"/>
                </a:cubicBezTo>
                <a:cubicBezTo>
                  <a:pt x="336976" y="192445"/>
                  <a:pt x="330822" y="186291"/>
                  <a:pt x="330822" y="178699"/>
                </a:cubicBezTo>
                <a:cubicBezTo>
                  <a:pt x="330822" y="171107"/>
                  <a:pt x="336976" y="164953"/>
                  <a:pt x="344568" y="164953"/>
                </a:cubicBezTo>
                <a:close/>
                <a:moveTo>
                  <a:pt x="289584" y="164953"/>
                </a:moveTo>
                <a:cubicBezTo>
                  <a:pt x="297176" y="164953"/>
                  <a:pt x="303330" y="171107"/>
                  <a:pt x="303330" y="178699"/>
                </a:cubicBezTo>
                <a:cubicBezTo>
                  <a:pt x="303330" y="186291"/>
                  <a:pt x="297176" y="192445"/>
                  <a:pt x="289584" y="192445"/>
                </a:cubicBezTo>
                <a:cubicBezTo>
                  <a:pt x="281992" y="192445"/>
                  <a:pt x="275838" y="186291"/>
                  <a:pt x="275838" y="178699"/>
                </a:cubicBezTo>
                <a:cubicBezTo>
                  <a:pt x="275838" y="171107"/>
                  <a:pt x="281992" y="164953"/>
                  <a:pt x="289584" y="164953"/>
                </a:cubicBezTo>
                <a:close/>
                <a:moveTo>
                  <a:pt x="124631" y="164953"/>
                </a:moveTo>
                <a:lnTo>
                  <a:pt x="234600" y="164953"/>
                </a:lnTo>
                <a:cubicBezTo>
                  <a:pt x="242191" y="164953"/>
                  <a:pt x="248346" y="171108"/>
                  <a:pt x="248346" y="178699"/>
                </a:cubicBezTo>
                <a:cubicBezTo>
                  <a:pt x="248346" y="186291"/>
                  <a:pt x="242191" y="192445"/>
                  <a:pt x="234600" y="192445"/>
                </a:cubicBezTo>
                <a:lnTo>
                  <a:pt x="124631" y="192445"/>
                </a:lnTo>
                <a:cubicBezTo>
                  <a:pt x="117040" y="192445"/>
                  <a:pt x="110885" y="186291"/>
                  <a:pt x="110885" y="178699"/>
                </a:cubicBezTo>
                <a:cubicBezTo>
                  <a:pt x="110885" y="171108"/>
                  <a:pt x="117040" y="164953"/>
                  <a:pt x="124631" y="164953"/>
                </a:cubicBezTo>
                <a:close/>
                <a:moveTo>
                  <a:pt x="69646" y="164953"/>
                </a:moveTo>
                <a:cubicBezTo>
                  <a:pt x="77238" y="164953"/>
                  <a:pt x="83392" y="171107"/>
                  <a:pt x="83392" y="178699"/>
                </a:cubicBezTo>
                <a:cubicBezTo>
                  <a:pt x="83392" y="186291"/>
                  <a:pt x="77238" y="192445"/>
                  <a:pt x="69646" y="192445"/>
                </a:cubicBezTo>
                <a:cubicBezTo>
                  <a:pt x="62054" y="192445"/>
                  <a:pt x="55900" y="186291"/>
                  <a:pt x="55900" y="178699"/>
                </a:cubicBezTo>
                <a:cubicBezTo>
                  <a:pt x="55900" y="171107"/>
                  <a:pt x="62054" y="164953"/>
                  <a:pt x="69646" y="164953"/>
                </a:cubicBezTo>
                <a:close/>
                <a:moveTo>
                  <a:pt x="399553" y="109968"/>
                </a:moveTo>
                <a:cubicBezTo>
                  <a:pt x="407145" y="109968"/>
                  <a:pt x="413299" y="116122"/>
                  <a:pt x="413299" y="123714"/>
                </a:cubicBezTo>
                <a:cubicBezTo>
                  <a:pt x="413299" y="131306"/>
                  <a:pt x="407145" y="137460"/>
                  <a:pt x="399553" y="137460"/>
                </a:cubicBezTo>
                <a:cubicBezTo>
                  <a:pt x="391961" y="137460"/>
                  <a:pt x="385807" y="131306"/>
                  <a:pt x="385807" y="123714"/>
                </a:cubicBezTo>
                <a:cubicBezTo>
                  <a:pt x="385807" y="116122"/>
                  <a:pt x="391961" y="109968"/>
                  <a:pt x="399553" y="109968"/>
                </a:cubicBezTo>
                <a:close/>
                <a:moveTo>
                  <a:pt x="344568" y="109968"/>
                </a:moveTo>
                <a:cubicBezTo>
                  <a:pt x="352160" y="109968"/>
                  <a:pt x="358314" y="116122"/>
                  <a:pt x="358314" y="123714"/>
                </a:cubicBezTo>
                <a:cubicBezTo>
                  <a:pt x="358314" y="131306"/>
                  <a:pt x="352160" y="137460"/>
                  <a:pt x="344568" y="137460"/>
                </a:cubicBezTo>
                <a:cubicBezTo>
                  <a:pt x="336976" y="137460"/>
                  <a:pt x="330822" y="131306"/>
                  <a:pt x="330822" y="123714"/>
                </a:cubicBezTo>
                <a:cubicBezTo>
                  <a:pt x="330822" y="116122"/>
                  <a:pt x="336976" y="109968"/>
                  <a:pt x="344568" y="109968"/>
                </a:cubicBezTo>
                <a:close/>
                <a:moveTo>
                  <a:pt x="289584" y="109968"/>
                </a:moveTo>
                <a:cubicBezTo>
                  <a:pt x="297176" y="109968"/>
                  <a:pt x="303330" y="116122"/>
                  <a:pt x="303330" y="123714"/>
                </a:cubicBezTo>
                <a:cubicBezTo>
                  <a:pt x="303330" y="131306"/>
                  <a:pt x="297176" y="137460"/>
                  <a:pt x="289584" y="137460"/>
                </a:cubicBezTo>
                <a:cubicBezTo>
                  <a:pt x="281992" y="137460"/>
                  <a:pt x="275838" y="131306"/>
                  <a:pt x="275838" y="123714"/>
                </a:cubicBezTo>
                <a:cubicBezTo>
                  <a:pt x="275838" y="116122"/>
                  <a:pt x="281992" y="109968"/>
                  <a:pt x="289584" y="109968"/>
                </a:cubicBezTo>
                <a:close/>
                <a:moveTo>
                  <a:pt x="234599" y="109968"/>
                </a:moveTo>
                <a:cubicBezTo>
                  <a:pt x="242191" y="109968"/>
                  <a:pt x="248345" y="116122"/>
                  <a:pt x="248345" y="123714"/>
                </a:cubicBezTo>
                <a:cubicBezTo>
                  <a:pt x="248345" y="131306"/>
                  <a:pt x="242191" y="137460"/>
                  <a:pt x="234599" y="137460"/>
                </a:cubicBezTo>
                <a:cubicBezTo>
                  <a:pt x="227007" y="137460"/>
                  <a:pt x="220853" y="131306"/>
                  <a:pt x="220853" y="123714"/>
                </a:cubicBezTo>
                <a:cubicBezTo>
                  <a:pt x="220853" y="116122"/>
                  <a:pt x="227007" y="109968"/>
                  <a:pt x="234599" y="109968"/>
                </a:cubicBezTo>
                <a:close/>
                <a:moveTo>
                  <a:pt x="179615" y="109968"/>
                </a:moveTo>
                <a:cubicBezTo>
                  <a:pt x="187207" y="109968"/>
                  <a:pt x="193361" y="116122"/>
                  <a:pt x="193361" y="123714"/>
                </a:cubicBezTo>
                <a:cubicBezTo>
                  <a:pt x="193361" y="131306"/>
                  <a:pt x="187207" y="137460"/>
                  <a:pt x="179615" y="137460"/>
                </a:cubicBezTo>
                <a:cubicBezTo>
                  <a:pt x="172023" y="137460"/>
                  <a:pt x="165869" y="131306"/>
                  <a:pt x="165869" y="123714"/>
                </a:cubicBezTo>
                <a:cubicBezTo>
                  <a:pt x="165869" y="116122"/>
                  <a:pt x="172023" y="109968"/>
                  <a:pt x="179615" y="109968"/>
                </a:cubicBezTo>
                <a:close/>
                <a:moveTo>
                  <a:pt x="124631" y="109968"/>
                </a:moveTo>
                <a:cubicBezTo>
                  <a:pt x="132223" y="109968"/>
                  <a:pt x="138377" y="116122"/>
                  <a:pt x="138377" y="123714"/>
                </a:cubicBezTo>
                <a:cubicBezTo>
                  <a:pt x="138377" y="131306"/>
                  <a:pt x="132223" y="137460"/>
                  <a:pt x="124631" y="137460"/>
                </a:cubicBezTo>
                <a:cubicBezTo>
                  <a:pt x="117039" y="137460"/>
                  <a:pt x="110885" y="131306"/>
                  <a:pt x="110885" y="123714"/>
                </a:cubicBezTo>
                <a:cubicBezTo>
                  <a:pt x="110885" y="116122"/>
                  <a:pt x="117039" y="109968"/>
                  <a:pt x="124631" y="109968"/>
                </a:cubicBezTo>
                <a:close/>
                <a:moveTo>
                  <a:pt x="69646" y="109968"/>
                </a:moveTo>
                <a:cubicBezTo>
                  <a:pt x="77238" y="109968"/>
                  <a:pt x="83392" y="116122"/>
                  <a:pt x="83392" y="123714"/>
                </a:cubicBezTo>
                <a:cubicBezTo>
                  <a:pt x="83392" y="131306"/>
                  <a:pt x="77238" y="137460"/>
                  <a:pt x="69646" y="137460"/>
                </a:cubicBezTo>
                <a:cubicBezTo>
                  <a:pt x="62054" y="137460"/>
                  <a:pt x="55900" y="131306"/>
                  <a:pt x="55900" y="123714"/>
                </a:cubicBezTo>
                <a:cubicBezTo>
                  <a:pt x="55900" y="116122"/>
                  <a:pt x="62054" y="109968"/>
                  <a:pt x="69646" y="109968"/>
                </a:cubicBezTo>
                <a:close/>
                <a:moveTo>
                  <a:pt x="399553" y="54984"/>
                </a:moveTo>
                <a:cubicBezTo>
                  <a:pt x="407145" y="54984"/>
                  <a:pt x="413299" y="61138"/>
                  <a:pt x="413299" y="68730"/>
                </a:cubicBezTo>
                <a:cubicBezTo>
                  <a:pt x="413299" y="76322"/>
                  <a:pt x="407145" y="82476"/>
                  <a:pt x="399553" y="82476"/>
                </a:cubicBezTo>
                <a:cubicBezTo>
                  <a:pt x="391961" y="82476"/>
                  <a:pt x="385807" y="76322"/>
                  <a:pt x="385807" y="68730"/>
                </a:cubicBezTo>
                <a:cubicBezTo>
                  <a:pt x="385807" y="61138"/>
                  <a:pt x="391961" y="54984"/>
                  <a:pt x="399553" y="54984"/>
                </a:cubicBezTo>
                <a:close/>
                <a:moveTo>
                  <a:pt x="344568" y="54984"/>
                </a:moveTo>
                <a:cubicBezTo>
                  <a:pt x="352160" y="54984"/>
                  <a:pt x="358314" y="61138"/>
                  <a:pt x="358314" y="68730"/>
                </a:cubicBezTo>
                <a:cubicBezTo>
                  <a:pt x="358314" y="76322"/>
                  <a:pt x="352160" y="82476"/>
                  <a:pt x="344568" y="82476"/>
                </a:cubicBezTo>
                <a:cubicBezTo>
                  <a:pt x="336976" y="82476"/>
                  <a:pt x="330822" y="76322"/>
                  <a:pt x="330822" y="68730"/>
                </a:cubicBezTo>
                <a:cubicBezTo>
                  <a:pt x="330822" y="61138"/>
                  <a:pt x="336976" y="54984"/>
                  <a:pt x="344568" y="54984"/>
                </a:cubicBezTo>
                <a:close/>
                <a:moveTo>
                  <a:pt x="289584" y="54984"/>
                </a:moveTo>
                <a:cubicBezTo>
                  <a:pt x="297176" y="54984"/>
                  <a:pt x="303330" y="61138"/>
                  <a:pt x="303330" y="68730"/>
                </a:cubicBezTo>
                <a:cubicBezTo>
                  <a:pt x="303330" y="76322"/>
                  <a:pt x="297176" y="82476"/>
                  <a:pt x="289584" y="82476"/>
                </a:cubicBezTo>
                <a:cubicBezTo>
                  <a:pt x="281992" y="82476"/>
                  <a:pt x="275838" y="76322"/>
                  <a:pt x="275838" y="68730"/>
                </a:cubicBezTo>
                <a:cubicBezTo>
                  <a:pt x="275838" y="61138"/>
                  <a:pt x="281992" y="54984"/>
                  <a:pt x="289584" y="54984"/>
                </a:cubicBezTo>
                <a:close/>
                <a:moveTo>
                  <a:pt x="234599" y="54984"/>
                </a:moveTo>
                <a:cubicBezTo>
                  <a:pt x="242191" y="54984"/>
                  <a:pt x="248345" y="61138"/>
                  <a:pt x="248345" y="68730"/>
                </a:cubicBezTo>
                <a:cubicBezTo>
                  <a:pt x="248345" y="76322"/>
                  <a:pt x="242191" y="82476"/>
                  <a:pt x="234599" y="82476"/>
                </a:cubicBezTo>
                <a:cubicBezTo>
                  <a:pt x="227007" y="82476"/>
                  <a:pt x="220853" y="76322"/>
                  <a:pt x="220853" y="68730"/>
                </a:cubicBezTo>
                <a:cubicBezTo>
                  <a:pt x="220853" y="61138"/>
                  <a:pt x="227007" y="54984"/>
                  <a:pt x="234599" y="54984"/>
                </a:cubicBezTo>
                <a:close/>
                <a:moveTo>
                  <a:pt x="179615" y="54984"/>
                </a:moveTo>
                <a:cubicBezTo>
                  <a:pt x="187207" y="54984"/>
                  <a:pt x="193361" y="61138"/>
                  <a:pt x="193361" y="68730"/>
                </a:cubicBezTo>
                <a:cubicBezTo>
                  <a:pt x="193361" y="76322"/>
                  <a:pt x="187207" y="82476"/>
                  <a:pt x="179615" y="82476"/>
                </a:cubicBezTo>
                <a:cubicBezTo>
                  <a:pt x="172023" y="82476"/>
                  <a:pt x="165869" y="76322"/>
                  <a:pt x="165869" y="68730"/>
                </a:cubicBezTo>
                <a:cubicBezTo>
                  <a:pt x="165869" y="61138"/>
                  <a:pt x="172023" y="54984"/>
                  <a:pt x="179615" y="54984"/>
                </a:cubicBezTo>
                <a:close/>
                <a:moveTo>
                  <a:pt x="124631" y="54984"/>
                </a:moveTo>
                <a:cubicBezTo>
                  <a:pt x="132223" y="54984"/>
                  <a:pt x="138377" y="61138"/>
                  <a:pt x="138377" y="68730"/>
                </a:cubicBezTo>
                <a:cubicBezTo>
                  <a:pt x="138377" y="76322"/>
                  <a:pt x="132223" y="82476"/>
                  <a:pt x="124631" y="82476"/>
                </a:cubicBezTo>
                <a:cubicBezTo>
                  <a:pt x="117039" y="82476"/>
                  <a:pt x="110885" y="76322"/>
                  <a:pt x="110885" y="68730"/>
                </a:cubicBezTo>
                <a:cubicBezTo>
                  <a:pt x="110885" y="61138"/>
                  <a:pt x="117039" y="54984"/>
                  <a:pt x="124631" y="54984"/>
                </a:cubicBezTo>
                <a:close/>
                <a:moveTo>
                  <a:pt x="69646" y="54984"/>
                </a:moveTo>
                <a:cubicBezTo>
                  <a:pt x="77238" y="54984"/>
                  <a:pt x="83392" y="61138"/>
                  <a:pt x="83392" y="68730"/>
                </a:cubicBezTo>
                <a:cubicBezTo>
                  <a:pt x="83392" y="76322"/>
                  <a:pt x="77238" y="82476"/>
                  <a:pt x="69646" y="82476"/>
                </a:cubicBezTo>
                <a:cubicBezTo>
                  <a:pt x="62054" y="82476"/>
                  <a:pt x="55900" y="76322"/>
                  <a:pt x="55900" y="68730"/>
                </a:cubicBezTo>
                <a:cubicBezTo>
                  <a:pt x="55900" y="61138"/>
                  <a:pt x="62054" y="54984"/>
                  <a:pt x="69646" y="54984"/>
                </a:cubicBezTo>
                <a:close/>
                <a:moveTo>
                  <a:pt x="41238" y="27492"/>
                </a:moveTo>
                <a:cubicBezTo>
                  <a:pt x="33659" y="27492"/>
                  <a:pt x="27492" y="33659"/>
                  <a:pt x="27492" y="41238"/>
                </a:cubicBezTo>
                <a:lnTo>
                  <a:pt x="27492" y="206191"/>
                </a:lnTo>
                <a:cubicBezTo>
                  <a:pt x="27492" y="213771"/>
                  <a:pt x="33659" y="219938"/>
                  <a:pt x="41238" y="219938"/>
                </a:cubicBezTo>
                <a:lnTo>
                  <a:pt x="427962" y="219938"/>
                </a:lnTo>
                <a:cubicBezTo>
                  <a:pt x="435541" y="219938"/>
                  <a:pt x="441708" y="213771"/>
                  <a:pt x="441708" y="206191"/>
                </a:cubicBezTo>
                <a:lnTo>
                  <a:pt x="441708" y="41238"/>
                </a:lnTo>
                <a:cubicBezTo>
                  <a:pt x="441708" y="33659"/>
                  <a:pt x="435541" y="27492"/>
                  <a:pt x="427962" y="27492"/>
                </a:cubicBezTo>
                <a:close/>
                <a:moveTo>
                  <a:pt x="41238" y="0"/>
                </a:moveTo>
                <a:lnTo>
                  <a:pt x="427962" y="0"/>
                </a:lnTo>
                <a:cubicBezTo>
                  <a:pt x="450701" y="0"/>
                  <a:pt x="469200" y="18499"/>
                  <a:pt x="469200" y="41238"/>
                </a:cubicBezTo>
                <a:lnTo>
                  <a:pt x="469200" y="206191"/>
                </a:lnTo>
                <a:cubicBezTo>
                  <a:pt x="469200" y="228930"/>
                  <a:pt x="450701" y="247430"/>
                  <a:pt x="427962" y="247430"/>
                </a:cubicBezTo>
                <a:lnTo>
                  <a:pt x="41238" y="247430"/>
                </a:lnTo>
                <a:cubicBezTo>
                  <a:pt x="18499" y="247430"/>
                  <a:pt x="0" y="228930"/>
                  <a:pt x="0" y="206191"/>
                </a:cubicBezTo>
                <a:lnTo>
                  <a:pt x="0" y="41238"/>
                </a:lnTo>
                <a:cubicBezTo>
                  <a:pt x="0" y="18499"/>
                  <a:pt x="18499" y="0"/>
                  <a:pt x="41238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3" name="Graphic 34">
            <a:extLst>
              <a:ext uri="{FF2B5EF4-FFF2-40B4-BE49-F238E27FC236}">
                <a16:creationId xmlns:a16="http://schemas.microsoft.com/office/drawing/2014/main" xmlns="" id="{A8A68541-CDA4-4603-AA1C-5B492BD43B30}"/>
              </a:ext>
            </a:extLst>
          </p:cNvPr>
          <p:cNvSpPr/>
          <p:nvPr/>
        </p:nvSpPr>
        <p:spPr>
          <a:xfrm>
            <a:off x="7382059" y="2252780"/>
            <a:ext cx="469200" cy="469200"/>
          </a:xfrm>
          <a:custGeom>
            <a:avLst/>
            <a:gdLst>
              <a:gd name="connsiteX0" fmla="*/ 427962 w 469200"/>
              <a:gd name="connsiteY0" fmla="*/ 183281 h 469200"/>
              <a:gd name="connsiteX1" fmla="*/ 419716 w 469200"/>
              <a:gd name="connsiteY1" fmla="*/ 183281 h 469200"/>
              <a:gd name="connsiteX2" fmla="*/ 293385 w 469200"/>
              <a:gd name="connsiteY2" fmla="*/ 36895 h 469200"/>
              <a:gd name="connsiteX3" fmla="*/ 293757 w 469200"/>
              <a:gd name="connsiteY3" fmla="*/ 35409 h 469200"/>
              <a:gd name="connsiteX4" fmla="*/ 290141 w 469200"/>
              <a:gd name="connsiteY4" fmla="*/ 22355 h 469200"/>
              <a:gd name="connsiteX5" fmla="*/ 234600 w 469200"/>
              <a:gd name="connsiteY5" fmla="*/ 0 h 469200"/>
              <a:gd name="connsiteX6" fmla="*/ 179060 w 469200"/>
              <a:gd name="connsiteY6" fmla="*/ 22355 h 469200"/>
              <a:gd name="connsiteX7" fmla="*/ 175444 w 469200"/>
              <a:gd name="connsiteY7" fmla="*/ 35409 h 469200"/>
              <a:gd name="connsiteX8" fmla="*/ 175816 w 469200"/>
              <a:gd name="connsiteY8" fmla="*/ 36895 h 469200"/>
              <a:gd name="connsiteX9" fmla="*/ 49484 w 469200"/>
              <a:gd name="connsiteY9" fmla="*/ 183281 h 469200"/>
              <a:gd name="connsiteX10" fmla="*/ 41238 w 469200"/>
              <a:gd name="connsiteY10" fmla="*/ 183281 h 469200"/>
              <a:gd name="connsiteX11" fmla="*/ 0 w 469200"/>
              <a:gd name="connsiteY11" fmla="*/ 224520 h 469200"/>
              <a:gd name="connsiteX12" fmla="*/ 37573 w 469200"/>
              <a:gd name="connsiteY12" fmla="*/ 265586 h 469200"/>
              <a:gd name="connsiteX13" fmla="*/ 37573 w 469200"/>
              <a:gd name="connsiteY13" fmla="*/ 308829 h 469200"/>
              <a:gd name="connsiteX14" fmla="*/ 51319 w 469200"/>
              <a:gd name="connsiteY14" fmla="*/ 322575 h 469200"/>
              <a:gd name="connsiteX15" fmla="*/ 72872 w 469200"/>
              <a:gd name="connsiteY15" fmla="*/ 322575 h 469200"/>
              <a:gd name="connsiteX16" fmla="*/ 84611 w 469200"/>
              <a:gd name="connsiteY16" fmla="*/ 350883 h 469200"/>
              <a:gd name="connsiteX17" fmla="*/ 69361 w 469200"/>
              <a:gd name="connsiteY17" fmla="*/ 366133 h 469200"/>
              <a:gd name="connsiteX18" fmla="*/ 65334 w 469200"/>
              <a:gd name="connsiteY18" fmla="*/ 375852 h 469200"/>
              <a:gd name="connsiteX19" fmla="*/ 69361 w 469200"/>
              <a:gd name="connsiteY19" fmla="*/ 385572 h 469200"/>
              <a:gd name="connsiteX20" fmla="*/ 121201 w 469200"/>
              <a:gd name="connsiteY20" fmla="*/ 437411 h 469200"/>
              <a:gd name="connsiteX21" fmla="*/ 140641 w 469200"/>
              <a:gd name="connsiteY21" fmla="*/ 437411 h 469200"/>
              <a:gd name="connsiteX22" fmla="*/ 155891 w 469200"/>
              <a:gd name="connsiteY22" fmla="*/ 422162 h 469200"/>
              <a:gd name="connsiteX23" fmla="*/ 184199 w 469200"/>
              <a:gd name="connsiteY23" fmla="*/ 433901 h 469200"/>
              <a:gd name="connsiteX24" fmla="*/ 184199 w 469200"/>
              <a:gd name="connsiteY24" fmla="*/ 455454 h 469200"/>
              <a:gd name="connsiteX25" fmla="*/ 197945 w 469200"/>
              <a:gd name="connsiteY25" fmla="*/ 469200 h 469200"/>
              <a:gd name="connsiteX26" fmla="*/ 271257 w 469200"/>
              <a:gd name="connsiteY26" fmla="*/ 469200 h 469200"/>
              <a:gd name="connsiteX27" fmla="*/ 285003 w 469200"/>
              <a:gd name="connsiteY27" fmla="*/ 455454 h 469200"/>
              <a:gd name="connsiteX28" fmla="*/ 285003 w 469200"/>
              <a:gd name="connsiteY28" fmla="*/ 433901 h 469200"/>
              <a:gd name="connsiteX29" fmla="*/ 313311 w 469200"/>
              <a:gd name="connsiteY29" fmla="*/ 422162 h 469200"/>
              <a:gd name="connsiteX30" fmla="*/ 328561 w 469200"/>
              <a:gd name="connsiteY30" fmla="*/ 437411 h 469200"/>
              <a:gd name="connsiteX31" fmla="*/ 348001 w 469200"/>
              <a:gd name="connsiteY31" fmla="*/ 437411 h 469200"/>
              <a:gd name="connsiteX32" fmla="*/ 399841 w 469200"/>
              <a:gd name="connsiteY32" fmla="*/ 385572 h 469200"/>
              <a:gd name="connsiteX33" fmla="*/ 403868 w 469200"/>
              <a:gd name="connsiteY33" fmla="*/ 375852 h 469200"/>
              <a:gd name="connsiteX34" fmla="*/ 399841 w 469200"/>
              <a:gd name="connsiteY34" fmla="*/ 366133 h 469200"/>
              <a:gd name="connsiteX35" fmla="*/ 384591 w 469200"/>
              <a:gd name="connsiteY35" fmla="*/ 350883 h 469200"/>
              <a:gd name="connsiteX36" fmla="*/ 396330 w 469200"/>
              <a:gd name="connsiteY36" fmla="*/ 322575 h 469200"/>
              <a:gd name="connsiteX37" fmla="*/ 417881 w 469200"/>
              <a:gd name="connsiteY37" fmla="*/ 322575 h 469200"/>
              <a:gd name="connsiteX38" fmla="*/ 431627 w 469200"/>
              <a:gd name="connsiteY38" fmla="*/ 308829 h 469200"/>
              <a:gd name="connsiteX39" fmla="*/ 431627 w 469200"/>
              <a:gd name="connsiteY39" fmla="*/ 265586 h 469200"/>
              <a:gd name="connsiteX40" fmla="*/ 469200 w 469200"/>
              <a:gd name="connsiteY40" fmla="*/ 224520 h 469200"/>
              <a:gd name="connsiteX41" fmla="*/ 427962 w 469200"/>
              <a:gd name="connsiteY41" fmla="*/ 183281 h 469200"/>
              <a:gd name="connsiteX42" fmla="*/ 132783 w 469200"/>
              <a:gd name="connsiteY42" fmla="*/ 91476 h 469200"/>
              <a:gd name="connsiteX43" fmla="*/ 140425 w 469200"/>
              <a:gd name="connsiteY43" fmla="*/ 122053 h 469200"/>
              <a:gd name="connsiteX44" fmla="*/ 153750 w 469200"/>
              <a:gd name="connsiteY44" fmla="*/ 132469 h 469200"/>
              <a:gd name="connsiteX45" fmla="*/ 157093 w 469200"/>
              <a:gd name="connsiteY45" fmla="*/ 132056 h 469200"/>
              <a:gd name="connsiteX46" fmla="*/ 167096 w 469200"/>
              <a:gd name="connsiteY46" fmla="*/ 115387 h 469200"/>
              <a:gd name="connsiteX47" fmla="*/ 157000 w 469200"/>
              <a:gd name="connsiteY47" fmla="*/ 74991 h 469200"/>
              <a:gd name="connsiteX48" fmla="*/ 182503 w 469200"/>
              <a:gd name="connsiteY48" fmla="*/ 63649 h 469200"/>
              <a:gd name="connsiteX49" fmla="*/ 193770 w 469200"/>
              <a:gd name="connsiteY49" fmla="*/ 108720 h 469200"/>
              <a:gd name="connsiteX50" fmla="*/ 210440 w 469200"/>
              <a:gd name="connsiteY50" fmla="*/ 118721 h 469200"/>
              <a:gd name="connsiteX51" fmla="*/ 220442 w 469200"/>
              <a:gd name="connsiteY51" fmla="*/ 102052 h 469200"/>
              <a:gd name="connsiteX52" fmla="*/ 204169 w 469200"/>
              <a:gd name="connsiteY52" fmla="*/ 36961 h 469200"/>
              <a:gd name="connsiteX53" fmla="*/ 265027 w 469200"/>
              <a:gd name="connsiteY53" fmla="*/ 36961 h 469200"/>
              <a:gd name="connsiteX54" fmla="*/ 248755 w 469200"/>
              <a:gd name="connsiteY54" fmla="*/ 102052 h 469200"/>
              <a:gd name="connsiteX55" fmla="*/ 258756 w 469200"/>
              <a:gd name="connsiteY55" fmla="*/ 118721 h 469200"/>
              <a:gd name="connsiteX56" fmla="*/ 262100 w 469200"/>
              <a:gd name="connsiteY56" fmla="*/ 119135 h 469200"/>
              <a:gd name="connsiteX57" fmla="*/ 275426 w 469200"/>
              <a:gd name="connsiteY57" fmla="*/ 108720 h 469200"/>
              <a:gd name="connsiteX58" fmla="*/ 286693 w 469200"/>
              <a:gd name="connsiteY58" fmla="*/ 63649 h 469200"/>
              <a:gd name="connsiteX59" fmla="*/ 312197 w 469200"/>
              <a:gd name="connsiteY59" fmla="*/ 74991 h 469200"/>
              <a:gd name="connsiteX60" fmla="*/ 302101 w 469200"/>
              <a:gd name="connsiteY60" fmla="*/ 115387 h 469200"/>
              <a:gd name="connsiteX61" fmla="*/ 312103 w 469200"/>
              <a:gd name="connsiteY61" fmla="*/ 132056 h 469200"/>
              <a:gd name="connsiteX62" fmla="*/ 315446 w 469200"/>
              <a:gd name="connsiteY62" fmla="*/ 132469 h 469200"/>
              <a:gd name="connsiteX63" fmla="*/ 328772 w 469200"/>
              <a:gd name="connsiteY63" fmla="*/ 122053 h 469200"/>
              <a:gd name="connsiteX64" fmla="*/ 336414 w 469200"/>
              <a:gd name="connsiteY64" fmla="*/ 91476 h 469200"/>
              <a:gd name="connsiteX65" fmla="*/ 391748 w 469200"/>
              <a:gd name="connsiteY65" fmla="*/ 183281 h 469200"/>
              <a:gd name="connsiteX66" fmla="*/ 77448 w 469200"/>
              <a:gd name="connsiteY66" fmla="*/ 183281 h 469200"/>
              <a:gd name="connsiteX67" fmla="*/ 132783 w 469200"/>
              <a:gd name="connsiteY67" fmla="*/ 91476 h 469200"/>
              <a:gd name="connsiteX68" fmla="*/ 404135 w 469200"/>
              <a:gd name="connsiteY68" fmla="*/ 295083 h 469200"/>
              <a:gd name="connsiteX69" fmla="*/ 385871 w 469200"/>
              <a:gd name="connsiteY69" fmla="*/ 295083 h 469200"/>
              <a:gd name="connsiteX70" fmla="*/ 372509 w 469200"/>
              <a:gd name="connsiteY70" fmla="*/ 305600 h 469200"/>
              <a:gd name="connsiteX71" fmla="*/ 355743 w 469200"/>
              <a:gd name="connsiteY71" fmla="*/ 346036 h 469200"/>
              <a:gd name="connsiteX72" fmla="*/ 357751 w 469200"/>
              <a:gd name="connsiteY72" fmla="*/ 362924 h 469200"/>
              <a:gd name="connsiteX73" fmla="*/ 370679 w 469200"/>
              <a:gd name="connsiteY73" fmla="*/ 375852 h 469200"/>
              <a:gd name="connsiteX74" fmla="*/ 338279 w 469200"/>
              <a:gd name="connsiteY74" fmla="*/ 408252 h 469200"/>
              <a:gd name="connsiteX75" fmla="*/ 325352 w 469200"/>
              <a:gd name="connsiteY75" fmla="*/ 395324 h 469200"/>
              <a:gd name="connsiteX76" fmla="*/ 308462 w 469200"/>
              <a:gd name="connsiteY76" fmla="*/ 393315 h 469200"/>
              <a:gd name="connsiteX77" fmla="*/ 268028 w 469200"/>
              <a:gd name="connsiteY77" fmla="*/ 410083 h 469200"/>
              <a:gd name="connsiteX78" fmla="*/ 257510 w 469200"/>
              <a:gd name="connsiteY78" fmla="*/ 423444 h 469200"/>
              <a:gd name="connsiteX79" fmla="*/ 257510 w 469200"/>
              <a:gd name="connsiteY79" fmla="*/ 441708 h 469200"/>
              <a:gd name="connsiteX80" fmla="*/ 211690 w 469200"/>
              <a:gd name="connsiteY80" fmla="*/ 441708 h 469200"/>
              <a:gd name="connsiteX81" fmla="*/ 211690 w 469200"/>
              <a:gd name="connsiteY81" fmla="*/ 423444 h 469200"/>
              <a:gd name="connsiteX82" fmla="*/ 201172 w 469200"/>
              <a:gd name="connsiteY82" fmla="*/ 410082 h 469200"/>
              <a:gd name="connsiteX83" fmla="*/ 160738 w 469200"/>
              <a:gd name="connsiteY83" fmla="*/ 393314 h 469200"/>
              <a:gd name="connsiteX84" fmla="*/ 143848 w 469200"/>
              <a:gd name="connsiteY84" fmla="*/ 395323 h 469200"/>
              <a:gd name="connsiteX85" fmla="*/ 130921 w 469200"/>
              <a:gd name="connsiteY85" fmla="*/ 408251 h 469200"/>
              <a:gd name="connsiteX86" fmla="*/ 98521 w 469200"/>
              <a:gd name="connsiteY86" fmla="*/ 375851 h 469200"/>
              <a:gd name="connsiteX87" fmla="*/ 111449 w 469200"/>
              <a:gd name="connsiteY87" fmla="*/ 362923 h 469200"/>
              <a:gd name="connsiteX88" fmla="*/ 113458 w 469200"/>
              <a:gd name="connsiteY88" fmla="*/ 346035 h 469200"/>
              <a:gd name="connsiteX89" fmla="*/ 96691 w 469200"/>
              <a:gd name="connsiteY89" fmla="*/ 305600 h 469200"/>
              <a:gd name="connsiteX90" fmla="*/ 83329 w 469200"/>
              <a:gd name="connsiteY90" fmla="*/ 295083 h 469200"/>
              <a:gd name="connsiteX91" fmla="*/ 65065 w 469200"/>
              <a:gd name="connsiteY91" fmla="*/ 295083 h 469200"/>
              <a:gd name="connsiteX92" fmla="*/ 65065 w 469200"/>
              <a:gd name="connsiteY92" fmla="*/ 265758 h 469200"/>
              <a:gd name="connsiteX93" fmla="*/ 120241 w 469200"/>
              <a:gd name="connsiteY93" fmla="*/ 265758 h 469200"/>
              <a:gd name="connsiteX94" fmla="*/ 120049 w 469200"/>
              <a:gd name="connsiteY94" fmla="*/ 272173 h 469200"/>
              <a:gd name="connsiteX95" fmla="*/ 234600 w 469200"/>
              <a:gd name="connsiteY95" fmla="*/ 386723 h 469200"/>
              <a:gd name="connsiteX96" fmla="*/ 349151 w 469200"/>
              <a:gd name="connsiteY96" fmla="*/ 272173 h 469200"/>
              <a:gd name="connsiteX97" fmla="*/ 348959 w 469200"/>
              <a:gd name="connsiteY97" fmla="*/ 265758 h 469200"/>
              <a:gd name="connsiteX98" fmla="*/ 404135 w 469200"/>
              <a:gd name="connsiteY98" fmla="*/ 265758 h 469200"/>
              <a:gd name="connsiteX99" fmla="*/ 147541 w 469200"/>
              <a:gd name="connsiteY99" fmla="*/ 272173 h 469200"/>
              <a:gd name="connsiteX100" fmla="*/ 147787 w 469200"/>
              <a:gd name="connsiteY100" fmla="*/ 265758 h 469200"/>
              <a:gd name="connsiteX101" fmla="*/ 321412 w 469200"/>
              <a:gd name="connsiteY101" fmla="*/ 265758 h 469200"/>
              <a:gd name="connsiteX102" fmla="*/ 321658 w 469200"/>
              <a:gd name="connsiteY102" fmla="*/ 272173 h 469200"/>
              <a:gd name="connsiteX103" fmla="*/ 234599 w 469200"/>
              <a:gd name="connsiteY103" fmla="*/ 359231 h 469200"/>
              <a:gd name="connsiteX104" fmla="*/ 147541 w 469200"/>
              <a:gd name="connsiteY104" fmla="*/ 272173 h 469200"/>
              <a:gd name="connsiteX105" fmla="*/ 427962 w 469200"/>
              <a:gd name="connsiteY105" fmla="*/ 238266 h 469200"/>
              <a:gd name="connsiteX106" fmla="*/ 41238 w 469200"/>
              <a:gd name="connsiteY106" fmla="*/ 238266 h 469200"/>
              <a:gd name="connsiteX107" fmla="*/ 27492 w 469200"/>
              <a:gd name="connsiteY107" fmla="*/ 224520 h 469200"/>
              <a:gd name="connsiteX108" fmla="*/ 41238 w 469200"/>
              <a:gd name="connsiteY108" fmla="*/ 210773 h 469200"/>
              <a:gd name="connsiteX109" fmla="*/ 427962 w 469200"/>
              <a:gd name="connsiteY109" fmla="*/ 210773 h 469200"/>
              <a:gd name="connsiteX110" fmla="*/ 441708 w 469200"/>
              <a:gd name="connsiteY110" fmla="*/ 224520 h 469200"/>
              <a:gd name="connsiteX111" fmla="*/ 427962 w 469200"/>
              <a:gd name="connsiteY111" fmla="*/ 238266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469200" h="469200">
                <a:moveTo>
                  <a:pt x="427962" y="183281"/>
                </a:moveTo>
                <a:lnTo>
                  <a:pt x="419716" y="183281"/>
                </a:lnTo>
                <a:cubicBezTo>
                  <a:pt x="407947" y="115115"/>
                  <a:pt x="359053" y="58514"/>
                  <a:pt x="293385" y="36895"/>
                </a:cubicBezTo>
                <a:lnTo>
                  <a:pt x="293757" y="35409"/>
                </a:lnTo>
                <a:cubicBezTo>
                  <a:pt x="294928" y="30724"/>
                  <a:pt x="293555" y="25769"/>
                  <a:pt x="290141" y="22355"/>
                </a:cubicBezTo>
                <a:cubicBezTo>
                  <a:pt x="275934" y="8148"/>
                  <a:pt x="255690" y="0"/>
                  <a:pt x="234600" y="0"/>
                </a:cubicBezTo>
                <a:cubicBezTo>
                  <a:pt x="213510" y="0"/>
                  <a:pt x="193266" y="8148"/>
                  <a:pt x="179060" y="22355"/>
                </a:cubicBezTo>
                <a:cubicBezTo>
                  <a:pt x="175646" y="25769"/>
                  <a:pt x="174273" y="30724"/>
                  <a:pt x="175444" y="35409"/>
                </a:cubicBezTo>
                <a:lnTo>
                  <a:pt x="175816" y="36895"/>
                </a:lnTo>
                <a:cubicBezTo>
                  <a:pt x="110148" y="58514"/>
                  <a:pt x="61254" y="115115"/>
                  <a:pt x="49484" y="183281"/>
                </a:cubicBezTo>
                <a:lnTo>
                  <a:pt x="41238" y="183281"/>
                </a:lnTo>
                <a:cubicBezTo>
                  <a:pt x="18499" y="183281"/>
                  <a:pt x="0" y="201781"/>
                  <a:pt x="0" y="224520"/>
                </a:cubicBezTo>
                <a:cubicBezTo>
                  <a:pt x="0" y="246022"/>
                  <a:pt x="16546" y="263724"/>
                  <a:pt x="37573" y="265586"/>
                </a:cubicBezTo>
                <a:lnTo>
                  <a:pt x="37573" y="308829"/>
                </a:lnTo>
                <a:cubicBezTo>
                  <a:pt x="37573" y="316420"/>
                  <a:pt x="43727" y="322575"/>
                  <a:pt x="51319" y="322575"/>
                </a:cubicBezTo>
                <a:lnTo>
                  <a:pt x="72872" y="322575"/>
                </a:lnTo>
                <a:cubicBezTo>
                  <a:pt x="75914" y="332348"/>
                  <a:pt x="79840" y="341812"/>
                  <a:pt x="84611" y="350883"/>
                </a:cubicBezTo>
                <a:lnTo>
                  <a:pt x="69361" y="366133"/>
                </a:lnTo>
                <a:cubicBezTo>
                  <a:pt x="66783" y="368711"/>
                  <a:pt x="65334" y="372207"/>
                  <a:pt x="65334" y="375852"/>
                </a:cubicBezTo>
                <a:cubicBezTo>
                  <a:pt x="65334" y="379499"/>
                  <a:pt x="66783" y="382994"/>
                  <a:pt x="69361" y="385572"/>
                </a:cubicBezTo>
                <a:lnTo>
                  <a:pt x="121201" y="437411"/>
                </a:lnTo>
                <a:cubicBezTo>
                  <a:pt x="126569" y="442779"/>
                  <a:pt x="135273" y="442779"/>
                  <a:pt x="140641" y="437411"/>
                </a:cubicBezTo>
                <a:lnTo>
                  <a:pt x="155891" y="422162"/>
                </a:lnTo>
                <a:cubicBezTo>
                  <a:pt x="164961" y="426934"/>
                  <a:pt x="174427" y="430859"/>
                  <a:pt x="184199" y="433901"/>
                </a:cubicBezTo>
                <a:lnTo>
                  <a:pt x="184199" y="455454"/>
                </a:lnTo>
                <a:cubicBezTo>
                  <a:pt x="184199" y="463045"/>
                  <a:pt x="190353" y="469200"/>
                  <a:pt x="197945" y="469200"/>
                </a:cubicBezTo>
                <a:lnTo>
                  <a:pt x="271257" y="469200"/>
                </a:lnTo>
                <a:cubicBezTo>
                  <a:pt x="278849" y="469200"/>
                  <a:pt x="285003" y="463045"/>
                  <a:pt x="285003" y="455454"/>
                </a:cubicBezTo>
                <a:lnTo>
                  <a:pt x="285003" y="433901"/>
                </a:lnTo>
                <a:cubicBezTo>
                  <a:pt x="294776" y="430859"/>
                  <a:pt x="304240" y="426933"/>
                  <a:pt x="313311" y="422162"/>
                </a:cubicBezTo>
                <a:lnTo>
                  <a:pt x="328561" y="437411"/>
                </a:lnTo>
                <a:cubicBezTo>
                  <a:pt x="333929" y="442779"/>
                  <a:pt x="342632" y="442779"/>
                  <a:pt x="348001" y="437411"/>
                </a:cubicBezTo>
                <a:lnTo>
                  <a:pt x="399841" y="385572"/>
                </a:lnTo>
                <a:cubicBezTo>
                  <a:pt x="402419" y="382995"/>
                  <a:pt x="403868" y="379499"/>
                  <a:pt x="403868" y="375852"/>
                </a:cubicBezTo>
                <a:cubicBezTo>
                  <a:pt x="403868" y="372207"/>
                  <a:pt x="402419" y="368711"/>
                  <a:pt x="399841" y="366133"/>
                </a:cubicBezTo>
                <a:lnTo>
                  <a:pt x="384591" y="350883"/>
                </a:lnTo>
                <a:cubicBezTo>
                  <a:pt x="389362" y="341813"/>
                  <a:pt x="393287" y="332348"/>
                  <a:pt x="396330" y="322575"/>
                </a:cubicBezTo>
                <a:lnTo>
                  <a:pt x="417881" y="322575"/>
                </a:lnTo>
                <a:cubicBezTo>
                  <a:pt x="425473" y="322575"/>
                  <a:pt x="431627" y="316420"/>
                  <a:pt x="431627" y="308829"/>
                </a:cubicBezTo>
                <a:lnTo>
                  <a:pt x="431627" y="265586"/>
                </a:lnTo>
                <a:cubicBezTo>
                  <a:pt x="452654" y="263724"/>
                  <a:pt x="469200" y="246023"/>
                  <a:pt x="469200" y="224520"/>
                </a:cubicBezTo>
                <a:cubicBezTo>
                  <a:pt x="469200" y="201781"/>
                  <a:pt x="450701" y="183281"/>
                  <a:pt x="427962" y="183281"/>
                </a:cubicBezTo>
                <a:close/>
                <a:moveTo>
                  <a:pt x="132783" y="91476"/>
                </a:moveTo>
                <a:lnTo>
                  <a:pt x="140425" y="122053"/>
                </a:lnTo>
                <a:cubicBezTo>
                  <a:pt x="141986" y="128300"/>
                  <a:pt x="147590" y="132469"/>
                  <a:pt x="153750" y="132469"/>
                </a:cubicBezTo>
                <a:cubicBezTo>
                  <a:pt x="154853" y="132469"/>
                  <a:pt x="155974" y="132335"/>
                  <a:pt x="157093" y="132056"/>
                </a:cubicBezTo>
                <a:cubicBezTo>
                  <a:pt x="164458" y="130215"/>
                  <a:pt x="168937" y="122753"/>
                  <a:pt x="167096" y="115387"/>
                </a:cubicBezTo>
                <a:lnTo>
                  <a:pt x="157000" y="74991"/>
                </a:lnTo>
                <a:cubicBezTo>
                  <a:pt x="165084" y="70510"/>
                  <a:pt x="173609" y="66702"/>
                  <a:pt x="182503" y="63649"/>
                </a:cubicBezTo>
                <a:lnTo>
                  <a:pt x="193770" y="108720"/>
                </a:lnTo>
                <a:cubicBezTo>
                  <a:pt x="195612" y="116085"/>
                  <a:pt x="203072" y="120560"/>
                  <a:pt x="210440" y="118721"/>
                </a:cubicBezTo>
                <a:cubicBezTo>
                  <a:pt x="217805" y="116880"/>
                  <a:pt x="222283" y="109417"/>
                  <a:pt x="220442" y="102052"/>
                </a:cubicBezTo>
                <a:lnTo>
                  <a:pt x="204169" y="36961"/>
                </a:lnTo>
                <a:cubicBezTo>
                  <a:pt x="221833" y="24175"/>
                  <a:pt x="247364" y="24175"/>
                  <a:pt x="265027" y="36961"/>
                </a:cubicBezTo>
                <a:lnTo>
                  <a:pt x="248755" y="102052"/>
                </a:lnTo>
                <a:cubicBezTo>
                  <a:pt x="246914" y="109417"/>
                  <a:pt x="251391" y="116880"/>
                  <a:pt x="258756" y="118721"/>
                </a:cubicBezTo>
                <a:cubicBezTo>
                  <a:pt x="259876" y="119001"/>
                  <a:pt x="260997" y="119135"/>
                  <a:pt x="262100" y="119135"/>
                </a:cubicBezTo>
                <a:cubicBezTo>
                  <a:pt x="268260" y="119135"/>
                  <a:pt x="273864" y="114965"/>
                  <a:pt x="275426" y="108720"/>
                </a:cubicBezTo>
                <a:lnTo>
                  <a:pt x="286693" y="63649"/>
                </a:lnTo>
                <a:cubicBezTo>
                  <a:pt x="295588" y="66702"/>
                  <a:pt x="304112" y="70509"/>
                  <a:pt x="312197" y="74991"/>
                </a:cubicBezTo>
                <a:lnTo>
                  <a:pt x="302101" y="115387"/>
                </a:lnTo>
                <a:cubicBezTo>
                  <a:pt x="300260" y="122753"/>
                  <a:pt x="304738" y="130216"/>
                  <a:pt x="312103" y="132056"/>
                </a:cubicBezTo>
                <a:cubicBezTo>
                  <a:pt x="313223" y="132335"/>
                  <a:pt x="314343" y="132469"/>
                  <a:pt x="315446" y="132469"/>
                </a:cubicBezTo>
                <a:cubicBezTo>
                  <a:pt x="321605" y="132469"/>
                  <a:pt x="327211" y="128299"/>
                  <a:pt x="328772" y="122053"/>
                </a:cubicBezTo>
                <a:lnTo>
                  <a:pt x="336414" y="91476"/>
                </a:lnTo>
                <a:cubicBezTo>
                  <a:pt x="364417" y="114545"/>
                  <a:pt x="384327" y="146832"/>
                  <a:pt x="391748" y="183281"/>
                </a:cubicBezTo>
                <a:lnTo>
                  <a:pt x="77448" y="183281"/>
                </a:lnTo>
                <a:cubicBezTo>
                  <a:pt x="84869" y="146832"/>
                  <a:pt x="104780" y="114546"/>
                  <a:pt x="132783" y="91476"/>
                </a:cubicBezTo>
                <a:close/>
                <a:moveTo>
                  <a:pt x="404135" y="295083"/>
                </a:moveTo>
                <a:lnTo>
                  <a:pt x="385871" y="295083"/>
                </a:lnTo>
                <a:cubicBezTo>
                  <a:pt x="379523" y="295083"/>
                  <a:pt x="374001" y="299430"/>
                  <a:pt x="372509" y="305600"/>
                </a:cubicBezTo>
                <a:cubicBezTo>
                  <a:pt x="369061" y="319871"/>
                  <a:pt x="363420" y="333475"/>
                  <a:pt x="355743" y="346036"/>
                </a:cubicBezTo>
                <a:cubicBezTo>
                  <a:pt x="352431" y="351454"/>
                  <a:pt x="353261" y="358435"/>
                  <a:pt x="357751" y="362924"/>
                </a:cubicBezTo>
                <a:lnTo>
                  <a:pt x="370679" y="375852"/>
                </a:lnTo>
                <a:lnTo>
                  <a:pt x="338279" y="408252"/>
                </a:lnTo>
                <a:lnTo>
                  <a:pt x="325352" y="395324"/>
                </a:lnTo>
                <a:cubicBezTo>
                  <a:pt x="320862" y="390834"/>
                  <a:pt x="313881" y="390004"/>
                  <a:pt x="308462" y="393315"/>
                </a:cubicBezTo>
                <a:cubicBezTo>
                  <a:pt x="295901" y="400993"/>
                  <a:pt x="282297" y="406635"/>
                  <a:pt x="268028" y="410083"/>
                </a:cubicBezTo>
                <a:cubicBezTo>
                  <a:pt x="261858" y="411574"/>
                  <a:pt x="257510" y="417096"/>
                  <a:pt x="257510" y="423444"/>
                </a:cubicBezTo>
                <a:lnTo>
                  <a:pt x="257510" y="441708"/>
                </a:lnTo>
                <a:lnTo>
                  <a:pt x="211690" y="441708"/>
                </a:lnTo>
                <a:lnTo>
                  <a:pt x="211690" y="423444"/>
                </a:lnTo>
                <a:cubicBezTo>
                  <a:pt x="211690" y="417096"/>
                  <a:pt x="207342" y="411573"/>
                  <a:pt x="201172" y="410082"/>
                </a:cubicBezTo>
                <a:cubicBezTo>
                  <a:pt x="186903" y="406634"/>
                  <a:pt x="173298" y="400993"/>
                  <a:pt x="160738" y="393314"/>
                </a:cubicBezTo>
                <a:cubicBezTo>
                  <a:pt x="155320" y="390002"/>
                  <a:pt x="148340" y="390833"/>
                  <a:pt x="143848" y="395323"/>
                </a:cubicBezTo>
                <a:lnTo>
                  <a:pt x="130921" y="408251"/>
                </a:lnTo>
                <a:lnTo>
                  <a:pt x="98521" y="375851"/>
                </a:lnTo>
                <a:lnTo>
                  <a:pt x="111449" y="362923"/>
                </a:lnTo>
                <a:cubicBezTo>
                  <a:pt x="115939" y="358434"/>
                  <a:pt x="116769" y="351453"/>
                  <a:pt x="113458" y="346035"/>
                </a:cubicBezTo>
                <a:cubicBezTo>
                  <a:pt x="105781" y="333475"/>
                  <a:pt x="100139" y="319871"/>
                  <a:pt x="96691" y="305600"/>
                </a:cubicBezTo>
                <a:cubicBezTo>
                  <a:pt x="95199" y="299430"/>
                  <a:pt x="89677" y="295083"/>
                  <a:pt x="83329" y="295083"/>
                </a:cubicBezTo>
                <a:lnTo>
                  <a:pt x="65065" y="295083"/>
                </a:lnTo>
                <a:lnTo>
                  <a:pt x="65065" y="265758"/>
                </a:lnTo>
                <a:lnTo>
                  <a:pt x="120241" y="265758"/>
                </a:lnTo>
                <a:cubicBezTo>
                  <a:pt x="120118" y="267898"/>
                  <a:pt x="120049" y="270037"/>
                  <a:pt x="120049" y="272173"/>
                </a:cubicBezTo>
                <a:cubicBezTo>
                  <a:pt x="120049" y="335336"/>
                  <a:pt x="171437" y="386723"/>
                  <a:pt x="234600" y="386723"/>
                </a:cubicBezTo>
                <a:cubicBezTo>
                  <a:pt x="297763" y="386723"/>
                  <a:pt x="349151" y="335336"/>
                  <a:pt x="349151" y="272173"/>
                </a:cubicBezTo>
                <a:cubicBezTo>
                  <a:pt x="349151" y="270037"/>
                  <a:pt x="349083" y="267898"/>
                  <a:pt x="348959" y="265758"/>
                </a:cubicBezTo>
                <a:lnTo>
                  <a:pt x="404135" y="265758"/>
                </a:lnTo>
                <a:close/>
                <a:moveTo>
                  <a:pt x="147541" y="272173"/>
                </a:moveTo>
                <a:cubicBezTo>
                  <a:pt x="147541" y="270038"/>
                  <a:pt x="147625" y="267898"/>
                  <a:pt x="147787" y="265758"/>
                </a:cubicBezTo>
                <a:lnTo>
                  <a:pt x="321412" y="265758"/>
                </a:lnTo>
                <a:cubicBezTo>
                  <a:pt x="321575" y="267898"/>
                  <a:pt x="321658" y="270038"/>
                  <a:pt x="321658" y="272173"/>
                </a:cubicBezTo>
                <a:cubicBezTo>
                  <a:pt x="321658" y="320177"/>
                  <a:pt x="282603" y="359231"/>
                  <a:pt x="234599" y="359231"/>
                </a:cubicBezTo>
                <a:cubicBezTo>
                  <a:pt x="186595" y="359231"/>
                  <a:pt x="147541" y="320177"/>
                  <a:pt x="147541" y="272173"/>
                </a:cubicBezTo>
                <a:close/>
                <a:moveTo>
                  <a:pt x="427962" y="238266"/>
                </a:moveTo>
                <a:lnTo>
                  <a:pt x="41238" y="238266"/>
                </a:lnTo>
                <a:cubicBezTo>
                  <a:pt x="33659" y="238266"/>
                  <a:pt x="27492" y="232099"/>
                  <a:pt x="27492" y="224520"/>
                </a:cubicBezTo>
                <a:cubicBezTo>
                  <a:pt x="27492" y="216940"/>
                  <a:pt x="33659" y="210773"/>
                  <a:pt x="41238" y="210773"/>
                </a:cubicBezTo>
                <a:lnTo>
                  <a:pt x="427962" y="210773"/>
                </a:lnTo>
                <a:cubicBezTo>
                  <a:pt x="435541" y="210773"/>
                  <a:pt x="441708" y="216940"/>
                  <a:pt x="441708" y="224520"/>
                </a:cubicBezTo>
                <a:cubicBezTo>
                  <a:pt x="441708" y="232099"/>
                  <a:pt x="435541" y="238266"/>
                  <a:pt x="427962" y="238266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5" name="Freeform: Shape 394">
            <a:extLst>
              <a:ext uri="{FF2B5EF4-FFF2-40B4-BE49-F238E27FC236}">
                <a16:creationId xmlns:a16="http://schemas.microsoft.com/office/drawing/2014/main" xmlns="" id="{7125DC6E-0183-4B94-9838-C5BB5D7FB1FC}"/>
              </a:ext>
            </a:extLst>
          </p:cNvPr>
          <p:cNvSpPr/>
          <p:nvPr/>
        </p:nvSpPr>
        <p:spPr>
          <a:xfrm>
            <a:off x="6316108" y="2252780"/>
            <a:ext cx="469200" cy="469200"/>
          </a:xfrm>
          <a:custGeom>
            <a:avLst/>
            <a:gdLst>
              <a:gd name="connsiteX0" fmla="*/ 234599 w 469200"/>
              <a:gd name="connsiteY0" fmla="*/ 155788 h 469200"/>
              <a:gd name="connsiteX1" fmla="*/ 211689 w 469200"/>
              <a:gd name="connsiteY1" fmla="*/ 178698 h 469200"/>
              <a:gd name="connsiteX2" fmla="*/ 234599 w 469200"/>
              <a:gd name="connsiteY2" fmla="*/ 201609 h 469200"/>
              <a:gd name="connsiteX3" fmla="*/ 257510 w 469200"/>
              <a:gd name="connsiteY3" fmla="*/ 178698 h 469200"/>
              <a:gd name="connsiteX4" fmla="*/ 234599 w 469200"/>
              <a:gd name="connsiteY4" fmla="*/ 155788 h 469200"/>
              <a:gd name="connsiteX5" fmla="*/ 234599 w 469200"/>
              <a:gd name="connsiteY5" fmla="*/ 128296 h 469200"/>
              <a:gd name="connsiteX6" fmla="*/ 285002 w 469200"/>
              <a:gd name="connsiteY6" fmla="*/ 178698 h 469200"/>
              <a:gd name="connsiteX7" fmla="*/ 234599 w 469200"/>
              <a:gd name="connsiteY7" fmla="*/ 229101 h 469200"/>
              <a:gd name="connsiteX8" fmla="*/ 184197 w 469200"/>
              <a:gd name="connsiteY8" fmla="*/ 178698 h 469200"/>
              <a:gd name="connsiteX9" fmla="*/ 234599 w 469200"/>
              <a:gd name="connsiteY9" fmla="*/ 128296 h 469200"/>
              <a:gd name="connsiteX10" fmla="*/ 220854 w 469200"/>
              <a:gd name="connsiteY10" fmla="*/ 82476 h 469200"/>
              <a:gd name="connsiteX11" fmla="*/ 220854 w 469200"/>
              <a:gd name="connsiteY11" fmla="*/ 91266 h 469200"/>
              <a:gd name="connsiteX12" fmla="*/ 211228 w 469200"/>
              <a:gd name="connsiteY12" fmla="*/ 104381 h 469200"/>
              <a:gd name="connsiteX13" fmla="*/ 182025 w 469200"/>
              <a:gd name="connsiteY13" fmla="*/ 121363 h 469200"/>
              <a:gd name="connsiteX14" fmla="*/ 165859 w 469200"/>
              <a:gd name="connsiteY14" fmla="*/ 123139 h 469200"/>
              <a:gd name="connsiteX15" fmla="*/ 158141 w 469200"/>
              <a:gd name="connsiteY15" fmla="*/ 118683 h 469200"/>
              <a:gd name="connsiteX16" fmla="*/ 144395 w 469200"/>
              <a:gd name="connsiteY16" fmla="*/ 142493 h 469200"/>
              <a:gd name="connsiteX17" fmla="*/ 152056 w 469200"/>
              <a:gd name="connsiteY17" fmla="*/ 146916 h 469200"/>
              <a:gd name="connsiteX18" fmla="*/ 158604 w 469200"/>
              <a:gd name="connsiteY18" fmla="*/ 161793 h 469200"/>
              <a:gd name="connsiteX19" fmla="*/ 156705 w 469200"/>
              <a:gd name="connsiteY19" fmla="*/ 178699 h 469200"/>
              <a:gd name="connsiteX20" fmla="*/ 158604 w 469200"/>
              <a:gd name="connsiteY20" fmla="*/ 195605 h 469200"/>
              <a:gd name="connsiteX21" fmla="*/ 152056 w 469200"/>
              <a:gd name="connsiteY21" fmla="*/ 210482 h 469200"/>
              <a:gd name="connsiteX22" fmla="*/ 144395 w 469200"/>
              <a:gd name="connsiteY22" fmla="*/ 214905 h 469200"/>
              <a:gd name="connsiteX23" fmla="*/ 158141 w 469200"/>
              <a:gd name="connsiteY23" fmla="*/ 238714 h 469200"/>
              <a:gd name="connsiteX24" fmla="*/ 165859 w 469200"/>
              <a:gd name="connsiteY24" fmla="*/ 234259 h 469200"/>
              <a:gd name="connsiteX25" fmla="*/ 182025 w 469200"/>
              <a:gd name="connsiteY25" fmla="*/ 236035 h 469200"/>
              <a:gd name="connsiteX26" fmla="*/ 211228 w 469200"/>
              <a:gd name="connsiteY26" fmla="*/ 253018 h 469200"/>
              <a:gd name="connsiteX27" fmla="*/ 220854 w 469200"/>
              <a:gd name="connsiteY27" fmla="*/ 266131 h 469200"/>
              <a:gd name="connsiteX28" fmla="*/ 220854 w 469200"/>
              <a:gd name="connsiteY28" fmla="*/ 274922 h 469200"/>
              <a:gd name="connsiteX29" fmla="*/ 248346 w 469200"/>
              <a:gd name="connsiteY29" fmla="*/ 274922 h 469200"/>
              <a:gd name="connsiteX30" fmla="*/ 248346 w 469200"/>
              <a:gd name="connsiteY30" fmla="*/ 266131 h 469200"/>
              <a:gd name="connsiteX31" fmla="*/ 257972 w 469200"/>
              <a:gd name="connsiteY31" fmla="*/ 253018 h 469200"/>
              <a:gd name="connsiteX32" fmla="*/ 287174 w 469200"/>
              <a:gd name="connsiteY32" fmla="*/ 236035 h 469200"/>
              <a:gd name="connsiteX33" fmla="*/ 303340 w 469200"/>
              <a:gd name="connsiteY33" fmla="*/ 234259 h 469200"/>
              <a:gd name="connsiteX34" fmla="*/ 311058 w 469200"/>
              <a:gd name="connsiteY34" fmla="*/ 238714 h 469200"/>
              <a:gd name="connsiteX35" fmla="*/ 324804 w 469200"/>
              <a:gd name="connsiteY35" fmla="*/ 214905 h 469200"/>
              <a:gd name="connsiteX36" fmla="*/ 317143 w 469200"/>
              <a:gd name="connsiteY36" fmla="*/ 210482 h 469200"/>
              <a:gd name="connsiteX37" fmla="*/ 310595 w 469200"/>
              <a:gd name="connsiteY37" fmla="*/ 195605 h 469200"/>
              <a:gd name="connsiteX38" fmla="*/ 312494 w 469200"/>
              <a:gd name="connsiteY38" fmla="*/ 178699 h 469200"/>
              <a:gd name="connsiteX39" fmla="*/ 310595 w 469200"/>
              <a:gd name="connsiteY39" fmla="*/ 161793 h 469200"/>
              <a:gd name="connsiteX40" fmla="*/ 317143 w 469200"/>
              <a:gd name="connsiteY40" fmla="*/ 146916 h 469200"/>
              <a:gd name="connsiteX41" fmla="*/ 324804 w 469200"/>
              <a:gd name="connsiteY41" fmla="*/ 142493 h 469200"/>
              <a:gd name="connsiteX42" fmla="*/ 311058 w 469200"/>
              <a:gd name="connsiteY42" fmla="*/ 118683 h 469200"/>
              <a:gd name="connsiteX43" fmla="*/ 303340 w 469200"/>
              <a:gd name="connsiteY43" fmla="*/ 123139 h 469200"/>
              <a:gd name="connsiteX44" fmla="*/ 287174 w 469200"/>
              <a:gd name="connsiteY44" fmla="*/ 121363 h 469200"/>
              <a:gd name="connsiteX45" fmla="*/ 257972 w 469200"/>
              <a:gd name="connsiteY45" fmla="*/ 104381 h 469200"/>
              <a:gd name="connsiteX46" fmla="*/ 248346 w 469200"/>
              <a:gd name="connsiteY46" fmla="*/ 91266 h 469200"/>
              <a:gd name="connsiteX47" fmla="*/ 248346 w 469200"/>
              <a:gd name="connsiteY47" fmla="*/ 82476 h 469200"/>
              <a:gd name="connsiteX48" fmla="*/ 207107 w 469200"/>
              <a:gd name="connsiteY48" fmla="*/ 54984 h 469200"/>
              <a:gd name="connsiteX49" fmla="*/ 262092 w 469200"/>
              <a:gd name="connsiteY49" fmla="*/ 54984 h 469200"/>
              <a:gd name="connsiteX50" fmla="*/ 275838 w 469200"/>
              <a:gd name="connsiteY50" fmla="*/ 68730 h 469200"/>
              <a:gd name="connsiteX51" fmla="*/ 275838 w 469200"/>
              <a:gd name="connsiteY51" fmla="*/ 81706 h 469200"/>
              <a:gd name="connsiteX52" fmla="*/ 297896 w 469200"/>
              <a:gd name="connsiteY52" fmla="*/ 94536 h 469200"/>
              <a:gd name="connsiteX53" fmla="*/ 309216 w 469200"/>
              <a:gd name="connsiteY53" fmla="*/ 88001 h 469200"/>
              <a:gd name="connsiteX54" fmla="*/ 319647 w 469200"/>
              <a:gd name="connsiteY54" fmla="*/ 86628 h 469200"/>
              <a:gd name="connsiteX55" fmla="*/ 327993 w 469200"/>
              <a:gd name="connsiteY55" fmla="*/ 93032 h 469200"/>
              <a:gd name="connsiteX56" fmla="*/ 355486 w 469200"/>
              <a:gd name="connsiteY56" fmla="*/ 140651 h 469200"/>
              <a:gd name="connsiteX57" fmla="*/ 356859 w 469200"/>
              <a:gd name="connsiteY57" fmla="*/ 151081 h 469200"/>
              <a:gd name="connsiteX58" fmla="*/ 350454 w 469200"/>
              <a:gd name="connsiteY58" fmla="*/ 159428 h 469200"/>
              <a:gd name="connsiteX59" fmla="*/ 339183 w 469200"/>
              <a:gd name="connsiteY59" fmla="*/ 165936 h 469200"/>
              <a:gd name="connsiteX60" fmla="*/ 339986 w 469200"/>
              <a:gd name="connsiteY60" fmla="*/ 178699 h 469200"/>
              <a:gd name="connsiteX61" fmla="*/ 339183 w 469200"/>
              <a:gd name="connsiteY61" fmla="*/ 191462 h 469200"/>
              <a:gd name="connsiteX62" fmla="*/ 350454 w 469200"/>
              <a:gd name="connsiteY62" fmla="*/ 197970 h 469200"/>
              <a:gd name="connsiteX63" fmla="*/ 356859 w 469200"/>
              <a:gd name="connsiteY63" fmla="*/ 206317 h 469200"/>
              <a:gd name="connsiteX64" fmla="*/ 355486 w 469200"/>
              <a:gd name="connsiteY64" fmla="*/ 216747 h 469200"/>
              <a:gd name="connsiteX65" fmla="*/ 327993 w 469200"/>
              <a:gd name="connsiteY65" fmla="*/ 264365 h 469200"/>
              <a:gd name="connsiteX66" fmla="*/ 319647 w 469200"/>
              <a:gd name="connsiteY66" fmla="*/ 270770 h 469200"/>
              <a:gd name="connsiteX67" fmla="*/ 309216 w 469200"/>
              <a:gd name="connsiteY67" fmla="*/ 269397 h 469200"/>
              <a:gd name="connsiteX68" fmla="*/ 297896 w 469200"/>
              <a:gd name="connsiteY68" fmla="*/ 262861 h 469200"/>
              <a:gd name="connsiteX69" fmla="*/ 275838 w 469200"/>
              <a:gd name="connsiteY69" fmla="*/ 275690 h 469200"/>
              <a:gd name="connsiteX70" fmla="*/ 275838 w 469200"/>
              <a:gd name="connsiteY70" fmla="*/ 288668 h 469200"/>
              <a:gd name="connsiteX71" fmla="*/ 262092 w 469200"/>
              <a:gd name="connsiteY71" fmla="*/ 302414 h 469200"/>
              <a:gd name="connsiteX72" fmla="*/ 207107 w 469200"/>
              <a:gd name="connsiteY72" fmla="*/ 302414 h 469200"/>
              <a:gd name="connsiteX73" fmla="*/ 193361 w 469200"/>
              <a:gd name="connsiteY73" fmla="*/ 288668 h 469200"/>
              <a:gd name="connsiteX74" fmla="*/ 193361 w 469200"/>
              <a:gd name="connsiteY74" fmla="*/ 275690 h 469200"/>
              <a:gd name="connsiteX75" fmla="*/ 171303 w 469200"/>
              <a:gd name="connsiteY75" fmla="*/ 262861 h 469200"/>
              <a:gd name="connsiteX76" fmla="*/ 159983 w 469200"/>
              <a:gd name="connsiteY76" fmla="*/ 269397 h 469200"/>
              <a:gd name="connsiteX77" fmla="*/ 149553 w 469200"/>
              <a:gd name="connsiteY77" fmla="*/ 270770 h 469200"/>
              <a:gd name="connsiteX78" fmla="*/ 141206 w 469200"/>
              <a:gd name="connsiteY78" fmla="*/ 264365 h 469200"/>
              <a:gd name="connsiteX79" fmla="*/ 113714 w 469200"/>
              <a:gd name="connsiteY79" fmla="*/ 216747 h 469200"/>
              <a:gd name="connsiteX80" fmla="*/ 112340 w 469200"/>
              <a:gd name="connsiteY80" fmla="*/ 206317 h 469200"/>
              <a:gd name="connsiteX81" fmla="*/ 118745 w 469200"/>
              <a:gd name="connsiteY81" fmla="*/ 197970 h 469200"/>
              <a:gd name="connsiteX82" fmla="*/ 130017 w 469200"/>
              <a:gd name="connsiteY82" fmla="*/ 191462 h 469200"/>
              <a:gd name="connsiteX83" fmla="*/ 129213 w 469200"/>
              <a:gd name="connsiteY83" fmla="*/ 178699 h 469200"/>
              <a:gd name="connsiteX84" fmla="*/ 130017 w 469200"/>
              <a:gd name="connsiteY84" fmla="*/ 165936 h 469200"/>
              <a:gd name="connsiteX85" fmla="*/ 118745 w 469200"/>
              <a:gd name="connsiteY85" fmla="*/ 159428 h 469200"/>
              <a:gd name="connsiteX86" fmla="*/ 112340 w 469200"/>
              <a:gd name="connsiteY86" fmla="*/ 151081 h 469200"/>
              <a:gd name="connsiteX87" fmla="*/ 113714 w 469200"/>
              <a:gd name="connsiteY87" fmla="*/ 140651 h 469200"/>
              <a:gd name="connsiteX88" fmla="*/ 141206 w 469200"/>
              <a:gd name="connsiteY88" fmla="*/ 93032 h 469200"/>
              <a:gd name="connsiteX89" fmla="*/ 149553 w 469200"/>
              <a:gd name="connsiteY89" fmla="*/ 86628 h 469200"/>
              <a:gd name="connsiteX90" fmla="*/ 159983 w 469200"/>
              <a:gd name="connsiteY90" fmla="*/ 88001 h 469200"/>
              <a:gd name="connsiteX91" fmla="*/ 171303 w 469200"/>
              <a:gd name="connsiteY91" fmla="*/ 94536 h 469200"/>
              <a:gd name="connsiteX92" fmla="*/ 193361 w 469200"/>
              <a:gd name="connsiteY92" fmla="*/ 81706 h 469200"/>
              <a:gd name="connsiteX93" fmla="*/ 193361 w 469200"/>
              <a:gd name="connsiteY93" fmla="*/ 68730 h 469200"/>
              <a:gd name="connsiteX94" fmla="*/ 207107 w 469200"/>
              <a:gd name="connsiteY94" fmla="*/ 54984 h 469200"/>
              <a:gd name="connsiteX95" fmla="*/ 234600 w 469200"/>
              <a:gd name="connsiteY95" fmla="*/ 27492 h 469200"/>
              <a:gd name="connsiteX96" fmla="*/ 99055 w 469200"/>
              <a:gd name="connsiteY96" fmla="*/ 111169 h 469200"/>
              <a:gd name="connsiteX97" fmla="*/ 113123 w 469200"/>
              <a:gd name="connsiteY97" fmla="*/ 269840 h 469200"/>
              <a:gd name="connsiteX98" fmla="*/ 234600 w 469200"/>
              <a:gd name="connsiteY98" fmla="*/ 432482 h 469200"/>
              <a:gd name="connsiteX99" fmla="*/ 356076 w 469200"/>
              <a:gd name="connsiteY99" fmla="*/ 269840 h 469200"/>
              <a:gd name="connsiteX100" fmla="*/ 370144 w 469200"/>
              <a:gd name="connsiteY100" fmla="*/ 111170 h 469200"/>
              <a:gd name="connsiteX101" fmla="*/ 234600 w 469200"/>
              <a:gd name="connsiteY101" fmla="*/ 27492 h 469200"/>
              <a:gd name="connsiteX102" fmla="*/ 234600 w 469200"/>
              <a:gd name="connsiteY102" fmla="*/ 0 h 469200"/>
              <a:gd name="connsiteX103" fmla="*/ 331640 w 469200"/>
              <a:gd name="connsiteY103" fmla="*/ 28164 h 469200"/>
              <a:gd name="connsiteX104" fmla="*/ 394722 w 469200"/>
              <a:gd name="connsiteY104" fmla="*/ 98850 h 469200"/>
              <a:gd name="connsiteX105" fmla="*/ 413606 w 469200"/>
              <a:gd name="connsiteY105" fmla="*/ 191689 h 469200"/>
              <a:gd name="connsiteX106" fmla="*/ 378103 w 469200"/>
              <a:gd name="connsiteY106" fmla="*/ 286291 h 469200"/>
              <a:gd name="connsiteX107" fmla="*/ 262023 w 469200"/>
              <a:gd name="connsiteY107" fmla="*/ 441708 h 469200"/>
              <a:gd name="connsiteX108" fmla="*/ 455454 w 469200"/>
              <a:gd name="connsiteY108" fmla="*/ 441708 h 469200"/>
              <a:gd name="connsiteX109" fmla="*/ 469200 w 469200"/>
              <a:gd name="connsiteY109" fmla="*/ 455454 h 469200"/>
              <a:gd name="connsiteX110" fmla="*/ 455454 w 469200"/>
              <a:gd name="connsiteY110" fmla="*/ 469200 h 469200"/>
              <a:gd name="connsiteX111" fmla="*/ 13746 w 469200"/>
              <a:gd name="connsiteY111" fmla="*/ 469200 h 469200"/>
              <a:gd name="connsiteX112" fmla="*/ 0 w 469200"/>
              <a:gd name="connsiteY112" fmla="*/ 455454 h 469200"/>
              <a:gd name="connsiteX113" fmla="*/ 13746 w 469200"/>
              <a:gd name="connsiteY113" fmla="*/ 441708 h 469200"/>
              <a:gd name="connsiteX114" fmla="*/ 207177 w 469200"/>
              <a:gd name="connsiteY114" fmla="*/ 441708 h 469200"/>
              <a:gd name="connsiteX115" fmla="*/ 91097 w 469200"/>
              <a:gd name="connsiteY115" fmla="*/ 286291 h 469200"/>
              <a:gd name="connsiteX116" fmla="*/ 55594 w 469200"/>
              <a:gd name="connsiteY116" fmla="*/ 191689 h 469200"/>
              <a:gd name="connsiteX117" fmla="*/ 74478 w 469200"/>
              <a:gd name="connsiteY117" fmla="*/ 98850 h 469200"/>
              <a:gd name="connsiteX118" fmla="*/ 137560 w 469200"/>
              <a:gd name="connsiteY118" fmla="*/ 28164 h 469200"/>
              <a:gd name="connsiteX119" fmla="*/ 234600 w 469200"/>
              <a:gd name="connsiteY119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69200" h="469200">
                <a:moveTo>
                  <a:pt x="234599" y="155788"/>
                </a:moveTo>
                <a:cubicBezTo>
                  <a:pt x="221967" y="155788"/>
                  <a:pt x="211689" y="166066"/>
                  <a:pt x="211689" y="178698"/>
                </a:cubicBezTo>
                <a:cubicBezTo>
                  <a:pt x="211689" y="191331"/>
                  <a:pt x="221967" y="201609"/>
                  <a:pt x="234599" y="201609"/>
                </a:cubicBezTo>
                <a:cubicBezTo>
                  <a:pt x="247232" y="201609"/>
                  <a:pt x="257510" y="191331"/>
                  <a:pt x="257510" y="178698"/>
                </a:cubicBezTo>
                <a:cubicBezTo>
                  <a:pt x="257510" y="166066"/>
                  <a:pt x="247232" y="155788"/>
                  <a:pt x="234599" y="155788"/>
                </a:cubicBezTo>
                <a:close/>
                <a:moveTo>
                  <a:pt x="234599" y="128296"/>
                </a:moveTo>
                <a:cubicBezTo>
                  <a:pt x="262391" y="128296"/>
                  <a:pt x="285002" y="150906"/>
                  <a:pt x="285002" y="178698"/>
                </a:cubicBezTo>
                <a:cubicBezTo>
                  <a:pt x="285002" y="206490"/>
                  <a:pt x="262391" y="229101"/>
                  <a:pt x="234599" y="229101"/>
                </a:cubicBezTo>
                <a:cubicBezTo>
                  <a:pt x="206807" y="229101"/>
                  <a:pt x="184197" y="206490"/>
                  <a:pt x="184197" y="178698"/>
                </a:cubicBezTo>
                <a:cubicBezTo>
                  <a:pt x="184197" y="150906"/>
                  <a:pt x="206807" y="128296"/>
                  <a:pt x="234599" y="128296"/>
                </a:cubicBezTo>
                <a:close/>
                <a:moveTo>
                  <a:pt x="220854" y="82476"/>
                </a:moveTo>
                <a:lnTo>
                  <a:pt x="220854" y="91266"/>
                </a:lnTo>
                <a:cubicBezTo>
                  <a:pt x="220854" y="97272"/>
                  <a:pt x="216956" y="102581"/>
                  <a:pt x="211228" y="104381"/>
                </a:cubicBezTo>
                <a:cubicBezTo>
                  <a:pt x="200438" y="107771"/>
                  <a:pt x="190612" y="113485"/>
                  <a:pt x="182025" y="121363"/>
                </a:cubicBezTo>
                <a:cubicBezTo>
                  <a:pt x="177603" y="125420"/>
                  <a:pt x="171060" y="126141"/>
                  <a:pt x="165859" y="123139"/>
                </a:cubicBezTo>
                <a:lnTo>
                  <a:pt x="158141" y="118683"/>
                </a:lnTo>
                <a:lnTo>
                  <a:pt x="144395" y="142493"/>
                </a:lnTo>
                <a:lnTo>
                  <a:pt x="152056" y="146916"/>
                </a:lnTo>
                <a:cubicBezTo>
                  <a:pt x="157251" y="149915"/>
                  <a:pt x="159902" y="155936"/>
                  <a:pt x="158604" y="161793"/>
                </a:cubicBezTo>
                <a:cubicBezTo>
                  <a:pt x="157344" y="167483"/>
                  <a:pt x="156705" y="173171"/>
                  <a:pt x="156705" y="178699"/>
                </a:cubicBezTo>
                <a:cubicBezTo>
                  <a:pt x="156705" y="184227"/>
                  <a:pt x="157344" y="189915"/>
                  <a:pt x="158604" y="195605"/>
                </a:cubicBezTo>
                <a:cubicBezTo>
                  <a:pt x="159902" y="201461"/>
                  <a:pt x="157251" y="207483"/>
                  <a:pt x="152056" y="210482"/>
                </a:cubicBezTo>
                <a:lnTo>
                  <a:pt x="144395" y="214905"/>
                </a:lnTo>
                <a:lnTo>
                  <a:pt x="158141" y="238714"/>
                </a:lnTo>
                <a:lnTo>
                  <a:pt x="165859" y="234259"/>
                </a:lnTo>
                <a:cubicBezTo>
                  <a:pt x="171056" y="231257"/>
                  <a:pt x="177603" y="231977"/>
                  <a:pt x="182025" y="236035"/>
                </a:cubicBezTo>
                <a:cubicBezTo>
                  <a:pt x="190613" y="243913"/>
                  <a:pt x="200438" y="249627"/>
                  <a:pt x="211228" y="253018"/>
                </a:cubicBezTo>
                <a:cubicBezTo>
                  <a:pt x="216956" y="254817"/>
                  <a:pt x="220854" y="260127"/>
                  <a:pt x="220854" y="266131"/>
                </a:cubicBezTo>
                <a:lnTo>
                  <a:pt x="220854" y="274922"/>
                </a:lnTo>
                <a:lnTo>
                  <a:pt x="248346" y="274922"/>
                </a:lnTo>
                <a:lnTo>
                  <a:pt x="248346" y="266131"/>
                </a:lnTo>
                <a:cubicBezTo>
                  <a:pt x="248346" y="260127"/>
                  <a:pt x="252243" y="254817"/>
                  <a:pt x="257972" y="253018"/>
                </a:cubicBezTo>
                <a:cubicBezTo>
                  <a:pt x="268761" y="249628"/>
                  <a:pt x="278586" y="243914"/>
                  <a:pt x="287174" y="236035"/>
                </a:cubicBezTo>
                <a:cubicBezTo>
                  <a:pt x="291596" y="231976"/>
                  <a:pt x="298140" y="231257"/>
                  <a:pt x="303340" y="234259"/>
                </a:cubicBezTo>
                <a:lnTo>
                  <a:pt x="311058" y="238714"/>
                </a:lnTo>
                <a:lnTo>
                  <a:pt x="324804" y="214905"/>
                </a:lnTo>
                <a:lnTo>
                  <a:pt x="317143" y="210482"/>
                </a:lnTo>
                <a:cubicBezTo>
                  <a:pt x="311948" y="207483"/>
                  <a:pt x="309298" y="201461"/>
                  <a:pt x="310595" y="195605"/>
                </a:cubicBezTo>
                <a:cubicBezTo>
                  <a:pt x="311855" y="189915"/>
                  <a:pt x="312494" y="184227"/>
                  <a:pt x="312494" y="178699"/>
                </a:cubicBezTo>
                <a:cubicBezTo>
                  <a:pt x="312494" y="173171"/>
                  <a:pt x="311855" y="167483"/>
                  <a:pt x="310595" y="161793"/>
                </a:cubicBezTo>
                <a:cubicBezTo>
                  <a:pt x="309298" y="155936"/>
                  <a:pt x="311947" y="149915"/>
                  <a:pt x="317143" y="146916"/>
                </a:cubicBezTo>
                <a:lnTo>
                  <a:pt x="324804" y="142493"/>
                </a:lnTo>
                <a:lnTo>
                  <a:pt x="311058" y="118683"/>
                </a:lnTo>
                <a:lnTo>
                  <a:pt x="303340" y="123139"/>
                </a:lnTo>
                <a:cubicBezTo>
                  <a:pt x="298139" y="126140"/>
                  <a:pt x="291596" y="125421"/>
                  <a:pt x="287174" y="121363"/>
                </a:cubicBezTo>
                <a:cubicBezTo>
                  <a:pt x="278587" y="113485"/>
                  <a:pt x="268761" y="107771"/>
                  <a:pt x="257972" y="104381"/>
                </a:cubicBezTo>
                <a:cubicBezTo>
                  <a:pt x="252243" y="102580"/>
                  <a:pt x="248346" y="97271"/>
                  <a:pt x="248346" y="91266"/>
                </a:cubicBezTo>
                <a:lnTo>
                  <a:pt x="248346" y="82476"/>
                </a:lnTo>
                <a:close/>
                <a:moveTo>
                  <a:pt x="207107" y="54984"/>
                </a:moveTo>
                <a:lnTo>
                  <a:pt x="262092" y="54984"/>
                </a:lnTo>
                <a:cubicBezTo>
                  <a:pt x="269683" y="54984"/>
                  <a:pt x="275838" y="61139"/>
                  <a:pt x="275838" y="68730"/>
                </a:cubicBezTo>
                <a:lnTo>
                  <a:pt x="275838" y="81706"/>
                </a:lnTo>
                <a:cubicBezTo>
                  <a:pt x="283659" y="85043"/>
                  <a:pt x="291034" y="89333"/>
                  <a:pt x="297896" y="94536"/>
                </a:cubicBezTo>
                <a:lnTo>
                  <a:pt x="309216" y="88001"/>
                </a:lnTo>
                <a:cubicBezTo>
                  <a:pt x="312374" y="86178"/>
                  <a:pt x="316130" y="85685"/>
                  <a:pt x="319647" y="86628"/>
                </a:cubicBezTo>
                <a:cubicBezTo>
                  <a:pt x="323168" y="87571"/>
                  <a:pt x="326171" y="89875"/>
                  <a:pt x="327993" y="93032"/>
                </a:cubicBezTo>
                <a:lnTo>
                  <a:pt x="355486" y="140651"/>
                </a:lnTo>
                <a:cubicBezTo>
                  <a:pt x="357308" y="143808"/>
                  <a:pt x="357802" y="147559"/>
                  <a:pt x="356859" y="151081"/>
                </a:cubicBezTo>
                <a:cubicBezTo>
                  <a:pt x="355915" y="154603"/>
                  <a:pt x="353611" y="157605"/>
                  <a:pt x="350454" y="159428"/>
                </a:cubicBezTo>
                <a:lnTo>
                  <a:pt x="339183" y="165936"/>
                </a:lnTo>
                <a:cubicBezTo>
                  <a:pt x="339717" y="170217"/>
                  <a:pt x="339986" y="174483"/>
                  <a:pt x="339986" y="178699"/>
                </a:cubicBezTo>
                <a:cubicBezTo>
                  <a:pt x="339986" y="182914"/>
                  <a:pt x="339717" y="187181"/>
                  <a:pt x="339183" y="191462"/>
                </a:cubicBezTo>
                <a:lnTo>
                  <a:pt x="350454" y="197970"/>
                </a:lnTo>
                <a:cubicBezTo>
                  <a:pt x="353611" y="199793"/>
                  <a:pt x="355915" y="202795"/>
                  <a:pt x="356859" y="206317"/>
                </a:cubicBezTo>
                <a:cubicBezTo>
                  <a:pt x="357802" y="209837"/>
                  <a:pt x="357308" y="213590"/>
                  <a:pt x="355486" y="216747"/>
                </a:cubicBezTo>
                <a:lnTo>
                  <a:pt x="327993" y="264365"/>
                </a:lnTo>
                <a:cubicBezTo>
                  <a:pt x="326171" y="267523"/>
                  <a:pt x="323168" y="269827"/>
                  <a:pt x="319647" y="270770"/>
                </a:cubicBezTo>
                <a:cubicBezTo>
                  <a:pt x="316128" y="271713"/>
                  <a:pt x="312372" y="271219"/>
                  <a:pt x="309216" y="269397"/>
                </a:cubicBezTo>
                <a:lnTo>
                  <a:pt x="297896" y="262861"/>
                </a:lnTo>
                <a:cubicBezTo>
                  <a:pt x="291032" y="268065"/>
                  <a:pt x="283659" y="272354"/>
                  <a:pt x="275838" y="275690"/>
                </a:cubicBezTo>
                <a:lnTo>
                  <a:pt x="275838" y="288668"/>
                </a:lnTo>
                <a:cubicBezTo>
                  <a:pt x="275838" y="296259"/>
                  <a:pt x="269683" y="302414"/>
                  <a:pt x="262092" y="302414"/>
                </a:cubicBezTo>
                <a:lnTo>
                  <a:pt x="207107" y="302414"/>
                </a:lnTo>
                <a:cubicBezTo>
                  <a:pt x="199516" y="302414"/>
                  <a:pt x="193361" y="296259"/>
                  <a:pt x="193361" y="288668"/>
                </a:cubicBezTo>
                <a:lnTo>
                  <a:pt x="193361" y="275690"/>
                </a:lnTo>
                <a:cubicBezTo>
                  <a:pt x="185540" y="272354"/>
                  <a:pt x="178167" y="268065"/>
                  <a:pt x="171303" y="262861"/>
                </a:cubicBezTo>
                <a:lnTo>
                  <a:pt x="159983" y="269397"/>
                </a:lnTo>
                <a:cubicBezTo>
                  <a:pt x="156826" y="271220"/>
                  <a:pt x="153075" y="271714"/>
                  <a:pt x="149553" y="270770"/>
                </a:cubicBezTo>
                <a:cubicBezTo>
                  <a:pt x="146032" y="269826"/>
                  <a:pt x="143029" y="267522"/>
                  <a:pt x="141206" y="264365"/>
                </a:cubicBezTo>
                <a:lnTo>
                  <a:pt x="113714" y="216747"/>
                </a:lnTo>
                <a:cubicBezTo>
                  <a:pt x="111891" y="213590"/>
                  <a:pt x="111397" y="209838"/>
                  <a:pt x="112340" y="206317"/>
                </a:cubicBezTo>
                <a:cubicBezTo>
                  <a:pt x="113284" y="202795"/>
                  <a:pt x="115588" y="199793"/>
                  <a:pt x="118745" y="197970"/>
                </a:cubicBezTo>
                <a:lnTo>
                  <a:pt x="130017" y="191462"/>
                </a:lnTo>
                <a:cubicBezTo>
                  <a:pt x="129482" y="187181"/>
                  <a:pt x="129213" y="182914"/>
                  <a:pt x="129213" y="178699"/>
                </a:cubicBezTo>
                <a:cubicBezTo>
                  <a:pt x="129213" y="174483"/>
                  <a:pt x="129482" y="170217"/>
                  <a:pt x="130017" y="165936"/>
                </a:cubicBezTo>
                <a:lnTo>
                  <a:pt x="118745" y="159428"/>
                </a:lnTo>
                <a:cubicBezTo>
                  <a:pt x="115588" y="157605"/>
                  <a:pt x="113284" y="154603"/>
                  <a:pt x="112340" y="151081"/>
                </a:cubicBezTo>
                <a:cubicBezTo>
                  <a:pt x="111397" y="147560"/>
                  <a:pt x="111891" y="143808"/>
                  <a:pt x="113714" y="140651"/>
                </a:cubicBezTo>
                <a:lnTo>
                  <a:pt x="141206" y="93032"/>
                </a:lnTo>
                <a:cubicBezTo>
                  <a:pt x="143029" y="89874"/>
                  <a:pt x="146031" y="87570"/>
                  <a:pt x="149553" y="86628"/>
                </a:cubicBezTo>
                <a:cubicBezTo>
                  <a:pt x="153070" y="85685"/>
                  <a:pt x="156824" y="86178"/>
                  <a:pt x="159983" y="88001"/>
                </a:cubicBezTo>
                <a:lnTo>
                  <a:pt x="171303" y="94536"/>
                </a:lnTo>
                <a:cubicBezTo>
                  <a:pt x="178165" y="89333"/>
                  <a:pt x="185540" y="85043"/>
                  <a:pt x="193361" y="81706"/>
                </a:cubicBezTo>
                <a:lnTo>
                  <a:pt x="193361" y="68730"/>
                </a:lnTo>
                <a:cubicBezTo>
                  <a:pt x="193361" y="61139"/>
                  <a:pt x="199516" y="54984"/>
                  <a:pt x="207107" y="54984"/>
                </a:cubicBezTo>
                <a:close/>
                <a:moveTo>
                  <a:pt x="234600" y="27492"/>
                </a:moveTo>
                <a:cubicBezTo>
                  <a:pt x="175990" y="27492"/>
                  <a:pt x="125319" y="58774"/>
                  <a:pt x="99055" y="111169"/>
                </a:cubicBezTo>
                <a:cubicBezTo>
                  <a:pt x="72792" y="163566"/>
                  <a:pt x="78051" y="222882"/>
                  <a:pt x="113123" y="269840"/>
                </a:cubicBezTo>
                <a:lnTo>
                  <a:pt x="234600" y="432482"/>
                </a:lnTo>
                <a:lnTo>
                  <a:pt x="356076" y="269840"/>
                </a:lnTo>
                <a:cubicBezTo>
                  <a:pt x="391149" y="222882"/>
                  <a:pt x="396407" y="163566"/>
                  <a:pt x="370144" y="111170"/>
                </a:cubicBezTo>
                <a:cubicBezTo>
                  <a:pt x="343881" y="58774"/>
                  <a:pt x="293210" y="27492"/>
                  <a:pt x="234600" y="27492"/>
                </a:cubicBezTo>
                <a:close/>
                <a:moveTo>
                  <a:pt x="234600" y="0"/>
                </a:moveTo>
                <a:cubicBezTo>
                  <a:pt x="269567" y="0"/>
                  <a:pt x="303123" y="9739"/>
                  <a:pt x="331640" y="28164"/>
                </a:cubicBezTo>
                <a:cubicBezTo>
                  <a:pt x="358394" y="45451"/>
                  <a:pt x="380209" y="69894"/>
                  <a:pt x="394722" y="98850"/>
                </a:cubicBezTo>
                <a:cubicBezTo>
                  <a:pt x="409235" y="127806"/>
                  <a:pt x="415765" y="159909"/>
                  <a:pt x="413606" y="191689"/>
                </a:cubicBezTo>
                <a:cubicBezTo>
                  <a:pt x="411304" y="225561"/>
                  <a:pt x="399028" y="258274"/>
                  <a:pt x="378103" y="286291"/>
                </a:cubicBezTo>
                <a:lnTo>
                  <a:pt x="262023" y="441708"/>
                </a:lnTo>
                <a:lnTo>
                  <a:pt x="455454" y="441708"/>
                </a:lnTo>
                <a:cubicBezTo>
                  <a:pt x="463045" y="441708"/>
                  <a:pt x="469200" y="447862"/>
                  <a:pt x="469200" y="455454"/>
                </a:cubicBezTo>
                <a:cubicBezTo>
                  <a:pt x="469200" y="463045"/>
                  <a:pt x="463045" y="469200"/>
                  <a:pt x="455454" y="469200"/>
                </a:cubicBezTo>
                <a:lnTo>
                  <a:pt x="13746" y="469200"/>
                </a:lnTo>
                <a:cubicBezTo>
                  <a:pt x="6155" y="469200"/>
                  <a:pt x="0" y="463045"/>
                  <a:pt x="0" y="455454"/>
                </a:cubicBezTo>
                <a:cubicBezTo>
                  <a:pt x="0" y="447862"/>
                  <a:pt x="6155" y="441708"/>
                  <a:pt x="13746" y="441708"/>
                </a:cubicBezTo>
                <a:lnTo>
                  <a:pt x="207177" y="441708"/>
                </a:lnTo>
                <a:lnTo>
                  <a:pt x="91097" y="286291"/>
                </a:lnTo>
                <a:cubicBezTo>
                  <a:pt x="70172" y="258274"/>
                  <a:pt x="57896" y="225561"/>
                  <a:pt x="55594" y="191689"/>
                </a:cubicBezTo>
                <a:cubicBezTo>
                  <a:pt x="53434" y="159909"/>
                  <a:pt x="59964" y="127806"/>
                  <a:pt x="74478" y="98850"/>
                </a:cubicBezTo>
                <a:cubicBezTo>
                  <a:pt x="88992" y="69894"/>
                  <a:pt x="110806" y="45452"/>
                  <a:pt x="137560" y="28164"/>
                </a:cubicBezTo>
                <a:cubicBezTo>
                  <a:pt x="166077" y="9739"/>
                  <a:pt x="199633" y="0"/>
                  <a:pt x="234600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7" name="Freeform: Shape 396">
            <a:extLst>
              <a:ext uri="{FF2B5EF4-FFF2-40B4-BE49-F238E27FC236}">
                <a16:creationId xmlns:a16="http://schemas.microsoft.com/office/drawing/2014/main" xmlns="" id="{B7C06FAE-0AC1-4EF1-A70A-D95D9C54932B}"/>
              </a:ext>
            </a:extLst>
          </p:cNvPr>
          <p:cNvSpPr/>
          <p:nvPr/>
        </p:nvSpPr>
        <p:spPr>
          <a:xfrm>
            <a:off x="9513958" y="2252779"/>
            <a:ext cx="469200" cy="469200"/>
          </a:xfrm>
          <a:custGeom>
            <a:avLst/>
            <a:gdLst>
              <a:gd name="connsiteX0" fmla="*/ 197943 w 469200"/>
              <a:gd name="connsiteY0" fmla="*/ 234600 h 469200"/>
              <a:gd name="connsiteX1" fmla="*/ 193361 w 469200"/>
              <a:gd name="connsiteY1" fmla="*/ 239182 h 469200"/>
              <a:gd name="connsiteX2" fmla="*/ 193361 w 469200"/>
              <a:gd name="connsiteY2" fmla="*/ 280420 h 469200"/>
              <a:gd name="connsiteX3" fmla="*/ 197943 w 469200"/>
              <a:gd name="connsiteY3" fmla="*/ 285002 h 469200"/>
              <a:gd name="connsiteX4" fmla="*/ 271256 w 469200"/>
              <a:gd name="connsiteY4" fmla="*/ 285002 h 469200"/>
              <a:gd name="connsiteX5" fmla="*/ 275838 w 469200"/>
              <a:gd name="connsiteY5" fmla="*/ 280420 h 469200"/>
              <a:gd name="connsiteX6" fmla="*/ 275838 w 469200"/>
              <a:gd name="connsiteY6" fmla="*/ 239182 h 469200"/>
              <a:gd name="connsiteX7" fmla="*/ 271256 w 469200"/>
              <a:gd name="connsiteY7" fmla="*/ 234600 h 469200"/>
              <a:gd name="connsiteX8" fmla="*/ 234599 w 469200"/>
              <a:gd name="connsiteY8" fmla="*/ 170451 h 469200"/>
              <a:gd name="connsiteX9" fmla="*/ 211689 w 469200"/>
              <a:gd name="connsiteY9" fmla="*/ 193361 h 469200"/>
              <a:gd name="connsiteX10" fmla="*/ 211689 w 469200"/>
              <a:gd name="connsiteY10" fmla="*/ 207107 h 469200"/>
              <a:gd name="connsiteX11" fmla="*/ 257510 w 469200"/>
              <a:gd name="connsiteY11" fmla="*/ 207107 h 469200"/>
              <a:gd name="connsiteX12" fmla="*/ 257510 w 469200"/>
              <a:gd name="connsiteY12" fmla="*/ 193361 h 469200"/>
              <a:gd name="connsiteX13" fmla="*/ 234599 w 469200"/>
              <a:gd name="connsiteY13" fmla="*/ 170451 h 469200"/>
              <a:gd name="connsiteX14" fmla="*/ 234599 w 469200"/>
              <a:gd name="connsiteY14" fmla="*/ 142959 h 469200"/>
              <a:gd name="connsiteX15" fmla="*/ 285002 w 469200"/>
              <a:gd name="connsiteY15" fmla="*/ 193361 h 469200"/>
              <a:gd name="connsiteX16" fmla="*/ 285002 w 469200"/>
              <a:gd name="connsiteY16" fmla="*/ 210209 h 469200"/>
              <a:gd name="connsiteX17" fmla="*/ 303330 w 469200"/>
              <a:gd name="connsiteY17" fmla="*/ 239182 h 469200"/>
              <a:gd name="connsiteX18" fmla="*/ 303330 w 469200"/>
              <a:gd name="connsiteY18" fmla="*/ 280420 h 469200"/>
              <a:gd name="connsiteX19" fmla="*/ 271256 w 469200"/>
              <a:gd name="connsiteY19" fmla="*/ 312494 h 469200"/>
              <a:gd name="connsiteX20" fmla="*/ 197943 w 469200"/>
              <a:gd name="connsiteY20" fmla="*/ 312494 h 469200"/>
              <a:gd name="connsiteX21" fmla="*/ 165869 w 469200"/>
              <a:gd name="connsiteY21" fmla="*/ 280420 h 469200"/>
              <a:gd name="connsiteX22" fmla="*/ 165869 w 469200"/>
              <a:gd name="connsiteY22" fmla="*/ 239182 h 469200"/>
              <a:gd name="connsiteX23" fmla="*/ 184197 w 469200"/>
              <a:gd name="connsiteY23" fmla="*/ 210209 h 469200"/>
              <a:gd name="connsiteX24" fmla="*/ 184197 w 469200"/>
              <a:gd name="connsiteY24" fmla="*/ 193361 h 469200"/>
              <a:gd name="connsiteX25" fmla="*/ 234599 w 469200"/>
              <a:gd name="connsiteY25" fmla="*/ 142959 h 469200"/>
              <a:gd name="connsiteX26" fmla="*/ 234600 w 469200"/>
              <a:gd name="connsiteY26" fmla="*/ 120049 h 469200"/>
              <a:gd name="connsiteX27" fmla="*/ 120049 w 469200"/>
              <a:gd name="connsiteY27" fmla="*/ 234600 h 469200"/>
              <a:gd name="connsiteX28" fmla="*/ 234600 w 469200"/>
              <a:gd name="connsiteY28" fmla="*/ 349151 h 469200"/>
              <a:gd name="connsiteX29" fmla="*/ 349151 w 469200"/>
              <a:gd name="connsiteY29" fmla="*/ 234600 h 469200"/>
              <a:gd name="connsiteX30" fmla="*/ 234600 w 469200"/>
              <a:gd name="connsiteY30" fmla="*/ 120049 h 469200"/>
              <a:gd name="connsiteX31" fmla="*/ 234600 w 469200"/>
              <a:gd name="connsiteY31" fmla="*/ 92557 h 469200"/>
              <a:gd name="connsiteX32" fmla="*/ 376643 w 469200"/>
              <a:gd name="connsiteY32" fmla="*/ 234600 h 469200"/>
              <a:gd name="connsiteX33" fmla="*/ 234600 w 469200"/>
              <a:gd name="connsiteY33" fmla="*/ 376643 h 469200"/>
              <a:gd name="connsiteX34" fmla="*/ 92557 w 469200"/>
              <a:gd name="connsiteY34" fmla="*/ 234600 h 469200"/>
              <a:gd name="connsiteX35" fmla="*/ 234600 w 469200"/>
              <a:gd name="connsiteY35" fmla="*/ 92557 h 469200"/>
              <a:gd name="connsiteX36" fmla="*/ 211690 w 469200"/>
              <a:gd name="connsiteY36" fmla="*/ 27492 h 469200"/>
              <a:gd name="connsiteX37" fmla="*/ 211690 w 469200"/>
              <a:gd name="connsiteY37" fmla="*/ 45656 h 469200"/>
              <a:gd name="connsiteX38" fmla="*/ 200548 w 469200"/>
              <a:gd name="connsiteY38" fmla="*/ 59154 h 469200"/>
              <a:gd name="connsiteX39" fmla="*/ 134621 w 469200"/>
              <a:gd name="connsiteY39" fmla="*/ 86466 h 469200"/>
              <a:gd name="connsiteX40" fmla="*/ 117199 w 469200"/>
              <a:gd name="connsiteY40" fmla="*/ 84800 h 469200"/>
              <a:gd name="connsiteX41" fmla="*/ 104353 w 469200"/>
              <a:gd name="connsiteY41" fmla="*/ 71953 h 469200"/>
              <a:gd name="connsiteX42" fmla="*/ 71953 w 469200"/>
              <a:gd name="connsiteY42" fmla="*/ 104353 h 469200"/>
              <a:gd name="connsiteX43" fmla="*/ 84800 w 469200"/>
              <a:gd name="connsiteY43" fmla="*/ 117199 h 469200"/>
              <a:gd name="connsiteX44" fmla="*/ 86466 w 469200"/>
              <a:gd name="connsiteY44" fmla="*/ 134620 h 469200"/>
              <a:gd name="connsiteX45" fmla="*/ 59154 w 469200"/>
              <a:gd name="connsiteY45" fmla="*/ 200547 h 469200"/>
              <a:gd name="connsiteX46" fmla="*/ 45656 w 469200"/>
              <a:gd name="connsiteY46" fmla="*/ 211690 h 469200"/>
              <a:gd name="connsiteX47" fmla="*/ 27492 w 469200"/>
              <a:gd name="connsiteY47" fmla="*/ 211690 h 469200"/>
              <a:gd name="connsiteX48" fmla="*/ 27492 w 469200"/>
              <a:gd name="connsiteY48" fmla="*/ 257510 h 469200"/>
              <a:gd name="connsiteX49" fmla="*/ 45656 w 469200"/>
              <a:gd name="connsiteY49" fmla="*/ 257510 h 469200"/>
              <a:gd name="connsiteX50" fmla="*/ 59153 w 469200"/>
              <a:gd name="connsiteY50" fmla="*/ 268653 h 469200"/>
              <a:gd name="connsiteX51" fmla="*/ 86465 w 469200"/>
              <a:gd name="connsiteY51" fmla="*/ 334580 h 469200"/>
              <a:gd name="connsiteX52" fmla="*/ 84799 w 469200"/>
              <a:gd name="connsiteY52" fmla="*/ 352001 h 469200"/>
              <a:gd name="connsiteX53" fmla="*/ 71953 w 469200"/>
              <a:gd name="connsiteY53" fmla="*/ 364847 h 469200"/>
              <a:gd name="connsiteX54" fmla="*/ 104352 w 469200"/>
              <a:gd name="connsiteY54" fmla="*/ 397247 h 469200"/>
              <a:gd name="connsiteX55" fmla="*/ 117198 w 469200"/>
              <a:gd name="connsiteY55" fmla="*/ 384400 h 469200"/>
              <a:gd name="connsiteX56" fmla="*/ 134620 w 469200"/>
              <a:gd name="connsiteY56" fmla="*/ 382734 h 469200"/>
              <a:gd name="connsiteX57" fmla="*/ 200547 w 469200"/>
              <a:gd name="connsiteY57" fmla="*/ 410046 h 469200"/>
              <a:gd name="connsiteX58" fmla="*/ 211690 w 469200"/>
              <a:gd name="connsiteY58" fmla="*/ 423544 h 469200"/>
              <a:gd name="connsiteX59" fmla="*/ 211690 w 469200"/>
              <a:gd name="connsiteY59" fmla="*/ 441708 h 469200"/>
              <a:gd name="connsiteX60" fmla="*/ 257510 w 469200"/>
              <a:gd name="connsiteY60" fmla="*/ 441708 h 469200"/>
              <a:gd name="connsiteX61" fmla="*/ 257510 w 469200"/>
              <a:gd name="connsiteY61" fmla="*/ 423544 h 469200"/>
              <a:gd name="connsiteX62" fmla="*/ 268652 w 469200"/>
              <a:gd name="connsiteY62" fmla="*/ 410046 h 469200"/>
              <a:gd name="connsiteX63" fmla="*/ 334579 w 469200"/>
              <a:gd name="connsiteY63" fmla="*/ 382734 h 469200"/>
              <a:gd name="connsiteX64" fmla="*/ 352001 w 469200"/>
              <a:gd name="connsiteY64" fmla="*/ 384400 h 469200"/>
              <a:gd name="connsiteX65" fmla="*/ 364847 w 469200"/>
              <a:gd name="connsiteY65" fmla="*/ 397247 h 469200"/>
              <a:gd name="connsiteX66" fmla="*/ 397247 w 469200"/>
              <a:gd name="connsiteY66" fmla="*/ 364847 h 469200"/>
              <a:gd name="connsiteX67" fmla="*/ 384400 w 469200"/>
              <a:gd name="connsiteY67" fmla="*/ 352001 h 469200"/>
              <a:gd name="connsiteX68" fmla="*/ 382734 w 469200"/>
              <a:gd name="connsiteY68" fmla="*/ 334580 h 469200"/>
              <a:gd name="connsiteX69" fmla="*/ 410046 w 469200"/>
              <a:gd name="connsiteY69" fmla="*/ 268653 h 469200"/>
              <a:gd name="connsiteX70" fmla="*/ 423544 w 469200"/>
              <a:gd name="connsiteY70" fmla="*/ 257510 h 469200"/>
              <a:gd name="connsiteX71" fmla="*/ 441708 w 469200"/>
              <a:gd name="connsiteY71" fmla="*/ 257510 h 469200"/>
              <a:gd name="connsiteX72" fmla="*/ 441708 w 469200"/>
              <a:gd name="connsiteY72" fmla="*/ 211690 h 469200"/>
              <a:gd name="connsiteX73" fmla="*/ 423544 w 469200"/>
              <a:gd name="connsiteY73" fmla="*/ 211690 h 469200"/>
              <a:gd name="connsiteX74" fmla="*/ 410047 w 469200"/>
              <a:gd name="connsiteY74" fmla="*/ 200547 h 469200"/>
              <a:gd name="connsiteX75" fmla="*/ 382735 w 469200"/>
              <a:gd name="connsiteY75" fmla="*/ 134620 h 469200"/>
              <a:gd name="connsiteX76" fmla="*/ 384401 w 469200"/>
              <a:gd name="connsiteY76" fmla="*/ 117199 h 469200"/>
              <a:gd name="connsiteX77" fmla="*/ 397247 w 469200"/>
              <a:gd name="connsiteY77" fmla="*/ 104353 h 469200"/>
              <a:gd name="connsiteX78" fmla="*/ 364848 w 469200"/>
              <a:gd name="connsiteY78" fmla="*/ 71953 h 469200"/>
              <a:gd name="connsiteX79" fmla="*/ 352002 w 469200"/>
              <a:gd name="connsiteY79" fmla="*/ 84800 h 469200"/>
              <a:gd name="connsiteX80" fmla="*/ 334580 w 469200"/>
              <a:gd name="connsiteY80" fmla="*/ 86466 h 469200"/>
              <a:gd name="connsiteX81" fmla="*/ 268653 w 469200"/>
              <a:gd name="connsiteY81" fmla="*/ 59154 h 469200"/>
              <a:gd name="connsiteX82" fmla="*/ 257510 w 469200"/>
              <a:gd name="connsiteY82" fmla="*/ 45656 h 469200"/>
              <a:gd name="connsiteX83" fmla="*/ 257510 w 469200"/>
              <a:gd name="connsiteY83" fmla="*/ 27492 h 469200"/>
              <a:gd name="connsiteX84" fmla="*/ 197944 w 469200"/>
              <a:gd name="connsiteY84" fmla="*/ 0 h 469200"/>
              <a:gd name="connsiteX85" fmla="*/ 271256 w 469200"/>
              <a:gd name="connsiteY85" fmla="*/ 0 h 469200"/>
              <a:gd name="connsiteX86" fmla="*/ 285002 w 469200"/>
              <a:gd name="connsiteY86" fmla="*/ 13746 h 469200"/>
              <a:gd name="connsiteX87" fmla="*/ 285002 w 469200"/>
              <a:gd name="connsiteY87" fmla="*/ 34626 h 469200"/>
              <a:gd name="connsiteX88" fmla="*/ 340361 w 469200"/>
              <a:gd name="connsiteY88" fmla="*/ 57561 h 469200"/>
              <a:gd name="connsiteX89" fmla="*/ 355128 w 469200"/>
              <a:gd name="connsiteY89" fmla="*/ 42793 h 469200"/>
              <a:gd name="connsiteX90" fmla="*/ 364848 w 469200"/>
              <a:gd name="connsiteY90" fmla="*/ 38767 h 469200"/>
              <a:gd name="connsiteX91" fmla="*/ 374567 w 469200"/>
              <a:gd name="connsiteY91" fmla="*/ 42793 h 469200"/>
              <a:gd name="connsiteX92" fmla="*/ 426407 w 469200"/>
              <a:gd name="connsiteY92" fmla="*/ 94634 h 469200"/>
              <a:gd name="connsiteX93" fmla="*/ 430434 w 469200"/>
              <a:gd name="connsiteY93" fmla="*/ 104353 h 469200"/>
              <a:gd name="connsiteX94" fmla="*/ 426407 w 469200"/>
              <a:gd name="connsiteY94" fmla="*/ 114073 h 469200"/>
              <a:gd name="connsiteX95" fmla="*/ 411640 w 469200"/>
              <a:gd name="connsiteY95" fmla="*/ 128840 h 469200"/>
              <a:gd name="connsiteX96" fmla="*/ 434574 w 469200"/>
              <a:gd name="connsiteY96" fmla="*/ 184198 h 469200"/>
              <a:gd name="connsiteX97" fmla="*/ 455454 w 469200"/>
              <a:gd name="connsiteY97" fmla="*/ 184198 h 469200"/>
              <a:gd name="connsiteX98" fmla="*/ 469200 w 469200"/>
              <a:gd name="connsiteY98" fmla="*/ 197945 h 469200"/>
              <a:gd name="connsiteX99" fmla="*/ 469200 w 469200"/>
              <a:gd name="connsiteY99" fmla="*/ 271257 h 469200"/>
              <a:gd name="connsiteX100" fmla="*/ 455454 w 469200"/>
              <a:gd name="connsiteY100" fmla="*/ 285003 h 469200"/>
              <a:gd name="connsiteX101" fmla="*/ 434572 w 469200"/>
              <a:gd name="connsiteY101" fmla="*/ 285003 h 469200"/>
              <a:gd name="connsiteX102" fmla="*/ 411638 w 469200"/>
              <a:gd name="connsiteY102" fmla="*/ 340361 h 469200"/>
              <a:gd name="connsiteX103" fmla="*/ 426406 w 469200"/>
              <a:gd name="connsiteY103" fmla="*/ 355128 h 469200"/>
              <a:gd name="connsiteX104" fmla="*/ 430432 w 469200"/>
              <a:gd name="connsiteY104" fmla="*/ 364848 h 469200"/>
              <a:gd name="connsiteX105" fmla="*/ 426406 w 469200"/>
              <a:gd name="connsiteY105" fmla="*/ 374567 h 469200"/>
              <a:gd name="connsiteX106" fmla="*/ 374565 w 469200"/>
              <a:gd name="connsiteY106" fmla="*/ 426407 h 469200"/>
              <a:gd name="connsiteX107" fmla="*/ 364846 w 469200"/>
              <a:gd name="connsiteY107" fmla="*/ 430434 h 469200"/>
              <a:gd name="connsiteX108" fmla="*/ 355126 w 469200"/>
              <a:gd name="connsiteY108" fmla="*/ 426407 h 469200"/>
              <a:gd name="connsiteX109" fmla="*/ 340359 w 469200"/>
              <a:gd name="connsiteY109" fmla="*/ 411640 h 469200"/>
              <a:gd name="connsiteX110" fmla="*/ 285001 w 469200"/>
              <a:gd name="connsiteY110" fmla="*/ 434574 h 469200"/>
              <a:gd name="connsiteX111" fmla="*/ 285001 w 469200"/>
              <a:gd name="connsiteY111" fmla="*/ 455454 h 469200"/>
              <a:gd name="connsiteX112" fmla="*/ 271255 w 469200"/>
              <a:gd name="connsiteY112" fmla="*/ 469200 h 469200"/>
              <a:gd name="connsiteX113" fmla="*/ 197943 w 469200"/>
              <a:gd name="connsiteY113" fmla="*/ 469200 h 469200"/>
              <a:gd name="connsiteX114" fmla="*/ 184197 w 469200"/>
              <a:gd name="connsiteY114" fmla="*/ 455454 h 469200"/>
              <a:gd name="connsiteX115" fmla="*/ 184197 w 469200"/>
              <a:gd name="connsiteY115" fmla="*/ 434574 h 469200"/>
              <a:gd name="connsiteX116" fmla="*/ 128839 w 469200"/>
              <a:gd name="connsiteY116" fmla="*/ 411640 h 469200"/>
              <a:gd name="connsiteX117" fmla="*/ 114072 w 469200"/>
              <a:gd name="connsiteY117" fmla="*/ 426407 h 469200"/>
              <a:gd name="connsiteX118" fmla="*/ 104352 w 469200"/>
              <a:gd name="connsiteY118" fmla="*/ 430434 h 469200"/>
              <a:gd name="connsiteX119" fmla="*/ 94633 w 469200"/>
              <a:gd name="connsiteY119" fmla="*/ 426407 h 469200"/>
              <a:gd name="connsiteX120" fmla="*/ 42793 w 469200"/>
              <a:gd name="connsiteY120" fmla="*/ 374567 h 469200"/>
              <a:gd name="connsiteX121" fmla="*/ 42793 w 469200"/>
              <a:gd name="connsiteY121" fmla="*/ 355128 h 469200"/>
              <a:gd name="connsiteX122" fmla="*/ 57560 w 469200"/>
              <a:gd name="connsiteY122" fmla="*/ 340360 h 469200"/>
              <a:gd name="connsiteX123" fmla="*/ 34626 w 469200"/>
              <a:gd name="connsiteY123" fmla="*/ 285002 h 469200"/>
              <a:gd name="connsiteX124" fmla="*/ 13746 w 469200"/>
              <a:gd name="connsiteY124" fmla="*/ 285002 h 469200"/>
              <a:gd name="connsiteX125" fmla="*/ 0 w 469200"/>
              <a:gd name="connsiteY125" fmla="*/ 271256 h 469200"/>
              <a:gd name="connsiteX126" fmla="*/ 0 w 469200"/>
              <a:gd name="connsiteY126" fmla="*/ 197944 h 469200"/>
              <a:gd name="connsiteX127" fmla="*/ 13746 w 469200"/>
              <a:gd name="connsiteY127" fmla="*/ 184198 h 469200"/>
              <a:gd name="connsiteX128" fmla="*/ 34626 w 469200"/>
              <a:gd name="connsiteY128" fmla="*/ 184198 h 469200"/>
              <a:gd name="connsiteX129" fmla="*/ 57561 w 469200"/>
              <a:gd name="connsiteY129" fmla="*/ 128840 h 469200"/>
              <a:gd name="connsiteX130" fmla="*/ 42794 w 469200"/>
              <a:gd name="connsiteY130" fmla="*/ 114072 h 469200"/>
              <a:gd name="connsiteX131" fmla="*/ 42794 w 469200"/>
              <a:gd name="connsiteY131" fmla="*/ 94633 h 469200"/>
              <a:gd name="connsiteX132" fmla="*/ 94634 w 469200"/>
              <a:gd name="connsiteY132" fmla="*/ 42793 h 469200"/>
              <a:gd name="connsiteX133" fmla="*/ 104353 w 469200"/>
              <a:gd name="connsiteY133" fmla="*/ 38766 h 469200"/>
              <a:gd name="connsiteX134" fmla="*/ 114073 w 469200"/>
              <a:gd name="connsiteY134" fmla="*/ 42793 h 469200"/>
              <a:gd name="connsiteX135" fmla="*/ 128840 w 469200"/>
              <a:gd name="connsiteY135" fmla="*/ 57560 h 469200"/>
              <a:gd name="connsiteX136" fmla="*/ 184198 w 469200"/>
              <a:gd name="connsiteY136" fmla="*/ 34626 h 469200"/>
              <a:gd name="connsiteX137" fmla="*/ 184198 w 469200"/>
              <a:gd name="connsiteY137" fmla="*/ 13746 h 469200"/>
              <a:gd name="connsiteX138" fmla="*/ 197944 w 469200"/>
              <a:gd name="connsiteY138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469200" h="469200">
                <a:moveTo>
                  <a:pt x="197943" y="234600"/>
                </a:moveTo>
                <a:cubicBezTo>
                  <a:pt x="195417" y="234600"/>
                  <a:pt x="193361" y="236655"/>
                  <a:pt x="193361" y="239182"/>
                </a:cubicBezTo>
                <a:lnTo>
                  <a:pt x="193361" y="280420"/>
                </a:lnTo>
                <a:cubicBezTo>
                  <a:pt x="193361" y="282946"/>
                  <a:pt x="195417" y="285002"/>
                  <a:pt x="197943" y="285002"/>
                </a:cubicBezTo>
                <a:lnTo>
                  <a:pt x="271256" y="285002"/>
                </a:lnTo>
                <a:cubicBezTo>
                  <a:pt x="273782" y="285002"/>
                  <a:pt x="275838" y="282946"/>
                  <a:pt x="275838" y="280420"/>
                </a:cubicBezTo>
                <a:lnTo>
                  <a:pt x="275838" y="239182"/>
                </a:lnTo>
                <a:cubicBezTo>
                  <a:pt x="275838" y="236655"/>
                  <a:pt x="273782" y="234600"/>
                  <a:pt x="271256" y="234600"/>
                </a:cubicBezTo>
                <a:close/>
                <a:moveTo>
                  <a:pt x="234599" y="170451"/>
                </a:moveTo>
                <a:cubicBezTo>
                  <a:pt x="221967" y="170451"/>
                  <a:pt x="211689" y="180729"/>
                  <a:pt x="211689" y="193361"/>
                </a:cubicBezTo>
                <a:lnTo>
                  <a:pt x="211689" y="207107"/>
                </a:lnTo>
                <a:lnTo>
                  <a:pt x="257510" y="207107"/>
                </a:lnTo>
                <a:lnTo>
                  <a:pt x="257510" y="193361"/>
                </a:lnTo>
                <a:cubicBezTo>
                  <a:pt x="257510" y="180729"/>
                  <a:pt x="247232" y="170451"/>
                  <a:pt x="234599" y="170451"/>
                </a:cubicBezTo>
                <a:close/>
                <a:moveTo>
                  <a:pt x="234599" y="142959"/>
                </a:moveTo>
                <a:cubicBezTo>
                  <a:pt x="262391" y="142959"/>
                  <a:pt x="285002" y="165569"/>
                  <a:pt x="285002" y="193361"/>
                </a:cubicBezTo>
                <a:lnTo>
                  <a:pt x="285002" y="210209"/>
                </a:lnTo>
                <a:cubicBezTo>
                  <a:pt x="295828" y="215366"/>
                  <a:pt x="303330" y="226413"/>
                  <a:pt x="303330" y="239182"/>
                </a:cubicBezTo>
                <a:lnTo>
                  <a:pt x="303330" y="280420"/>
                </a:lnTo>
                <a:cubicBezTo>
                  <a:pt x="303330" y="298106"/>
                  <a:pt x="288941" y="312494"/>
                  <a:pt x="271256" y="312494"/>
                </a:cubicBezTo>
                <a:lnTo>
                  <a:pt x="197943" y="312494"/>
                </a:lnTo>
                <a:cubicBezTo>
                  <a:pt x="180257" y="312494"/>
                  <a:pt x="165869" y="298106"/>
                  <a:pt x="165869" y="280420"/>
                </a:cubicBezTo>
                <a:lnTo>
                  <a:pt x="165869" y="239182"/>
                </a:lnTo>
                <a:cubicBezTo>
                  <a:pt x="165869" y="226412"/>
                  <a:pt x="173371" y="215366"/>
                  <a:pt x="184197" y="210209"/>
                </a:cubicBezTo>
                <a:lnTo>
                  <a:pt x="184197" y="193361"/>
                </a:lnTo>
                <a:cubicBezTo>
                  <a:pt x="184197" y="165569"/>
                  <a:pt x="206808" y="142959"/>
                  <a:pt x="234599" y="142959"/>
                </a:cubicBezTo>
                <a:close/>
                <a:moveTo>
                  <a:pt x="234600" y="120049"/>
                </a:moveTo>
                <a:cubicBezTo>
                  <a:pt x="171437" y="120049"/>
                  <a:pt x="120049" y="171437"/>
                  <a:pt x="120049" y="234600"/>
                </a:cubicBezTo>
                <a:cubicBezTo>
                  <a:pt x="120049" y="297763"/>
                  <a:pt x="171437" y="349151"/>
                  <a:pt x="234600" y="349151"/>
                </a:cubicBezTo>
                <a:cubicBezTo>
                  <a:pt x="297763" y="349151"/>
                  <a:pt x="349151" y="297763"/>
                  <a:pt x="349151" y="234600"/>
                </a:cubicBezTo>
                <a:cubicBezTo>
                  <a:pt x="349151" y="171437"/>
                  <a:pt x="297763" y="120049"/>
                  <a:pt x="234600" y="120049"/>
                </a:cubicBezTo>
                <a:close/>
                <a:moveTo>
                  <a:pt x="234600" y="92557"/>
                </a:moveTo>
                <a:cubicBezTo>
                  <a:pt x="312922" y="92557"/>
                  <a:pt x="376643" y="156277"/>
                  <a:pt x="376643" y="234600"/>
                </a:cubicBezTo>
                <a:cubicBezTo>
                  <a:pt x="376643" y="312922"/>
                  <a:pt x="312922" y="376643"/>
                  <a:pt x="234600" y="376643"/>
                </a:cubicBezTo>
                <a:cubicBezTo>
                  <a:pt x="156277" y="376643"/>
                  <a:pt x="92557" y="312922"/>
                  <a:pt x="92557" y="234600"/>
                </a:cubicBezTo>
                <a:cubicBezTo>
                  <a:pt x="92557" y="156277"/>
                  <a:pt x="156277" y="92557"/>
                  <a:pt x="234600" y="92557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6" y="57906"/>
                  <a:pt x="200548" y="59154"/>
                </a:cubicBezTo>
                <a:cubicBezTo>
                  <a:pt x="176833" y="63729"/>
                  <a:pt x="154652" y="72918"/>
                  <a:pt x="134621" y="86466"/>
                </a:cubicBezTo>
                <a:cubicBezTo>
                  <a:pt x="129164" y="90156"/>
                  <a:pt x="121857" y="89458"/>
                  <a:pt x="117199" y="84800"/>
                </a:cubicBezTo>
                <a:lnTo>
                  <a:pt x="104353" y="71953"/>
                </a:lnTo>
                <a:lnTo>
                  <a:pt x="71953" y="104353"/>
                </a:lnTo>
                <a:lnTo>
                  <a:pt x="84800" y="117199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9" y="176833"/>
                  <a:pt x="59154" y="200547"/>
                </a:cubicBezTo>
                <a:cubicBezTo>
                  <a:pt x="57906" y="207016"/>
                  <a:pt x="52244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3" y="268653"/>
                </a:cubicBezTo>
                <a:cubicBezTo>
                  <a:pt x="63728" y="292368"/>
                  <a:pt x="72917" y="314549"/>
                  <a:pt x="86465" y="334580"/>
                </a:cubicBezTo>
                <a:cubicBezTo>
                  <a:pt x="90155" y="340036"/>
                  <a:pt x="89457" y="347343"/>
                  <a:pt x="84799" y="352001"/>
                </a:cubicBezTo>
                <a:lnTo>
                  <a:pt x="71953" y="364847"/>
                </a:lnTo>
                <a:lnTo>
                  <a:pt x="104352" y="397247"/>
                </a:lnTo>
                <a:lnTo>
                  <a:pt x="117198" y="384400"/>
                </a:lnTo>
                <a:cubicBezTo>
                  <a:pt x="121857" y="379743"/>
                  <a:pt x="129164" y="379044"/>
                  <a:pt x="134620" y="382734"/>
                </a:cubicBezTo>
                <a:cubicBezTo>
                  <a:pt x="154651" y="396282"/>
                  <a:pt x="176833" y="405471"/>
                  <a:pt x="200547" y="410046"/>
                </a:cubicBezTo>
                <a:cubicBezTo>
                  <a:pt x="207016" y="411294"/>
                  <a:pt x="211690" y="416956"/>
                  <a:pt x="211690" y="423544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4"/>
                </a:lnTo>
                <a:cubicBezTo>
                  <a:pt x="257510" y="416956"/>
                  <a:pt x="262184" y="411294"/>
                  <a:pt x="268652" y="410046"/>
                </a:cubicBezTo>
                <a:cubicBezTo>
                  <a:pt x="292368" y="405471"/>
                  <a:pt x="314548" y="396282"/>
                  <a:pt x="334579" y="382734"/>
                </a:cubicBezTo>
                <a:cubicBezTo>
                  <a:pt x="340036" y="379044"/>
                  <a:pt x="347343" y="379742"/>
                  <a:pt x="352001" y="384400"/>
                </a:cubicBezTo>
                <a:lnTo>
                  <a:pt x="364847" y="397247"/>
                </a:lnTo>
                <a:lnTo>
                  <a:pt x="397247" y="364847"/>
                </a:lnTo>
                <a:lnTo>
                  <a:pt x="384400" y="352001"/>
                </a:lnTo>
                <a:cubicBezTo>
                  <a:pt x="379743" y="347344"/>
                  <a:pt x="379044" y="340036"/>
                  <a:pt x="382734" y="334580"/>
                </a:cubicBezTo>
                <a:cubicBezTo>
                  <a:pt x="396282" y="314548"/>
                  <a:pt x="405471" y="292367"/>
                  <a:pt x="410046" y="268653"/>
                </a:cubicBezTo>
                <a:cubicBezTo>
                  <a:pt x="411294" y="262184"/>
                  <a:pt x="416956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7" y="200547"/>
                </a:cubicBezTo>
                <a:cubicBezTo>
                  <a:pt x="405472" y="176833"/>
                  <a:pt x="396283" y="154652"/>
                  <a:pt x="382735" y="134620"/>
                </a:cubicBezTo>
                <a:cubicBezTo>
                  <a:pt x="379045" y="129165"/>
                  <a:pt x="379743" y="121857"/>
                  <a:pt x="384401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2" y="84800"/>
                </a:lnTo>
                <a:cubicBezTo>
                  <a:pt x="347343" y="89458"/>
                  <a:pt x="340037" y="90157"/>
                  <a:pt x="334580" y="86466"/>
                </a:cubicBezTo>
                <a:cubicBezTo>
                  <a:pt x="314549" y="72918"/>
                  <a:pt x="292368" y="63729"/>
                  <a:pt x="268653" y="59154"/>
                </a:cubicBezTo>
                <a:cubicBezTo>
                  <a:pt x="262184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4" y="39519"/>
                  <a:pt x="323075" y="47201"/>
                  <a:pt x="340361" y="57561"/>
                </a:cubicBezTo>
                <a:lnTo>
                  <a:pt x="355128" y="42793"/>
                </a:lnTo>
                <a:cubicBezTo>
                  <a:pt x="357705" y="40216"/>
                  <a:pt x="361202" y="38767"/>
                  <a:pt x="364848" y="38767"/>
                </a:cubicBezTo>
                <a:cubicBezTo>
                  <a:pt x="368493" y="38767"/>
                  <a:pt x="371989" y="40216"/>
                  <a:pt x="374567" y="42793"/>
                </a:cubicBezTo>
                <a:lnTo>
                  <a:pt x="426407" y="94634"/>
                </a:lnTo>
                <a:cubicBezTo>
                  <a:pt x="428985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0" y="128840"/>
                </a:lnTo>
                <a:cubicBezTo>
                  <a:pt x="421999" y="146125"/>
                  <a:pt x="429681" y="164667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5"/>
                </a:cubicBezTo>
                <a:lnTo>
                  <a:pt x="469200" y="271257"/>
                </a:lnTo>
                <a:cubicBezTo>
                  <a:pt x="469200" y="278849"/>
                  <a:pt x="463045" y="285003"/>
                  <a:pt x="455454" y="285003"/>
                </a:cubicBezTo>
                <a:lnTo>
                  <a:pt x="434572" y="285003"/>
                </a:lnTo>
                <a:cubicBezTo>
                  <a:pt x="429679" y="304534"/>
                  <a:pt x="421997" y="323076"/>
                  <a:pt x="411638" y="340361"/>
                </a:cubicBezTo>
                <a:lnTo>
                  <a:pt x="426406" y="355128"/>
                </a:lnTo>
                <a:cubicBezTo>
                  <a:pt x="428984" y="357705"/>
                  <a:pt x="430432" y="361202"/>
                  <a:pt x="430432" y="364848"/>
                </a:cubicBezTo>
                <a:cubicBezTo>
                  <a:pt x="430432" y="368493"/>
                  <a:pt x="428984" y="371989"/>
                  <a:pt x="426406" y="374567"/>
                </a:cubicBezTo>
                <a:lnTo>
                  <a:pt x="374565" y="426407"/>
                </a:lnTo>
                <a:cubicBezTo>
                  <a:pt x="371988" y="428985"/>
                  <a:pt x="368492" y="430434"/>
                  <a:pt x="364846" y="430434"/>
                </a:cubicBezTo>
                <a:cubicBezTo>
                  <a:pt x="361200" y="430434"/>
                  <a:pt x="357704" y="428985"/>
                  <a:pt x="355126" y="426407"/>
                </a:cubicBezTo>
                <a:lnTo>
                  <a:pt x="340359" y="411640"/>
                </a:lnTo>
                <a:cubicBezTo>
                  <a:pt x="323074" y="421999"/>
                  <a:pt x="304533" y="429681"/>
                  <a:pt x="285001" y="434574"/>
                </a:cubicBezTo>
                <a:lnTo>
                  <a:pt x="285001" y="455454"/>
                </a:lnTo>
                <a:cubicBezTo>
                  <a:pt x="285001" y="463045"/>
                  <a:pt x="278847" y="469200"/>
                  <a:pt x="271255" y="469200"/>
                </a:cubicBezTo>
                <a:lnTo>
                  <a:pt x="197943" y="469200"/>
                </a:lnTo>
                <a:cubicBezTo>
                  <a:pt x="190351" y="469200"/>
                  <a:pt x="184197" y="463045"/>
                  <a:pt x="184197" y="455454"/>
                </a:cubicBezTo>
                <a:lnTo>
                  <a:pt x="184197" y="434574"/>
                </a:lnTo>
                <a:cubicBezTo>
                  <a:pt x="164665" y="429681"/>
                  <a:pt x="146124" y="421999"/>
                  <a:pt x="128839" y="411640"/>
                </a:cubicBezTo>
                <a:lnTo>
                  <a:pt x="114072" y="426407"/>
                </a:lnTo>
                <a:cubicBezTo>
                  <a:pt x="111494" y="428985"/>
                  <a:pt x="107998" y="430434"/>
                  <a:pt x="104352" y="430434"/>
                </a:cubicBezTo>
                <a:cubicBezTo>
                  <a:pt x="100707" y="430434"/>
                  <a:pt x="97211" y="428985"/>
                  <a:pt x="94633" y="426407"/>
                </a:cubicBezTo>
                <a:lnTo>
                  <a:pt x="42793" y="374567"/>
                </a:lnTo>
                <a:cubicBezTo>
                  <a:pt x="37425" y="369199"/>
                  <a:pt x="37425" y="360496"/>
                  <a:pt x="42793" y="355128"/>
                </a:cubicBezTo>
                <a:lnTo>
                  <a:pt x="57560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4"/>
                  <a:pt x="57561" y="128840"/>
                </a:cubicBezTo>
                <a:lnTo>
                  <a:pt x="42794" y="114072"/>
                </a:lnTo>
                <a:cubicBezTo>
                  <a:pt x="37426" y="108704"/>
                  <a:pt x="37426" y="10000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7" y="38766"/>
                  <a:pt x="104353" y="38766"/>
                </a:cubicBezTo>
                <a:cubicBezTo>
                  <a:pt x="107999" y="38766"/>
                  <a:pt x="111495" y="40215"/>
                  <a:pt x="114073" y="42793"/>
                </a:cubicBezTo>
                <a:lnTo>
                  <a:pt x="128840" y="57560"/>
                </a:lnTo>
                <a:cubicBezTo>
                  <a:pt x="146125" y="47201"/>
                  <a:pt x="164666" y="39519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6" name="Freeform: Shape 395">
            <a:extLst>
              <a:ext uri="{FF2B5EF4-FFF2-40B4-BE49-F238E27FC236}">
                <a16:creationId xmlns:a16="http://schemas.microsoft.com/office/drawing/2014/main" xmlns="" id="{567BD92B-0BF8-4892-9B0C-CED99E7E0839}"/>
              </a:ext>
            </a:extLst>
          </p:cNvPr>
          <p:cNvSpPr/>
          <p:nvPr/>
        </p:nvSpPr>
        <p:spPr>
          <a:xfrm>
            <a:off x="8448009" y="2252780"/>
            <a:ext cx="469200" cy="469200"/>
          </a:xfrm>
          <a:custGeom>
            <a:avLst/>
            <a:gdLst>
              <a:gd name="connsiteX0" fmla="*/ 418798 w 469200"/>
              <a:gd name="connsiteY0" fmla="*/ 395888 h 469200"/>
              <a:gd name="connsiteX1" fmla="*/ 395888 w 469200"/>
              <a:gd name="connsiteY1" fmla="*/ 418798 h 469200"/>
              <a:gd name="connsiteX2" fmla="*/ 418798 w 469200"/>
              <a:gd name="connsiteY2" fmla="*/ 441708 h 469200"/>
              <a:gd name="connsiteX3" fmla="*/ 441708 w 469200"/>
              <a:gd name="connsiteY3" fmla="*/ 418798 h 469200"/>
              <a:gd name="connsiteX4" fmla="*/ 418798 w 469200"/>
              <a:gd name="connsiteY4" fmla="*/ 395888 h 469200"/>
              <a:gd name="connsiteX5" fmla="*/ 151206 w 469200"/>
              <a:gd name="connsiteY5" fmla="*/ 137460 h 469200"/>
              <a:gd name="connsiteX6" fmla="*/ 164952 w 469200"/>
              <a:gd name="connsiteY6" fmla="*/ 151206 h 469200"/>
              <a:gd name="connsiteX7" fmla="*/ 151206 w 469200"/>
              <a:gd name="connsiteY7" fmla="*/ 164952 h 469200"/>
              <a:gd name="connsiteX8" fmla="*/ 137460 w 469200"/>
              <a:gd name="connsiteY8" fmla="*/ 151206 h 469200"/>
              <a:gd name="connsiteX9" fmla="*/ 151206 w 469200"/>
              <a:gd name="connsiteY9" fmla="*/ 137460 h 469200"/>
              <a:gd name="connsiteX10" fmla="*/ 151207 w 469200"/>
              <a:gd name="connsiteY10" fmla="*/ 109968 h 469200"/>
              <a:gd name="connsiteX11" fmla="*/ 109968 w 469200"/>
              <a:gd name="connsiteY11" fmla="*/ 151207 h 469200"/>
              <a:gd name="connsiteX12" fmla="*/ 151207 w 469200"/>
              <a:gd name="connsiteY12" fmla="*/ 192445 h 469200"/>
              <a:gd name="connsiteX13" fmla="*/ 192445 w 469200"/>
              <a:gd name="connsiteY13" fmla="*/ 151207 h 469200"/>
              <a:gd name="connsiteX14" fmla="*/ 151207 w 469200"/>
              <a:gd name="connsiteY14" fmla="*/ 109968 h 469200"/>
              <a:gd name="connsiteX15" fmla="*/ 400469 w 469200"/>
              <a:gd name="connsiteY15" fmla="*/ 54984 h 469200"/>
              <a:gd name="connsiteX16" fmla="*/ 414215 w 469200"/>
              <a:gd name="connsiteY16" fmla="*/ 68730 h 469200"/>
              <a:gd name="connsiteX17" fmla="*/ 400469 w 469200"/>
              <a:gd name="connsiteY17" fmla="*/ 82476 h 469200"/>
              <a:gd name="connsiteX18" fmla="*/ 386723 w 469200"/>
              <a:gd name="connsiteY18" fmla="*/ 68730 h 469200"/>
              <a:gd name="connsiteX19" fmla="*/ 400469 w 469200"/>
              <a:gd name="connsiteY19" fmla="*/ 54984 h 469200"/>
              <a:gd name="connsiteX20" fmla="*/ 151207 w 469200"/>
              <a:gd name="connsiteY20" fmla="*/ 54984 h 469200"/>
              <a:gd name="connsiteX21" fmla="*/ 164953 w 469200"/>
              <a:gd name="connsiteY21" fmla="*/ 68730 h 469200"/>
              <a:gd name="connsiteX22" fmla="*/ 164953 w 469200"/>
              <a:gd name="connsiteY22" fmla="*/ 83859 h 469200"/>
              <a:gd name="connsiteX23" fmla="*/ 189082 w 469200"/>
              <a:gd name="connsiteY23" fmla="*/ 93892 h 469200"/>
              <a:gd name="connsiteX24" fmla="*/ 199807 w 469200"/>
              <a:gd name="connsiteY24" fmla="*/ 83166 h 469200"/>
              <a:gd name="connsiteX25" fmla="*/ 219247 w 469200"/>
              <a:gd name="connsiteY25" fmla="*/ 83166 h 469200"/>
              <a:gd name="connsiteX26" fmla="*/ 219247 w 469200"/>
              <a:gd name="connsiteY26" fmla="*/ 102606 h 469200"/>
              <a:gd name="connsiteX27" fmla="*/ 208521 w 469200"/>
              <a:gd name="connsiteY27" fmla="*/ 113332 h 469200"/>
              <a:gd name="connsiteX28" fmla="*/ 218554 w 469200"/>
              <a:gd name="connsiteY28" fmla="*/ 137461 h 469200"/>
              <a:gd name="connsiteX29" fmla="*/ 233683 w 469200"/>
              <a:gd name="connsiteY29" fmla="*/ 137461 h 469200"/>
              <a:gd name="connsiteX30" fmla="*/ 247429 w 469200"/>
              <a:gd name="connsiteY30" fmla="*/ 151207 h 469200"/>
              <a:gd name="connsiteX31" fmla="*/ 233683 w 469200"/>
              <a:gd name="connsiteY31" fmla="*/ 164953 h 469200"/>
              <a:gd name="connsiteX32" fmla="*/ 218552 w 469200"/>
              <a:gd name="connsiteY32" fmla="*/ 164953 h 469200"/>
              <a:gd name="connsiteX33" fmla="*/ 208520 w 469200"/>
              <a:gd name="connsiteY33" fmla="*/ 189082 h 469200"/>
              <a:gd name="connsiteX34" fmla="*/ 219245 w 469200"/>
              <a:gd name="connsiteY34" fmla="*/ 199807 h 469200"/>
              <a:gd name="connsiteX35" fmla="*/ 219245 w 469200"/>
              <a:gd name="connsiteY35" fmla="*/ 219247 h 469200"/>
              <a:gd name="connsiteX36" fmla="*/ 209526 w 469200"/>
              <a:gd name="connsiteY36" fmla="*/ 223274 h 469200"/>
              <a:gd name="connsiteX37" fmla="*/ 199806 w 469200"/>
              <a:gd name="connsiteY37" fmla="*/ 219247 h 469200"/>
              <a:gd name="connsiteX38" fmla="*/ 189081 w 469200"/>
              <a:gd name="connsiteY38" fmla="*/ 208521 h 469200"/>
              <a:gd name="connsiteX39" fmla="*/ 164952 w 469200"/>
              <a:gd name="connsiteY39" fmla="*/ 218554 h 469200"/>
              <a:gd name="connsiteX40" fmla="*/ 164952 w 469200"/>
              <a:gd name="connsiteY40" fmla="*/ 233683 h 469200"/>
              <a:gd name="connsiteX41" fmla="*/ 151206 w 469200"/>
              <a:gd name="connsiteY41" fmla="*/ 247429 h 469200"/>
              <a:gd name="connsiteX42" fmla="*/ 137460 w 469200"/>
              <a:gd name="connsiteY42" fmla="*/ 233683 h 469200"/>
              <a:gd name="connsiteX43" fmla="*/ 137460 w 469200"/>
              <a:gd name="connsiteY43" fmla="*/ 218554 h 469200"/>
              <a:gd name="connsiteX44" fmla="*/ 113331 w 469200"/>
              <a:gd name="connsiteY44" fmla="*/ 208521 h 469200"/>
              <a:gd name="connsiteX45" fmla="*/ 102605 w 469200"/>
              <a:gd name="connsiteY45" fmla="*/ 219247 h 469200"/>
              <a:gd name="connsiteX46" fmla="*/ 92886 w 469200"/>
              <a:gd name="connsiteY46" fmla="*/ 223274 h 469200"/>
              <a:gd name="connsiteX47" fmla="*/ 83166 w 469200"/>
              <a:gd name="connsiteY47" fmla="*/ 219247 h 469200"/>
              <a:gd name="connsiteX48" fmla="*/ 83166 w 469200"/>
              <a:gd name="connsiteY48" fmla="*/ 199807 h 469200"/>
              <a:gd name="connsiteX49" fmla="*/ 93892 w 469200"/>
              <a:gd name="connsiteY49" fmla="*/ 189082 h 469200"/>
              <a:gd name="connsiteX50" fmla="*/ 83859 w 469200"/>
              <a:gd name="connsiteY50" fmla="*/ 164953 h 469200"/>
              <a:gd name="connsiteX51" fmla="*/ 68730 w 469200"/>
              <a:gd name="connsiteY51" fmla="*/ 164953 h 469200"/>
              <a:gd name="connsiteX52" fmla="*/ 54984 w 469200"/>
              <a:gd name="connsiteY52" fmla="*/ 151207 h 469200"/>
              <a:gd name="connsiteX53" fmla="*/ 68730 w 469200"/>
              <a:gd name="connsiteY53" fmla="*/ 137461 h 469200"/>
              <a:gd name="connsiteX54" fmla="*/ 83859 w 469200"/>
              <a:gd name="connsiteY54" fmla="*/ 137461 h 469200"/>
              <a:gd name="connsiteX55" fmla="*/ 93892 w 469200"/>
              <a:gd name="connsiteY55" fmla="*/ 113332 h 469200"/>
              <a:gd name="connsiteX56" fmla="*/ 83166 w 469200"/>
              <a:gd name="connsiteY56" fmla="*/ 102606 h 469200"/>
              <a:gd name="connsiteX57" fmla="*/ 83166 w 469200"/>
              <a:gd name="connsiteY57" fmla="*/ 83166 h 469200"/>
              <a:gd name="connsiteX58" fmla="*/ 102606 w 469200"/>
              <a:gd name="connsiteY58" fmla="*/ 83166 h 469200"/>
              <a:gd name="connsiteX59" fmla="*/ 113332 w 469200"/>
              <a:gd name="connsiteY59" fmla="*/ 93892 h 469200"/>
              <a:gd name="connsiteX60" fmla="*/ 137461 w 469200"/>
              <a:gd name="connsiteY60" fmla="*/ 83859 h 469200"/>
              <a:gd name="connsiteX61" fmla="*/ 137461 w 469200"/>
              <a:gd name="connsiteY61" fmla="*/ 68730 h 469200"/>
              <a:gd name="connsiteX62" fmla="*/ 151207 w 469200"/>
              <a:gd name="connsiteY62" fmla="*/ 54984 h 469200"/>
              <a:gd name="connsiteX63" fmla="*/ 400470 w 469200"/>
              <a:gd name="connsiteY63" fmla="*/ 27492 h 469200"/>
              <a:gd name="connsiteX64" fmla="*/ 359231 w 469200"/>
              <a:gd name="connsiteY64" fmla="*/ 68730 h 469200"/>
              <a:gd name="connsiteX65" fmla="*/ 400470 w 469200"/>
              <a:gd name="connsiteY65" fmla="*/ 109969 h 469200"/>
              <a:gd name="connsiteX66" fmla="*/ 441708 w 469200"/>
              <a:gd name="connsiteY66" fmla="*/ 68730 h 469200"/>
              <a:gd name="connsiteX67" fmla="*/ 400470 w 469200"/>
              <a:gd name="connsiteY67" fmla="*/ 27492 h 469200"/>
              <a:gd name="connsiteX68" fmla="*/ 238044 w 469200"/>
              <a:gd name="connsiteY68" fmla="*/ 27492 h 469200"/>
              <a:gd name="connsiteX69" fmla="*/ 302414 w 469200"/>
              <a:gd name="connsiteY69" fmla="*/ 151207 h 469200"/>
              <a:gd name="connsiteX70" fmla="*/ 167506 w 469200"/>
              <a:gd name="connsiteY70" fmla="*/ 301533 h 469200"/>
              <a:gd name="connsiteX71" fmla="*/ 368540 w 469200"/>
              <a:gd name="connsiteY71" fmla="*/ 415171 h 469200"/>
              <a:gd name="connsiteX72" fmla="*/ 418798 w 469200"/>
              <a:gd name="connsiteY72" fmla="*/ 368395 h 469200"/>
              <a:gd name="connsiteX73" fmla="*/ 441708 w 469200"/>
              <a:gd name="connsiteY73" fmla="*/ 373926 h 469200"/>
              <a:gd name="connsiteX74" fmla="*/ 441708 w 469200"/>
              <a:gd name="connsiteY74" fmla="*/ 123677 h 469200"/>
              <a:gd name="connsiteX75" fmla="*/ 400470 w 469200"/>
              <a:gd name="connsiteY75" fmla="*/ 137461 h 469200"/>
              <a:gd name="connsiteX76" fmla="*/ 331739 w 469200"/>
              <a:gd name="connsiteY76" fmla="*/ 68730 h 469200"/>
              <a:gd name="connsiteX77" fmla="*/ 345523 w 469200"/>
              <a:gd name="connsiteY77" fmla="*/ 27492 h 469200"/>
              <a:gd name="connsiteX78" fmla="*/ 151207 w 469200"/>
              <a:gd name="connsiteY78" fmla="*/ 27492 h 469200"/>
              <a:gd name="connsiteX79" fmla="*/ 27492 w 469200"/>
              <a:gd name="connsiteY79" fmla="*/ 151207 h 469200"/>
              <a:gd name="connsiteX80" fmla="*/ 151207 w 469200"/>
              <a:gd name="connsiteY80" fmla="*/ 274922 h 469200"/>
              <a:gd name="connsiteX81" fmla="*/ 274922 w 469200"/>
              <a:gd name="connsiteY81" fmla="*/ 151207 h 469200"/>
              <a:gd name="connsiteX82" fmla="*/ 151207 w 469200"/>
              <a:gd name="connsiteY82" fmla="*/ 27492 h 469200"/>
              <a:gd name="connsiteX83" fmla="*/ 151207 w 469200"/>
              <a:gd name="connsiteY83" fmla="*/ 0 h 469200"/>
              <a:gd name="connsiteX84" fmla="*/ 400470 w 469200"/>
              <a:gd name="connsiteY84" fmla="*/ 0 h 469200"/>
              <a:gd name="connsiteX85" fmla="*/ 469200 w 469200"/>
              <a:gd name="connsiteY85" fmla="*/ 68730 h 469200"/>
              <a:gd name="connsiteX86" fmla="*/ 469200 w 469200"/>
              <a:gd name="connsiteY86" fmla="*/ 418798 h 469200"/>
              <a:gd name="connsiteX87" fmla="*/ 418798 w 469200"/>
              <a:gd name="connsiteY87" fmla="*/ 469200 h 469200"/>
              <a:gd name="connsiteX88" fmla="*/ 384725 w 469200"/>
              <a:gd name="connsiteY88" fmla="*/ 455899 h 469200"/>
              <a:gd name="connsiteX89" fmla="*/ 91225 w 469200"/>
              <a:gd name="connsiteY89" fmla="*/ 289995 h 469200"/>
              <a:gd name="connsiteX90" fmla="*/ 0 w 469200"/>
              <a:gd name="connsiteY90" fmla="*/ 151207 h 469200"/>
              <a:gd name="connsiteX91" fmla="*/ 151207 w 469200"/>
              <a:gd name="connsiteY91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69200" h="469200">
                <a:moveTo>
                  <a:pt x="418798" y="395888"/>
                </a:moveTo>
                <a:cubicBezTo>
                  <a:pt x="406165" y="395888"/>
                  <a:pt x="395888" y="406165"/>
                  <a:pt x="395888" y="418798"/>
                </a:cubicBezTo>
                <a:cubicBezTo>
                  <a:pt x="395888" y="431430"/>
                  <a:pt x="406165" y="441708"/>
                  <a:pt x="418798" y="441708"/>
                </a:cubicBezTo>
                <a:cubicBezTo>
                  <a:pt x="431430" y="441708"/>
                  <a:pt x="441708" y="431430"/>
                  <a:pt x="441708" y="418798"/>
                </a:cubicBezTo>
                <a:cubicBezTo>
                  <a:pt x="441708" y="406165"/>
                  <a:pt x="431430" y="395888"/>
                  <a:pt x="418798" y="395888"/>
                </a:cubicBezTo>
                <a:close/>
                <a:moveTo>
                  <a:pt x="151206" y="137460"/>
                </a:moveTo>
                <a:cubicBezTo>
                  <a:pt x="158798" y="137460"/>
                  <a:pt x="164952" y="143614"/>
                  <a:pt x="164952" y="151206"/>
                </a:cubicBezTo>
                <a:cubicBezTo>
                  <a:pt x="164952" y="158798"/>
                  <a:pt x="158798" y="164952"/>
                  <a:pt x="151206" y="164952"/>
                </a:cubicBezTo>
                <a:cubicBezTo>
                  <a:pt x="143614" y="164952"/>
                  <a:pt x="137460" y="158798"/>
                  <a:pt x="137460" y="151206"/>
                </a:cubicBezTo>
                <a:cubicBezTo>
                  <a:pt x="137460" y="143614"/>
                  <a:pt x="143614" y="137460"/>
                  <a:pt x="151206" y="137460"/>
                </a:cubicBezTo>
                <a:close/>
                <a:moveTo>
                  <a:pt x="151207" y="109968"/>
                </a:moveTo>
                <a:cubicBezTo>
                  <a:pt x="128468" y="109968"/>
                  <a:pt x="109968" y="128468"/>
                  <a:pt x="109968" y="151207"/>
                </a:cubicBezTo>
                <a:cubicBezTo>
                  <a:pt x="109968" y="173945"/>
                  <a:pt x="128468" y="192445"/>
                  <a:pt x="151207" y="192445"/>
                </a:cubicBezTo>
                <a:cubicBezTo>
                  <a:pt x="173945" y="192445"/>
                  <a:pt x="192445" y="173945"/>
                  <a:pt x="192445" y="151207"/>
                </a:cubicBezTo>
                <a:cubicBezTo>
                  <a:pt x="192445" y="128468"/>
                  <a:pt x="173945" y="109968"/>
                  <a:pt x="151207" y="109968"/>
                </a:cubicBezTo>
                <a:close/>
                <a:moveTo>
                  <a:pt x="400469" y="54984"/>
                </a:moveTo>
                <a:cubicBezTo>
                  <a:pt x="408061" y="54984"/>
                  <a:pt x="414215" y="61138"/>
                  <a:pt x="414215" y="68730"/>
                </a:cubicBezTo>
                <a:cubicBezTo>
                  <a:pt x="414215" y="76322"/>
                  <a:pt x="408061" y="82476"/>
                  <a:pt x="400469" y="82476"/>
                </a:cubicBezTo>
                <a:cubicBezTo>
                  <a:pt x="392877" y="82476"/>
                  <a:pt x="386723" y="76322"/>
                  <a:pt x="386723" y="68730"/>
                </a:cubicBezTo>
                <a:cubicBezTo>
                  <a:pt x="386723" y="61138"/>
                  <a:pt x="392877" y="54984"/>
                  <a:pt x="400469" y="54984"/>
                </a:cubicBezTo>
                <a:close/>
                <a:moveTo>
                  <a:pt x="151207" y="54984"/>
                </a:moveTo>
                <a:cubicBezTo>
                  <a:pt x="158798" y="54984"/>
                  <a:pt x="164953" y="61139"/>
                  <a:pt x="164953" y="68730"/>
                </a:cubicBezTo>
                <a:lnTo>
                  <a:pt x="164953" y="83859"/>
                </a:lnTo>
                <a:cubicBezTo>
                  <a:pt x="173715" y="85644"/>
                  <a:pt x="181871" y="89110"/>
                  <a:pt x="189082" y="93892"/>
                </a:cubicBezTo>
                <a:lnTo>
                  <a:pt x="199807" y="83166"/>
                </a:lnTo>
                <a:cubicBezTo>
                  <a:pt x="205176" y="77799"/>
                  <a:pt x="213880" y="77799"/>
                  <a:pt x="219247" y="83166"/>
                </a:cubicBezTo>
                <a:cubicBezTo>
                  <a:pt x="224615" y="88535"/>
                  <a:pt x="224615" y="97239"/>
                  <a:pt x="219247" y="102606"/>
                </a:cubicBezTo>
                <a:lnTo>
                  <a:pt x="208521" y="113332"/>
                </a:lnTo>
                <a:cubicBezTo>
                  <a:pt x="213302" y="120544"/>
                  <a:pt x="216768" y="128698"/>
                  <a:pt x="218554" y="137461"/>
                </a:cubicBezTo>
                <a:lnTo>
                  <a:pt x="233683" y="137461"/>
                </a:lnTo>
                <a:cubicBezTo>
                  <a:pt x="241275" y="137461"/>
                  <a:pt x="247429" y="143615"/>
                  <a:pt x="247429" y="151207"/>
                </a:cubicBezTo>
                <a:cubicBezTo>
                  <a:pt x="247429" y="158798"/>
                  <a:pt x="241275" y="164953"/>
                  <a:pt x="233683" y="164953"/>
                </a:cubicBezTo>
                <a:lnTo>
                  <a:pt x="218552" y="164953"/>
                </a:lnTo>
                <a:cubicBezTo>
                  <a:pt x="216767" y="173715"/>
                  <a:pt x="213301" y="181871"/>
                  <a:pt x="208520" y="189082"/>
                </a:cubicBezTo>
                <a:lnTo>
                  <a:pt x="219245" y="199807"/>
                </a:lnTo>
                <a:cubicBezTo>
                  <a:pt x="224614" y="205176"/>
                  <a:pt x="224614" y="213880"/>
                  <a:pt x="219245" y="219247"/>
                </a:cubicBezTo>
                <a:cubicBezTo>
                  <a:pt x="216562" y="221931"/>
                  <a:pt x="213043" y="223274"/>
                  <a:pt x="209526" y="223274"/>
                </a:cubicBezTo>
                <a:cubicBezTo>
                  <a:pt x="206009" y="223274"/>
                  <a:pt x="202491" y="221931"/>
                  <a:pt x="199806" y="219247"/>
                </a:cubicBezTo>
                <a:lnTo>
                  <a:pt x="189081" y="208521"/>
                </a:lnTo>
                <a:cubicBezTo>
                  <a:pt x="181869" y="213302"/>
                  <a:pt x="173715" y="216768"/>
                  <a:pt x="164952" y="218554"/>
                </a:cubicBezTo>
                <a:lnTo>
                  <a:pt x="164952" y="233683"/>
                </a:lnTo>
                <a:cubicBezTo>
                  <a:pt x="164952" y="241275"/>
                  <a:pt x="158797" y="247429"/>
                  <a:pt x="151206" y="247429"/>
                </a:cubicBezTo>
                <a:cubicBezTo>
                  <a:pt x="143614" y="247429"/>
                  <a:pt x="137460" y="241275"/>
                  <a:pt x="137460" y="233683"/>
                </a:cubicBezTo>
                <a:lnTo>
                  <a:pt x="137460" y="218554"/>
                </a:lnTo>
                <a:cubicBezTo>
                  <a:pt x="128697" y="216769"/>
                  <a:pt x="120542" y="213303"/>
                  <a:pt x="113331" y="208521"/>
                </a:cubicBezTo>
                <a:lnTo>
                  <a:pt x="102605" y="219247"/>
                </a:lnTo>
                <a:cubicBezTo>
                  <a:pt x="99922" y="221931"/>
                  <a:pt x="96403" y="223274"/>
                  <a:pt x="92886" y="223274"/>
                </a:cubicBezTo>
                <a:cubicBezTo>
                  <a:pt x="89368" y="223274"/>
                  <a:pt x="85850" y="221931"/>
                  <a:pt x="83166" y="219247"/>
                </a:cubicBezTo>
                <a:cubicBezTo>
                  <a:pt x="77798" y="213879"/>
                  <a:pt x="77798" y="205175"/>
                  <a:pt x="83166" y="199807"/>
                </a:cubicBezTo>
                <a:lnTo>
                  <a:pt x="93892" y="189082"/>
                </a:lnTo>
                <a:cubicBezTo>
                  <a:pt x="89111" y="181870"/>
                  <a:pt x="85645" y="173715"/>
                  <a:pt x="83859" y="164953"/>
                </a:cubicBezTo>
                <a:lnTo>
                  <a:pt x="68730" y="164953"/>
                </a:lnTo>
                <a:cubicBezTo>
                  <a:pt x="61139" y="164953"/>
                  <a:pt x="54984" y="158798"/>
                  <a:pt x="54984" y="151207"/>
                </a:cubicBezTo>
                <a:cubicBezTo>
                  <a:pt x="54984" y="143615"/>
                  <a:pt x="61139" y="137461"/>
                  <a:pt x="68730" y="137461"/>
                </a:cubicBezTo>
                <a:lnTo>
                  <a:pt x="83859" y="137461"/>
                </a:lnTo>
                <a:cubicBezTo>
                  <a:pt x="85644" y="128698"/>
                  <a:pt x="89110" y="120543"/>
                  <a:pt x="93892" y="113332"/>
                </a:cubicBezTo>
                <a:lnTo>
                  <a:pt x="83166" y="102606"/>
                </a:lnTo>
                <a:cubicBezTo>
                  <a:pt x="77798" y="97238"/>
                  <a:pt x="77798" y="88534"/>
                  <a:pt x="83166" y="83166"/>
                </a:cubicBezTo>
                <a:cubicBezTo>
                  <a:pt x="88535" y="77799"/>
                  <a:pt x="97239" y="77799"/>
                  <a:pt x="102606" y="83166"/>
                </a:cubicBezTo>
                <a:lnTo>
                  <a:pt x="113332" y="93892"/>
                </a:lnTo>
                <a:cubicBezTo>
                  <a:pt x="120544" y="89111"/>
                  <a:pt x="128698" y="85645"/>
                  <a:pt x="137461" y="83859"/>
                </a:cubicBezTo>
                <a:lnTo>
                  <a:pt x="137461" y="68730"/>
                </a:lnTo>
                <a:cubicBezTo>
                  <a:pt x="137461" y="61139"/>
                  <a:pt x="143615" y="54984"/>
                  <a:pt x="151207" y="54984"/>
                </a:cubicBezTo>
                <a:close/>
                <a:moveTo>
                  <a:pt x="400470" y="27492"/>
                </a:moveTo>
                <a:cubicBezTo>
                  <a:pt x="377731" y="27492"/>
                  <a:pt x="359231" y="45992"/>
                  <a:pt x="359231" y="68730"/>
                </a:cubicBezTo>
                <a:cubicBezTo>
                  <a:pt x="359231" y="91469"/>
                  <a:pt x="377731" y="109969"/>
                  <a:pt x="400470" y="109969"/>
                </a:cubicBezTo>
                <a:cubicBezTo>
                  <a:pt x="423208" y="109969"/>
                  <a:pt x="441708" y="91469"/>
                  <a:pt x="441708" y="68730"/>
                </a:cubicBezTo>
                <a:cubicBezTo>
                  <a:pt x="441708" y="45992"/>
                  <a:pt x="423208" y="27492"/>
                  <a:pt x="400470" y="27492"/>
                </a:cubicBezTo>
                <a:close/>
                <a:moveTo>
                  <a:pt x="238044" y="27492"/>
                </a:moveTo>
                <a:cubicBezTo>
                  <a:pt x="276945" y="54879"/>
                  <a:pt x="302414" y="100122"/>
                  <a:pt x="302414" y="151207"/>
                </a:cubicBezTo>
                <a:cubicBezTo>
                  <a:pt x="302414" y="229076"/>
                  <a:pt x="243244" y="293378"/>
                  <a:pt x="167506" y="301533"/>
                </a:cubicBezTo>
                <a:lnTo>
                  <a:pt x="368540" y="415171"/>
                </a:lnTo>
                <a:cubicBezTo>
                  <a:pt x="370408" y="389067"/>
                  <a:pt x="392226" y="368395"/>
                  <a:pt x="418798" y="368395"/>
                </a:cubicBezTo>
                <a:cubicBezTo>
                  <a:pt x="427045" y="368395"/>
                  <a:pt x="434828" y="370400"/>
                  <a:pt x="441708" y="373926"/>
                </a:cubicBezTo>
                <a:lnTo>
                  <a:pt x="441708" y="123677"/>
                </a:lnTo>
                <a:cubicBezTo>
                  <a:pt x="430212" y="132326"/>
                  <a:pt x="415930" y="137461"/>
                  <a:pt x="400470" y="137461"/>
                </a:cubicBezTo>
                <a:cubicBezTo>
                  <a:pt x="362572" y="137461"/>
                  <a:pt x="331739" y="106628"/>
                  <a:pt x="331739" y="68730"/>
                </a:cubicBezTo>
                <a:cubicBezTo>
                  <a:pt x="331739" y="53270"/>
                  <a:pt x="336874" y="38988"/>
                  <a:pt x="345523" y="27492"/>
                </a:cubicBezTo>
                <a:close/>
                <a:moveTo>
                  <a:pt x="151207" y="27492"/>
                </a:moveTo>
                <a:cubicBezTo>
                  <a:pt x="82991" y="27492"/>
                  <a:pt x="27492" y="82991"/>
                  <a:pt x="27492" y="151207"/>
                </a:cubicBezTo>
                <a:cubicBezTo>
                  <a:pt x="27492" y="219423"/>
                  <a:pt x="82991" y="274922"/>
                  <a:pt x="151207" y="274922"/>
                </a:cubicBezTo>
                <a:cubicBezTo>
                  <a:pt x="219423" y="274922"/>
                  <a:pt x="274922" y="219423"/>
                  <a:pt x="274922" y="151207"/>
                </a:cubicBezTo>
                <a:cubicBezTo>
                  <a:pt x="274922" y="82991"/>
                  <a:pt x="219423" y="27492"/>
                  <a:pt x="151207" y="27492"/>
                </a:cubicBezTo>
                <a:close/>
                <a:moveTo>
                  <a:pt x="151207" y="0"/>
                </a:moveTo>
                <a:lnTo>
                  <a:pt x="400470" y="0"/>
                </a:lnTo>
                <a:cubicBezTo>
                  <a:pt x="438368" y="0"/>
                  <a:pt x="469200" y="30832"/>
                  <a:pt x="469200" y="68730"/>
                </a:cubicBezTo>
                <a:lnTo>
                  <a:pt x="469200" y="418798"/>
                </a:lnTo>
                <a:cubicBezTo>
                  <a:pt x="469200" y="446590"/>
                  <a:pt x="446590" y="469200"/>
                  <a:pt x="418798" y="469200"/>
                </a:cubicBezTo>
                <a:cubicBezTo>
                  <a:pt x="405671" y="469200"/>
                  <a:pt x="393704" y="464152"/>
                  <a:pt x="384725" y="455899"/>
                </a:cubicBezTo>
                <a:lnTo>
                  <a:pt x="91225" y="289995"/>
                </a:lnTo>
                <a:cubicBezTo>
                  <a:pt x="37604" y="266731"/>
                  <a:pt x="0" y="213282"/>
                  <a:pt x="0" y="151207"/>
                </a:cubicBezTo>
                <a:cubicBezTo>
                  <a:pt x="0" y="67831"/>
                  <a:pt x="67831" y="0"/>
                  <a:pt x="151207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6" name="Freeform: Shape 425">
            <a:extLst>
              <a:ext uri="{FF2B5EF4-FFF2-40B4-BE49-F238E27FC236}">
                <a16:creationId xmlns:a16="http://schemas.microsoft.com/office/drawing/2014/main" xmlns="" id="{F679CA7F-333B-4F82-91BA-0DA826782966}"/>
              </a:ext>
            </a:extLst>
          </p:cNvPr>
          <p:cNvSpPr/>
          <p:nvPr/>
        </p:nvSpPr>
        <p:spPr>
          <a:xfrm>
            <a:off x="9605064" y="5573933"/>
            <a:ext cx="320742" cy="469200"/>
          </a:xfrm>
          <a:custGeom>
            <a:avLst/>
            <a:gdLst>
              <a:gd name="connsiteX0" fmla="*/ 109969 w 320742"/>
              <a:gd name="connsiteY0" fmla="*/ 413299 h 469200"/>
              <a:gd name="connsiteX1" fmla="*/ 109969 w 320742"/>
              <a:gd name="connsiteY1" fmla="*/ 427962 h 469200"/>
              <a:gd name="connsiteX2" fmla="*/ 123715 w 320742"/>
              <a:gd name="connsiteY2" fmla="*/ 441708 h 469200"/>
              <a:gd name="connsiteX3" fmla="*/ 197027 w 320742"/>
              <a:gd name="connsiteY3" fmla="*/ 441708 h 469200"/>
              <a:gd name="connsiteX4" fmla="*/ 210773 w 320742"/>
              <a:gd name="connsiteY4" fmla="*/ 427962 h 469200"/>
              <a:gd name="connsiteX5" fmla="*/ 210773 w 320742"/>
              <a:gd name="connsiteY5" fmla="*/ 413299 h 469200"/>
              <a:gd name="connsiteX6" fmla="*/ 109969 w 320742"/>
              <a:gd name="connsiteY6" fmla="*/ 357398 h 469200"/>
              <a:gd name="connsiteX7" fmla="*/ 109969 w 320742"/>
              <a:gd name="connsiteY7" fmla="*/ 385807 h 469200"/>
              <a:gd name="connsiteX8" fmla="*/ 210773 w 320742"/>
              <a:gd name="connsiteY8" fmla="*/ 385807 h 469200"/>
              <a:gd name="connsiteX9" fmla="*/ 210773 w 320742"/>
              <a:gd name="connsiteY9" fmla="*/ 357398 h 469200"/>
              <a:gd name="connsiteX10" fmla="*/ 160371 w 320742"/>
              <a:gd name="connsiteY10" fmla="*/ 146625 h 469200"/>
              <a:gd name="connsiteX11" fmla="*/ 174117 w 320742"/>
              <a:gd name="connsiteY11" fmla="*/ 160371 h 469200"/>
              <a:gd name="connsiteX12" fmla="*/ 160371 w 320742"/>
              <a:gd name="connsiteY12" fmla="*/ 174117 h 469200"/>
              <a:gd name="connsiteX13" fmla="*/ 146625 w 320742"/>
              <a:gd name="connsiteY13" fmla="*/ 160371 h 469200"/>
              <a:gd name="connsiteX14" fmla="*/ 160371 w 320742"/>
              <a:gd name="connsiteY14" fmla="*/ 146625 h 469200"/>
              <a:gd name="connsiteX15" fmla="*/ 160372 w 320742"/>
              <a:gd name="connsiteY15" fmla="*/ 119132 h 469200"/>
              <a:gd name="connsiteX16" fmla="*/ 119133 w 320742"/>
              <a:gd name="connsiteY16" fmla="*/ 160371 h 469200"/>
              <a:gd name="connsiteX17" fmla="*/ 160372 w 320742"/>
              <a:gd name="connsiteY17" fmla="*/ 201609 h 469200"/>
              <a:gd name="connsiteX18" fmla="*/ 201610 w 320742"/>
              <a:gd name="connsiteY18" fmla="*/ 160371 h 469200"/>
              <a:gd name="connsiteX19" fmla="*/ 160372 w 320742"/>
              <a:gd name="connsiteY19" fmla="*/ 119132 h 469200"/>
              <a:gd name="connsiteX20" fmla="*/ 160372 w 320742"/>
              <a:gd name="connsiteY20" fmla="*/ 64148 h 469200"/>
              <a:gd name="connsiteX21" fmla="*/ 174118 w 320742"/>
              <a:gd name="connsiteY21" fmla="*/ 77894 h 469200"/>
              <a:gd name="connsiteX22" fmla="*/ 174118 w 320742"/>
              <a:gd name="connsiteY22" fmla="*/ 93023 h 469200"/>
              <a:gd name="connsiteX23" fmla="*/ 198247 w 320742"/>
              <a:gd name="connsiteY23" fmla="*/ 103056 h 469200"/>
              <a:gd name="connsiteX24" fmla="*/ 208972 w 320742"/>
              <a:gd name="connsiteY24" fmla="*/ 92330 h 469200"/>
              <a:gd name="connsiteX25" fmla="*/ 228412 w 320742"/>
              <a:gd name="connsiteY25" fmla="*/ 92330 h 469200"/>
              <a:gd name="connsiteX26" fmla="*/ 228412 w 320742"/>
              <a:gd name="connsiteY26" fmla="*/ 111770 h 469200"/>
              <a:gd name="connsiteX27" fmla="*/ 217686 w 320742"/>
              <a:gd name="connsiteY27" fmla="*/ 122496 h 469200"/>
              <a:gd name="connsiteX28" fmla="*/ 227719 w 320742"/>
              <a:gd name="connsiteY28" fmla="*/ 146625 h 469200"/>
              <a:gd name="connsiteX29" fmla="*/ 242848 w 320742"/>
              <a:gd name="connsiteY29" fmla="*/ 146625 h 469200"/>
              <a:gd name="connsiteX30" fmla="*/ 256594 w 320742"/>
              <a:gd name="connsiteY30" fmla="*/ 160371 h 469200"/>
              <a:gd name="connsiteX31" fmla="*/ 242848 w 320742"/>
              <a:gd name="connsiteY31" fmla="*/ 174117 h 469200"/>
              <a:gd name="connsiteX32" fmla="*/ 227717 w 320742"/>
              <a:gd name="connsiteY32" fmla="*/ 174117 h 469200"/>
              <a:gd name="connsiteX33" fmla="*/ 217685 w 320742"/>
              <a:gd name="connsiteY33" fmla="*/ 198246 h 469200"/>
              <a:gd name="connsiteX34" fmla="*/ 228410 w 320742"/>
              <a:gd name="connsiteY34" fmla="*/ 208971 h 469200"/>
              <a:gd name="connsiteX35" fmla="*/ 228410 w 320742"/>
              <a:gd name="connsiteY35" fmla="*/ 228411 h 469200"/>
              <a:gd name="connsiteX36" fmla="*/ 218691 w 320742"/>
              <a:gd name="connsiteY36" fmla="*/ 232438 h 469200"/>
              <a:gd name="connsiteX37" fmla="*/ 208971 w 320742"/>
              <a:gd name="connsiteY37" fmla="*/ 228411 h 469200"/>
              <a:gd name="connsiteX38" fmla="*/ 198246 w 320742"/>
              <a:gd name="connsiteY38" fmla="*/ 217685 h 469200"/>
              <a:gd name="connsiteX39" fmla="*/ 174117 w 320742"/>
              <a:gd name="connsiteY39" fmla="*/ 227718 h 469200"/>
              <a:gd name="connsiteX40" fmla="*/ 174117 w 320742"/>
              <a:gd name="connsiteY40" fmla="*/ 242847 h 469200"/>
              <a:gd name="connsiteX41" fmla="*/ 160371 w 320742"/>
              <a:gd name="connsiteY41" fmla="*/ 256593 h 469200"/>
              <a:gd name="connsiteX42" fmla="*/ 146625 w 320742"/>
              <a:gd name="connsiteY42" fmla="*/ 242847 h 469200"/>
              <a:gd name="connsiteX43" fmla="*/ 146625 w 320742"/>
              <a:gd name="connsiteY43" fmla="*/ 227718 h 469200"/>
              <a:gd name="connsiteX44" fmla="*/ 122496 w 320742"/>
              <a:gd name="connsiteY44" fmla="*/ 217685 h 469200"/>
              <a:gd name="connsiteX45" fmla="*/ 111770 w 320742"/>
              <a:gd name="connsiteY45" fmla="*/ 228411 h 469200"/>
              <a:gd name="connsiteX46" fmla="*/ 102051 w 320742"/>
              <a:gd name="connsiteY46" fmla="*/ 232438 h 469200"/>
              <a:gd name="connsiteX47" fmla="*/ 92331 w 320742"/>
              <a:gd name="connsiteY47" fmla="*/ 228411 h 469200"/>
              <a:gd name="connsiteX48" fmla="*/ 92331 w 320742"/>
              <a:gd name="connsiteY48" fmla="*/ 208971 h 469200"/>
              <a:gd name="connsiteX49" fmla="*/ 103057 w 320742"/>
              <a:gd name="connsiteY49" fmla="*/ 198246 h 469200"/>
              <a:gd name="connsiteX50" fmla="*/ 93024 w 320742"/>
              <a:gd name="connsiteY50" fmla="*/ 174117 h 469200"/>
              <a:gd name="connsiteX51" fmla="*/ 77895 w 320742"/>
              <a:gd name="connsiteY51" fmla="*/ 174117 h 469200"/>
              <a:gd name="connsiteX52" fmla="*/ 64149 w 320742"/>
              <a:gd name="connsiteY52" fmla="*/ 160371 h 469200"/>
              <a:gd name="connsiteX53" fmla="*/ 77895 w 320742"/>
              <a:gd name="connsiteY53" fmla="*/ 146625 h 469200"/>
              <a:gd name="connsiteX54" fmla="*/ 93024 w 320742"/>
              <a:gd name="connsiteY54" fmla="*/ 146625 h 469200"/>
              <a:gd name="connsiteX55" fmla="*/ 103057 w 320742"/>
              <a:gd name="connsiteY55" fmla="*/ 122496 h 469200"/>
              <a:gd name="connsiteX56" fmla="*/ 92331 w 320742"/>
              <a:gd name="connsiteY56" fmla="*/ 111770 h 469200"/>
              <a:gd name="connsiteX57" fmla="*/ 92331 w 320742"/>
              <a:gd name="connsiteY57" fmla="*/ 92330 h 469200"/>
              <a:gd name="connsiteX58" fmla="*/ 111771 w 320742"/>
              <a:gd name="connsiteY58" fmla="*/ 92330 h 469200"/>
              <a:gd name="connsiteX59" fmla="*/ 122497 w 320742"/>
              <a:gd name="connsiteY59" fmla="*/ 103056 h 469200"/>
              <a:gd name="connsiteX60" fmla="*/ 146626 w 320742"/>
              <a:gd name="connsiteY60" fmla="*/ 93023 h 469200"/>
              <a:gd name="connsiteX61" fmla="*/ 146626 w 320742"/>
              <a:gd name="connsiteY61" fmla="*/ 77894 h 469200"/>
              <a:gd name="connsiteX62" fmla="*/ 160372 w 320742"/>
              <a:gd name="connsiteY62" fmla="*/ 64148 h 469200"/>
              <a:gd name="connsiteX63" fmla="*/ 160367 w 320742"/>
              <a:gd name="connsiteY63" fmla="*/ 27492 h 469200"/>
              <a:gd name="connsiteX64" fmla="*/ 27492 w 320742"/>
              <a:gd name="connsiteY64" fmla="*/ 160169 h 469200"/>
              <a:gd name="connsiteX65" fmla="*/ 81348 w 320742"/>
              <a:gd name="connsiteY65" fmla="*/ 266876 h 469200"/>
              <a:gd name="connsiteX66" fmla="*/ 109969 w 320742"/>
              <a:gd name="connsiteY66" fmla="*/ 322001 h 469200"/>
              <a:gd name="connsiteX67" fmla="*/ 109969 w 320742"/>
              <a:gd name="connsiteY67" fmla="*/ 329906 h 469200"/>
              <a:gd name="connsiteX68" fmla="*/ 210773 w 320742"/>
              <a:gd name="connsiteY68" fmla="*/ 329906 h 469200"/>
              <a:gd name="connsiteX69" fmla="*/ 210773 w 320742"/>
              <a:gd name="connsiteY69" fmla="*/ 322001 h 469200"/>
              <a:gd name="connsiteX70" fmla="*/ 239395 w 320742"/>
              <a:gd name="connsiteY70" fmla="*/ 266876 h 469200"/>
              <a:gd name="connsiteX71" fmla="*/ 293250 w 320742"/>
              <a:gd name="connsiteY71" fmla="*/ 160169 h 469200"/>
              <a:gd name="connsiteX72" fmla="*/ 160367 w 320742"/>
              <a:gd name="connsiteY72" fmla="*/ 27492 h 469200"/>
              <a:gd name="connsiteX73" fmla="*/ 160367 w 320742"/>
              <a:gd name="connsiteY73" fmla="*/ 0 h 469200"/>
              <a:gd name="connsiteX74" fmla="*/ 273753 w 320742"/>
              <a:gd name="connsiteY74" fmla="*/ 46876 h 469200"/>
              <a:gd name="connsiteX75" fmla="*/ 320742 w 320742"/>
              <a:gd name="connsiteY75" fmla="*/ 160169 h 469200"/>
              <a:gd name="connsiteX76" fmla="*/ 303016 w 320742"/>
              <a:gd name="connsiteY76" fmla="*/ 233449 h 469200"/>
              <a:gd name="connsiteX77" fmla="*/ 255756 w 320742"/>
              <a:gd name="connsiteY77" fmla="*/ 288969 h 469200"/>
              <a:gd name="connsiteX78" fmla="*/ 238266 w 320742"/>
              <a:gd name="connsiteY78" fmla="*/ 322001 h 469200"/>
              <a:gd name="connsiteX79" fmla="*/ 238266 w 320742"/>
              <a:gd name="connsiteY79" fmla="*/ 329906 h 469200"/>
              <a:gd name="connsiteX80" fmla="*/ 242848 w 320742"/>
              <a:gd name="connsiteY80" fmla="*/ 329906 h 469200"/>
              <a:gd name="connsiteX81" fmla="*/ 256594 w 320742"/>
              <a:gd name="connsiteY81" fmla="*/ 343652 h 469200"/>
              <a:gd name="connsiteX82" fmla="*/ 242848 w 320742"/>
              <a:gd name="connsiteY82" fmla="*/ 357398 h 469200"/>
              <a:gd name="connsiteX83" fmla="*/ 238266 w 320742"/>
              <a:gd name="connsiteY83" fmla="*/ 357398 h 469200"/>
              <a:gd name="connsiteX84" fmla="*/ 238266 w 320742"/>
              <a:gd name="connsiteY84" fmla="*/ 385807 h 469200"/>
              <a:gd name="connsiteX85" fmla="*/ 242848 w 320742"/>
              <a:gd name="connsiteY85" fmla="*/ 385807 h 469200"/>
              <a:gd name="connsiteX86" fmla="*/ 256594 w 320742"/>
              <a:gd name="connsiteY86" fmla="*/ 399553 h 469200"/>
              <a:gd name="connsiteX87" fmla="*/ 242848 w 320742"/>
              <a:gd name="connsiteY87" fmla="*/ 413299 h 469200"/>
              <a:gd name="connsiteX88" fmla="*/ 238266 w 320742"/>
              <a:gd name="connsiteY88" fmla="*/ 413299 h 469200"/>
              <a:gd name="connsiteX89" fmla="*/ 238266 w 320742"/>
              <a:gd name="connsiteY89" fmla="*/ 427962 h 469200"/>
              <a:gd name="connsiteX90" fmla="*/ 197027 w 320742"/>
              <a:gd name="connsiteY90" fmla="*/ 469200 h 469200"/>
              <a:gd name="connsiteX91" fmla="*/ 123715 w 320742"/>
              <a:gd name="connsiteY91" fmla="*/ 469200 h 469200"/>
              <a:gd name="connsiteX92" fmla="*/ 82477 w 320742"/>
              <a:gd name="connsiteY92" fmla="*/ 427962 h 469200"/>
              <a:gd name="connsiteX93" fmla="*/ 82477 w 320742"/>
              <a:gd name="connsiteY93" fmla="*/ 413299 h 469200"/>
              <a:gd name="connsiteX94" fmla="*/ 77895 w 320742"/>
              <a:gd name="connsiteY94" fmla="*/ 413299 h 469200"/>
              <a:gd name="connsiteX95" fmla="*/ 64148 w 320742"/>
              <a:gd name="connsiteY95" fmla="*/ 399553 h 469200"/>
              <a:gd name="connsiteX96" fmla="*/ 77895 w 320742"/>
              <a:gd name="connsiteY96" fmla="*/ 385807 h 469200"/>
              <a:gd name="connsiteX97" fmla="*/ 82477 w 320742"/>
              <a:gd name="connsiteY97" fmla="*/ 385807 h 469200"/>
              <a:gd name="connsiteX98" fmla="*/ 82477 w 320742"/>
              <a:gd name="connsiteY98" fmla="*/ 357398 h 469200"/>
              <a:gd name="connsiteX99" fmla="*/ 77895 w 320742"/>
              <a:gd name="connsiteY99" fmla="*/ 357398 h 469200"/>
              <a:gd name="connsiteX100" fmla="*/ 64148 w 320742"/>
              <a:gd name="connsiteY100" fmla="*/ 343652 h 469200"/>
              <a:gd name="connsiteX101" fmla="*/ 77895 w 320742"/>
              <a:gd name="connsiteY101" fmla="*/ 329906 h 469200"/>
              <a:gd name="connsiteX102" fmla="*/ 82477 w 320742"/>
              <a:gd name="connsiteY102" fmla="*/ 329906 h 469200"/>
              <a:gd name="connsiteX103" fmla="*/ 82477 w 320742"/>
              <a:gd name="connsiteY103" fmla="*/ 322001 h 469200"/>
              <a:gd name="connsiteX104" fmla="*/ 64986 w 320742"/>
              <a:gd name="connsiteY104" fmla="*/ 288969 h 469200"/>
              <a:gd name="connsiteX105" fmla="*/ 17726 w 320742"/>
              <a:gd name="connsiteY105" fmla="*/ 233449 h 469200"/>
              <a:gd name="connsiteX106" fmla="*/ 0 w 320742"/>
              <a:gd name="connsiteY106" fmla="*/ 160169 h 469200"/>
              <a:gd name="connsiteX107" fmla="*/ 46990 w 320742"/>
              <a:gd name="connsiteY107" fmla="*/ 46876 h 469200"/>
              <a:gd name="connsiteX108" fmla="*/ 160367 w 320742"/>
              <a:gd name="connsiteY108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20742" h="469200">
                <a:moveTo>
                  <a:pt x="109969" y="413299"/>
                </a:moveTo>
                <a:lnTo>
                  <a:pt x="109969" y="427962"/>
                </a:lnTo>
                <a:cubicBezTo>
                  <a:pt x="109969" y="435541"/>
                  <a:pt x="116135" y="441708"/>
                  <a:pt x="123715" y="441708"/>
                </a:cubicBezTo>
                <a:lnTo>
                  <a:pt x="197027" y="441708"/>
                </a:lnTo>
                <a:cubicBezTo>
                  <a:pt x="204607" y="441708"/>
                  <a:pt x="210773" y="435541"/>
                  <a:pt x="210773" y="427962"/>
                </a:cubicBezTo>
                <a:lnTo>
                  <a:pt x="210773" y="413299"/>
                </a:lnTo>
                <a:close/>
                <a:moveTo>
                  <a:pt x="109969" y="357398"/>
                </a:moveTo>
                <a:lnTo>
                  <a:pt x="109969" y="385807"/>
                </a:lnTo>
                <a:lnTo>
                  <a:pt x="210773" y="385807"/>
                </a:lnTo>
                <a:lnTo>
                  <a:pt x="210773" y="357398"/>
                </a:lnTo>
                <a:close/>
                <a:moveTo>
                  <a:pt x="160371" y="146625"/>
                </a:moveTo>
                <a:cubicBezTo>
                  <a:pt x="167963" y="146625"/>
                  <a:pt x="174117" y="152779"/>
                  <a:pt x="174117" y="160371"/>
                </a:cubicBezTo>
                <a:cubicBezTo>
                  <a:pt x="174117" y="167963"/>
                  <a:pt x="167963" y="174117"/>
                  <a:pt x="160371" y="174117"/>
                </a:cubicBezTo>
                <a:cubicBezTo>
                  <a:pt x="152779" y="174117"/>
                  <a:pt x="146625" y="167963"/>
                  <a:pt x="146625" y="160371"/>
                </a:cubicBezTo>
                <a:cubicBezTo>
                  <a:pt x="146625" y="152779"/>
                  <a:pt x="152779" y="146625"/>
                  <a:pt x="160371" y="146625"/>
                </a:cubicBezTo>
                <a:close/>
                <a:moveTo>
                  <a:pt x="160372" y="119132"/>
                </a:moveTo>
                <a:cubicBezTo>
                  <a:pt x="137633" y="119132"/>
                  <a:pt x="119133" y="137632"/>
                  <a:pt x="119133" y="160371"/>
                </a:cubicBezTo>
                <a:cubicBezTo>
                  <a:pt x="119133" y="183109"/>
                  <a:pt x="137633" y="201609"/>
                  <a:pt x="160372" y="201609"/>
                </a:cubicBezTo>
                <a:cubicBezTo>
                  <a:pt x="183110" y="201609"/>
                  <a:pt x="201610" y="183109"/>
                  <a:pt x="201610" y="160371"/>
                </a:cubicBezTo>
                <a:cubicBezTo>
                  <a:pt x="201610" y="137632"/>
                  <a:pt x="183110" y="119132"/>
                  <a:pt x="160372" y="119132"/>
                </a:cubicBezTo>
                <a:close/>
                <a:moveTo>
                  <a:pt x="160372" y="64148"/>
                </a:moveTo>
                <a:cubicBezTo>
                  <a:pt x="167963" y="64148"/>
                  <a:pt x="174118" y="70303"/>
                  <a:pt x="174118" y="77894"/>
                </a:cubicBezTo>
                <a:lnTo>
                  <a:pt x="174118" y="93023"/>
                </a:lnTo>
                <a:cubicBezTo>
                  <a:pt x="182880" y="94808"/>
                  <a:pt x="191036" y="98274"/>
                  <a:pt x="198247" y="103056"/>
                </a:cubicBezTo>
                <a:lnTo>
                  <a:pt x="208972" y="92330"/>
                </a:lnTo>
                <a:cubicBezTo>
                  <a:pt x="214341" y="86963"/>
                  <a:pt x="223045" y="86963"/>
                  <a:pt x="228412" y="92330"/>
                </a:cubicBezTo>
                <a:cubicBezTo>
                  <a:pt x="233780" y="97699"/>
                  <a:pt x="233780" y="106403"/>
                  <a:pt x="228412" y="111770"/>
                </a:cubicBezTo>
                <a:lnTo>
                  <a:pt x="217686" y="122496"/>
                </a:lnTo>
                <a:cubicBezTo>
                  <a:pt x="222467" y="129708"/>
                  <a:pt x="225933" y="137862"/>
                  <a:pt x="227719" y="146625"/>
                </a:cubicBezTo>
                <a:lnTo>
                  <a:pt x="242848" y="146625"/>
                </a:lnTo>
                <a:cubicBezTo>
                  <a:pt x="250440" y="146625"/>
                  <a:pt x="256594" y="152779"/>
                  <a:pt x="256594" y="160371"/>
                </a:cubicBezTo>
                <a:cubicBezTo>
                  <a:pt x="256594" y="167962"/>
                  <a:pt x="250440" y="174117"/>
                  <a:pt x="242848" y="174117"/>
                </a:cubicBezTo>
                <a:lnTo>
                  <a:pt x="227717" y="174117"/>
                </a:lnTo>
                <a:cubicBezTo>
                  <a:pt x="225932" y="182879"/>
                  <a:pt x="222466" y="191035"/>
                  <a:pt x="217685" y="198246"/>
                </a:cubicBezTo>
                <a:lnTo>
                  <a:pt x="228410" y="208971"/>
                </a:lnTo>
                <a:cubicBezTo>
                  <a:pt x="233779" y="214340"/>
                  <a:pt x="233779" y="223044"/>
                  <a:pt x="228410" y="228411"/>
                </a:cubicBezTo>
                <a:cubicBezTo>
                  <a:pt x="225727" y="231095"/>
                  <a:pt x="222208" y="232438"/>
                  <a:pt x="218691" y="232438"/>
                </a:cubicBezTo>
                <a:cubicBezTo>
                  <a:pt x="215174" y="232438"/>
                  <a:pt x="211656" y="231095"/>
                  <a:pt x="208971" y="228411"/>
                </a:cubicBezTo>
                <a:lnTo>
                  <a:pt x="198246" y="217685"/>
                </a:lnTo>
                <a:cubicBezTo>
                  <a:pt x="191034" y="222466"/>
                  <a:pt x="182880" y="225932"/>
                  <a:pt x="174117" y="227718"/>
                </a:cubicBezTo>
                <a:lnTo>
                  <a:pt x="174117" y="242847"/>
                </a:lnTo>
                <a:cubicBezTo>
                  <a:pt x="174117" y="250439"/>
                  <a:pt x="167962" y="256593"/>
                  <a:pt x="160371" y="256593"/>
                </a:cubicBezTo>
                <a:cubicBezTo>
                  <a:pt x="152779" y="256593"/>
                  <a:pt x="146625" y="250439"/>
                  <a:pt x="146625" y="242847"/>
                </a:cubicBezTo>
                <a:lnTo>
                  <a:pt x="146625" y="227718"/>
                </a:lnTo>
                <a:cubicBezTo>
                  <a:pt x="137862" y="225933"/>
                  <a:pt x="129707" y="222467"/>
                  <a:pt x="122496" y="217685"/>
                </a:cubicBezTo>
                <a:lnTo>
                  <a:pt x="111770" y="228411"/>
                </a:lnTo>
                <a:cubicBezTo>
                  <a:pt x="109087" y="231095"/>
                  <a:pt x="105568" y="232438"/>
                  <a:pt x="102051" y="232438"/>
                </a:cubicBezTo>
                <a:cubicBezTo>
                  <a:pt x="98533" y="232438"/>
                  <a:pt x="95015" y="231095"/>
                  <a:pt x="92331" y="228411"/>
                </a:cubicBezTo>
                <a:cubicBezTo>
                  <a:pt x="86963" y="223043"/>
                  <a:pt x="86963" y="214339"/>
                  <a:pt x="92331" y="208971"/>
                </a:cubicBezTo>
                <a:lnTo>
                  <a:pt x="103057" y="198246"/>
                </a:lnTo>
                <a:cubicBezTo>
                  <a:pt x="98276" y="191034"/>
                  <a:pt x="94810" y="182879"/>
                  <a:pt x="93024" y="174117"/>
                </a:cubicBezTo>
                <a:lnTo>
                  <a:pt x="77895" y="174117"/>
                </a:lnTo>
                <a:cubicBezTo>
                  <a:pt x="70304" y="174117"/>
                  <a:pt x="64149" y="167962"/>
                  <a:pt x="64149" y="160371"/>
                </a:cubicBezTo>
                <a:cubicBezTo>
                  <a:pt x="64149" y="152779"/>
                  <a:pt x="70304" y="146625"/>
                  <a:pt x="77895" y="146625"/>
                </a:cubicBezTo>
                <a:lnTo>
                  <a:pt x="93024" y="146625"/>
                </a:lnTo>
                <a:cubicBezTo>
                  <a:pt x="94809" y="137862"/>
                  <a:pt x="98275" y="129707"/>
                  <a:pt x="103057" y="122496"/>
                </a:cubicBezTo>
                <a:lnTo>
                  <a:pt x="92331" y="111770"/>
                </a:lnTo>
                <a:cubicBezTo>
                  <a:pt x="86963" y="106402"/>
                  <a:pt x="86963" y="97698"/>
                  <a:pt x="92331" y="92330"/>
                </a:cubicBezTo>
                <a:cubicBezTo>
                  <a:pt x="97700" y="86963"/>
                  <a:pt x="106404" y="86963"/>
                  <a:pt x="111771" y="92330"/>
                </a:cubicBezTo>
                <a:lnTo>
                  <a:pt x="122497" y="103056"/>
                </a:lnTo>
                <a:cubicBezTo>
                  <a:pt x="129709" y="98275"/>
                  <a:pt x="137863" y="94809"/>
                  <a:pt x="146626" y="93023"/>
                </a:cubicBezTo>
                <a:lnTo>
                  <a:pt x="146626" y="77894"/>
                </a:lnTo>
                <a:cubicBezTo>
                  <a:pt x="146626" y="70303"/>
                  <a:pt x="152780" y="64148"/>
                  <a:pt x="160372" y="64148"/>
                </a:cubicBezTo>
                <a:close/>
                <a:moveTo>
                  <a:pt x="160367" y="27492"/>
                </a:moveTo>
                <a:cubicBezTo>
                  <a:pt x="87103" y="27515"/>
                  <a:pt x="27492" y="87035"/>
                  <a:pt x="27492" y="160169"/>
                </a:cubicBezTo>
                <a:cubicBezTo>
                  <a:pt x="27492" y="202637"/>
                  <a:pt x="47122" y="241530"/>
                  <a:pt x="81348" y="266876"/>
                </a:cubicBezTo>
                <a:cubicBezTo>
                  <a:pt x="99536" y="280345"/>
                  <a:pt x="109969" y="300438"/>
                  <a:pt x="109969" y="322001"/>
                </a:cubicBezTo>
                <a:lnTo>
                  <a:pt x="109969" y="329906"/>
                </a:lnTo>
                <a:lnTo>
                  <a:pt x="210773" y="329906"/>
                </a:lnTo>
                <a:lnTo>
                  <a:pt x="210773" y="322001"/>
                </a:lnTo>
                <a:cubicBezTo>
                  <a:pt x="210773" y="300438"/>
                  <a:pt x="221206" y="280345"/>
                  <a:pt x="239395" y="266876"/>
                </a:cubicBezTo>
                <a:cubicBezTo>
                  <a:pt x="273621" y="241530"/>
                  <a:pt x="293250" y="202637"/>
                  <a:pt x="293250" y="160169"/>
                </a:cubicBezTo>
                <a:cubicBezTo>
                  <a:pt x="293250" y="87035"/>
                  <a:pt x="233639" y="27515"/>
                  <a:pt x="160367" y="27492"/>
                </a:cubicBezTo>
                <a:close/>
                <a:moveTo>
                  <a:pt x="160367" y="0"/>
                </a:moveTo>
                <a:cubicBezTo>
                  <a:pt x="203210" y="14"/>
                  <a:pt x="243475" y="16662"/>
                  <a:pt x="273753" y="46876"/>
                </a:cubicBezTo>
                <a:cubicBezTo>
                  <a:pt x="304054" y="77116"/>
                  <a:pt x="320742" y="117351"/>
                  <a:pt x="320742" y="160169"/>
                </a:cubicBezTo>
                <a:cubicBezTo>
                  <a:pt x="320742" y="185629"/>
                  <a:pt x="314613" y="210969"/>
                  <a:pt x="303016" y="233449"/>
                </a:cubicBezTo>
                <a:cubicBezTo>
                  <a:pt x="291811" y="255172"/>
                  <a:pt x="275469" y="274371"/>
                  <a:pt x="255756" y="288969"/>
                </a:cubicBezTo>
                <a:cubicBezTo>
                  <a:pt x="244641" y="297202"/>
                  <a:pt x="238266" y="309240"/>
                  <a:pt x="238266" y="322001"/>
                </a:cubicBezTo>
                <a:lnTo>
                  <a:pt x="238266" y="329906"/>
                </a:lnTo>
                <a:lnTo>
                  <a:pt x="242848" y="329906"/>
                </a:lnTo>
                <a:cubicBezTo>
                  <a:pt x="250439" y="329906"/>
                  <a:pt x="256594" y="336061"/>
                  <a:pt x="256594" y="343652"/>
                </a:cubicBezTo>
                <a:cubicBezTo>
                  <a:pt x="256594" y="351244"/>
                  <a:pt x="250439" y="357398"/>
                  <a:pt x="242848" y="357398"/>
                </a:cubicBezTo>
                <a:lnTo>
                  <a:pt x="238266" y="357398"/>
                </a:lnTo>
                <a:lnTo>
                  <a:pt x="238266" y="385807"/>
                </a:lnTo>
                <a:lnTo>
                  <a:pt x="242848" y="385807"/>
                </a:lnTo>
                <a:cubicBezTo>
                  <a:pt x="250439" y="385807"/>
                  <a:pt x="256594" y="391962"/>
                  <a:pt x="256594" y="399553"/>
                </a:cubicBezTo>
                <a:cubicBezTo>
                  <a:pt x="256594" y="407145"/>
                  <a:pt x="250439" y="413299"/>
                  <a:pt x="242848" y="413299"/>
                </a:cubicBezTo>
                <a:lnTo>
                  <a:pt x="238266" y="413299"/>
                </a:lnTo>
                <a:lnTo>
                  <a:pt x="238266" y="427962"/>
                </a:lnTo>
                <a:cubicBezTo>
                  <a:pt x="238266" y="450701"/>
                  <a:pt x="219766" y="469200"/>
                  <a:pt x="197027" y="469200"/>
                </a:cubicBezTo>
                <a:lnTo>
                  <a:pt x="123715" y="469200"/>
                </a:lnTo>
                <a:cubicBezTo>
                  <a:pt x="100976" y="469200"/>
                  <a:pt x="82477" y="450701"/>
                  <a:pt x="82477" y="427962"/>
                </a:cubicBezTo>
                <a:lnTo>
                  <a:pt x="82477" y="413299"/>
                </a:lnTo>
                <a:lnTo>
                  <a:pt x="77895" y="413299"/>
                </a:lnTo>
                <a:cubicBezTo>
                  <a:pt x="70303" y="413299"/>
                  <a:pt x="64148" y="407145"/>
                  <a:pt x="64148" y="399553"/>
                </a:cubicBezTo>
                <a:cubicBezTo>
                  <a:pt x="64148" y="391962"/>
                  <a:pt x="70303" y="385807"/>
                  <a:pt x="77895" y="385807"/>
                </a:cubicBezTo>
                <a:lnTo>
                  <a:pt x="82477" y="385807"/>
                </a:lnTo>
                <a:lnTo>
                  <a:pt x="82477" y="357398"/>
                </a:lnTo>
                <a:lnTo>
                  <a:pt x="77895" y="357398"/>
                </a:lnTo>
                <a:cubicBezTo>
                  <a:pt x="70303" y="357398"/>
                  <a:pt x="64148" y="351244"/>
                  <a:pt x="64148" y="343652"/>
                </a:cubicBezTo>
                <a:cubicBezTo>
                  <a:pt x="64148" y="336061"/>
                  <a:pt x="70303" y="329906"/>
                  <a:pt x="77895" y="329906"/>
                </a:cubicBezTo>
                <a:lnTo>
                  <a:pt x="82477" y="329906"/>
                </a:lnTo>
                <a:lnTo>
                  <a:pt x="82477" y="322001"/>
                </a:lnTo>
                <a:cubicBezTo>
                  <a:pt x="82477" y="309240"/>
                  <a:pt x="76101" y="297201"/>
                  <a:pt x="64986" y="288969"/>
                </a:cubicBezTo>
                <a:cubicBezTo>
                  <a:pt x="45274" y="274371"/>
                  <a:pt x="28932" y="255172"/>
                  <a:pt x="17726" y="233449"/>
                </a:cubicBezTo>
                <a:cubicBezTo>
                  <a:pt x="6129" y="210969"/>
                  <a:pt x="0" y="185628"/>
                  <a:pt x="0" y="160169"/>
                </a:cubicBezTo>
                <a:cubicBezTo>
                  <a:pt x="0" y="117351"/>
                  <a:pt x="16688" y="77116"/>
                  <a:pt x="46990" y="46876"/>
                </a:cubicBezTo>
                <a:cubicBezTo>
                  <a:pt x="77267" y="16662"/>
                  <a:pt x="117532" y="14"/>
                  <a:pt x="160367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8" name="Freeform: Shape 397">
            <a:extLst>
              <a:ext uri="{FF2B5EF4-FFF2-40B4-BE49-F238E27FC236}">
                <a16:creationId xmlns:a16="http://schemas.microsoft.com/office/drawing/2014/main" xmlns="" id="{568BAECE-4165-474D-B158-05DD1F82D199}"/>
              </a:ext>
            </a:extLst>
          </p:cNvPr>
          <p:cNvSpPr/>
          <p:nvPr/>
        </p:nvSpPr>
        <p:spPr>
          <a:xfrm>
            <a:off x="10579909" y="2252780"/>
            <a:ext cx="469200" cy="469200"/>
          </a:xfrm>
          <a:custGeom>
            <a:avLst/>
            <a:gdLst>
              <a:gd name="connsiteX0" fmla="*/ 244884 w 469200"/>
              <a:gd name="connsiteY0" fmla="*/ 241832 h 469200"/>
              <a:gd name="connsiteX1" fmla="*/ 244884 w 469200"/>
              <a:gd name="connsiteY1" fmla="*/ 287571 h 469200"/>
              <a:gd name="connsiteX2" fmla="*/ 261742 w 469200"/>
              <a:gd name="connsiteY2" fmla="*/ 266988 h 469200"/>
              <a:gd name="connsiteX3" fmla="*/ 246752 w 469200"/>
              <a:gd name="connsiteY3" fmla="*/ 242501 h 469200"/>
              <a:gd name="connsiteX4" fmla="*/ 244884 w 469200"/>
              <a:gd name="connsiteY4" fmla="*/ 241832 h 469200"/>
              <a:gd name="connsiteX5" fmla="*/ 226555 w 469200"/>
              <a:gd name="connsiteY5" fmla="*/ 180558 h 469200"/>
              <a:gd name="connsiteX6" fmla="*/ 215104 w 469200"/>
              <a:gd name="connsiteY6" fmla="*/ 195068 h 469200"/>
              <a:gd name="connsiteX7" fmla="*/ 219098 w 469200"/>
              <a:gd name="connsiteY7" fmla="*/ 209432 h 469200"/>
              <a:gd name="connsiteX8" fmla="*/ 226555 w 469200"/>
              <a:gd name="connsiteY8" fmla="*/ 214211 h 469200"/>
              <a:gd name="connsiteX9" fmla="*/ 235720 w 469200"/>
              <a:gd name="connsiteY9" fmla="*/ 142959 h 469200"/>
              <a:gd name="connsiteX10" fmla="*/ 244884 w 469200"/>
              <a:gd name="connsiteY10" fmla="*/ 152123 h 469200"/>
              <a:gd name="connsiteX11" fmla="*/ 244884 w 469200"/>
              <a:gd name="connsiteY11" fmla="*/ 160399 h 469200"/>
              <a:gd name="connsiteX12" fmla="*/ 268969 w 469200"/>
              <a:gd name="connsiteY12" fmla="*/ 171992 h 469200"/>
              <a:gd name="connsiteX13" fmla="*/ 268078 w 469200"/>
              <a:gd name="connsiteY13" fmla="*/ 184921 h 469200"/>
              <a:gd name="connsiteX14" fmla="*/ 255167 w 469200"/>
              <a:gd name="connsiteY14" fmla="*/ 184052 h 469200"/>
              <a:gd name="connsiteX15" fmla="*/ 244884 w 469200"/>
              <a:gd name="connsiteY15" fmla="*/ 178992 h 469200"/>
              <a:gd name="connsiteX16" fmla="*/ 244884 w 469200"/>
              <a:gd name="connsiteY16" fmla="*/ 222312 h 469200"/>
              <a:gd name="connsiteX17" fmla="*/ 252861 w 469200"/>
              <a:gd name="connsiteY17" fmla="*/ 225221 h 469200"/>
              <a:gd name="connsiteX18" fmla="*/ 279818 w 469200"/>
              <a:gd name="connsiteY18" fmla="*/ 270026 h 469200"/>
              <a:gd name="connsiteX19" fmla="*/ 244884 w 469200"/>
              <a:gd name="connsiteY19" fmla="*/ 306592 h 469200"/>
              <a:gd name="connsiteX20" fmla="*/ 244884 w 469200"/>
              <a:gd name="connsiteY20" fmla="*/ 317076 h 469200"/>
              <a:gd name="connsiteX21" fmla="*/ 235720 w 469200"/>
              <a:gd name="connsiteY21" fmla="*/ 326240 h 469200"/>
              <a:gd name="connsiteX22" fmla="*/ 226556 w 469200"/>
              <a:gd name="connsiteY22" fmla="*/ 317076 h 469200"/>
              <a:gd name="connsiteX23" fmla="*/ 226556 w 469200"/>
              <a:gd name="connsiteY23" fmla="*/ 307322 h 469200"/>
              <a:gd name="connsiteX24" fmla="*/ 196792 w 469200"/>
              <a:gd name="connsiteY24" fmla="*/ 296871 h 469200"/>
              <a:gd name="connsiteX25" fmla="*/ 194140 w 469200"/>
              <a:gd name="connsiteY25" fmla="*/ 284185 h 469200"/>
              <a:gd name="connsiteX26" fmla="*/ 206826 w 469200"/>
              <a:gd name="connsiteY26" fmla="*/ 281533 h 469200"/>
              <a:gd name="connsiteX27" fmla="*/ 226555 w 469200"/>
              <a:gd name="connsiteY27" fmla="*/ 288957 h 469200"/>
              <a:gd name="connsiteX28" fmla="*/ 226555 w 469200"/>
              <a:gd name="connsiteY28" fmla="*/ 234608 h 469200"/>
              <a:gd name="connsiteX29" fmla="*/ 207787 w 469200"/>
              <a:gd name="connsiteY29" fmla="*/ 223854 h 469200"/>
              <a:gd name="connsiteX30" fmla="*/ 197093 w 469200"/>
              <a:gd name="connsiteY30" fmla="*/ 191673 h 469200"/>
              <a:gd name="connsiteX31" fmla="*/ 222495 w 469200"/>
              <a:gd name="connsiteY31" fmla="*/ 162582 h 469200"/>
              <a:gd name="connsiteX32" fmla="*/ 226556 w 469200"/>
              <a:gd name="connsiteY32" fmla="*/ 161513 h 469200"/>
              <a:gd name="connsiteX33" fmla="*/ 226556 w 469200"/>
              <a:gd name="connsiteY33" fmla="*/ 152123 h 469200"/>
              <a:gd name="connsiteX34" fmla="*/ 235720 w 469200"/>
              <a:gd name="connsiteY34" fmla="*/ 142959 h 469200"/>
              <a:gd name="connsiteX35" fmla="*/ 234600 w 469200"/>
              <a:gd name="connsiteY35" fmla="*/ 120049 h 469200"/>
              <a:gd name="connsiteX36" fmla="*/ 120049 w 469200"/>
              <a:gd name="connsiteY36" fmla="*/ 234600 h 469200"/>
              <a:gd name="connsiteX37" fmla="*/ 234600 w 469200"/>
              <a:gd name="connsiteY37" fmla="*/ 349151 h 469200"/>
              <a:gd name="connsiteX38" fmla="*/ 349151 w 469200"/>
              <a:gd name="connsiteY38" fmla="*/ 234600 h 469200"/>
              <a:gd name="connsiteX39" fmla="*/ 234600 w 469200"/>
              <a:gd name="connsiteY39" fmla="*/ 120049 h 469200"/>
              <a:gd name="connsiteX40" fmla="*/ 234600 w 469200"/>
              <a:gd name="connsiteY40" fmla="*/ 92557 h 469200"/>
              <a:gd name="connsiteX41" fmla="*/ 376643 w 469200"/>
              <a:gd name="connsiteY41" fmla="*/ 234600 h 469200"/>
              <a:gd name="connsiteX42" fmla="*/ 234600 w 469200"/>
              <a:gd name="connsiteY42" fmla="*/ 376643 h 469200"/>
              <a:gd name="connsiteX43" fmla="*/ 92557 w 469200"/>
              <a:gd name="connsiteY43" fmla="*/ 234600 h 469200"/>
              <a:gd name="connsiteX44" fmla="*/ 234600 w 469200"/>
              <a:gd name="connsiteY44" fmla="*/ 92557 h 469200"/>
              <a:gd name="connsiteX45" fmla="*/ 211690 w 469200"/>
              <a:gd name="connsiteY45" fmla="*/ 27492 h 469200"/>
              <a:gd name="connsiteX46" fmla="*/ 211690 w 469200"/>
              <a:gd name="connsiteY46" fmla="*/ 45656 h 469200"/>
              <a:gd name="connsiteX47" fmla="*/ 200547 w 469200"/>
              <a:gd name="connsiteY47" fmla="*/ 59153 h 469200"/>
              <a:gd name="connsiteX48" fmla="*/ 134620 w 469200"/>
              <a:gd name="connsiteY48" fmla="*/ 86465 h 469200"/>
              <a:gd name="connsiteX49" fmla="*/ 117199 w 469200"/>
              <a:gd name="connsiteY49" fmla="*/ 84799 h 469200"/>
              <a:gd name="connsiteX50" fmla="*/ 104352 w 469200"/>
              <a:gd name="connsiteY50" fmla="*/ 71953 h 469200"/>
              <a:gd name="connsiteX51" fmla="*/ 71953 w 469200"/>
              <a:gd name="connsiteY51" fmla="*/ 104352 h 469200"/>
              <a:gd name="connsiteX52" fmla="*/ 84800 w 469200"/>
              <a:gd name="connsiteY52" fmla="*/ 117198 h 469200"/>
              <a:gd name="connsiteX53" fmla="*/ 86466 w 469200"/>
              <a:gd name="connsiteY53" fmla="*/ 134620 h 469200"/>
              <a:gd name="connsiteX54" fmla="*/ 59154 w 469200"/>
              <a:gd name="connsiteY54" fmla="*/ 200547 h 469200"/>
              <a:gd name="connsiteX55" fmla="*/ 45656 w 469200"/>
              <a:gd name="connsiteY55" fmla="*/ 211690 h 469200"/>
              <a:gd name="connsiteX56" fmla="*/ 27492 w 469200"/>
              <a:gd name="connsiteY56" fmla="*/ 211690 h 469200"/>
              <a:gd name="connsiteX57" fmla="*/ 27492 w 469200"/>
              <a:gd name="connsiteY57" fmla="*/ 257510 h 469200"/>
              <a:gd name="connsiteX58" fmla="*/ 45656 w 469200"/>
              <a:gd name="connsiteY58" fmla="*/ 257510 h 469200"/>
              <a:gd name="connsiteX59" fmla="*/ 59154 w 469200"/>
              <a:gd name="connsiteY59" fmla="*/ 268652 h 469200"/>
              <a:gd name="connsiteX60" fmla="*/ 86466 w 469200"/>
              <a:gd name="connsiteY60" fmla="*/ 334579 h 469200"/>
              <a:gd name="connsiteX61" fmla="*/ 84800 w 469200"/>
              <a:gd name="connsiteY61" fmla="*/ 352001 h 469200"/>
              <a:gd name="connsiteX62" fmla="*/ 71953 w 469200"/>
              <a:gd name="connsiteY62" fmla="*/ 364847 h 469200"/>
              <a:gd name="connsiteX63" fmla="*/ 104352 w 469200"/>
              <a:gd name="connsiteY63" fmla="*/ 397247 h 469200"/>
              <a:gd name="connsiteX64" fmla="*/ 117199 w 469200"/>
              <a:gd name="connsiteY64" fmla="*/ 384400 h 469200"/>
              <a:gd name="connsiteX65" fmla="*/ 134620 w 469200"/>
              <a:gd name="connsiteY65" fmla="*/ 382734 h 469200"/>
              <a:gd name="connsiteX66" fmla="*/ 200547 w 469200"/>
              <a:gd name="connsiteY66" fmla="*/ 410045 h 469200"/>
              <a:gd name="connsiteX67" fmla="*/ 211690 w 469200"/>
              <a:gd name="connsiteY67" fmla="*/ 423543 h 469200"/>
              <a:gd name="connsiteX68" fmla="*/ 211690 w 469200"/>
              <a:gd name="connsiteY68" fmla="*/ 441708 h 469200"/>
              <a:gd name="connsiteX69" fmla="*/ 257510 w 469200"/>
              <a:gd name="connsiteY69" fmla="*/ 441708 h 469200"/>
              <a:gd name="connsiteX70" fmla="*/ 257510 w 469200"/>
              <a:gd name="connsiteY70" fmla="*/ 423544 h 469200"/>
              <a:gd name="connsiteX71" fmla="*/ 268653 w 469200"/>
              <a:gd name="connsiteY71" fmla="*/ 410046 h 469200"/>
              <a:gd name="connsiteX72" fmla="*/ 334580 w 469200"/>
              <a:gd name="connsiteY72" fmla="*/ 382735 h 469200"/>
              <a:gd name="connsiteX73" fmla="*/ 352001 w 469200"/>
              <a:gd name="connsiteY73" fmla="*/ 384401 h 469200"/>
              <a:gd name="connsiteX74" fmla="*/ 364848 w 469200"/>
              <a:gd name="connsiteY74" fmla="*/ 397247 h 469200"/>
              <a:gd name="connsiteX75" fmla="*/ 397247 w 469200"/>
              <a:gd name="connsiteY75" fmla="*/ 364848 h 469200"/>
              <a:gd name="connsiteX76" fmla="*/ 384400 w 469200"/>
              <a:gd name="connsiteY76" fmla="*/ 352002 h 469200"/>
              <a:gd name="connsiteX77" fmla="*/ 382734 w 469200"/>
              <a:gd name="connsiteY77" fmla="*/ 334580 h 469200"/>
              <a:gd name="connsiteX78" fmla="*/ 410046 w 469200"/>
              <a:gd name="connsiteY78" fmla="*/ 268653 h 469200"/>
              <a:gd name="connsiteX79" fmla="*/ 423544 w 469200"/>
              <a:gd name="connsiteY79" fmla="*/ 257510 h 469200"/>
              <a:gd name="connsiteX80" fmla="*/ 441708 w 469200"/>
              <a:gd name="connsiteY80" fmla="*/ 257510 h 469200"/>
              <a:gd name="connsiteX81" fmla="*/ 441708 w 469200"/>
              <a:gd name="connsiteY81" fmla="*/ 211690 h 469200"/>
              <a:gd name="connsiteX82" fmla="*/ 423544 w 469200"/>
              <a:gd name="connsiteY82" fmla="*/ 211690 h 469200"/>
              <a:gd name="connsiteX83" fmla="*/ 410046 w 469200"/>
              <a:gd name="connsiteY83" fmla="*/ 200548 h 469200"/>
              <a:gd name="connsiteX84" fmla="*/ 382734 w 469200"/>
              <a:gd name="connsiteY84" fmla="*/ 134621 h 469200"/>
              <a:gd name="connsiteX85" fmla="*/ 384400 w 469200"/>
              <a:gd name="connsiteY85" fmla="*/ 117199 h 469200"/>
              <a:gd name="connsiteX86" fmla="*/ 397247 w 469200"/>
              <a:gd name="connsiteY86" fmla="*/ 104353 h 469200"/>
              <a:gd name="connsiteX87" fmla="*/ 364848 w 469200"/>
              <a:gd name="connsiteY87" fmla="*/ 71953 h 469200"/>
              <a:gd name="connsiteX88" fmla="*/ 352001 w 469200"/>
              <a:gd name="connsiteY88" fmla="*/ 84800 h 469200"/>
              <a:gd name="connsiteX89" fmla="*/ 334580 w 469200"/>
              <a:gd name="connsiteY89" fmla="*/ 86466 h 469200"/>
              <a:gd name="connsiteX90" fmla="*/ 268653 w 469200"/>
              <a:gd name="connsiteY90" fmla="*/ 59154 h 469200"/>
              <a:gd name="connsiteX91" fmla="*/ 257510 w 469200"/>
              <a:gd name="connsiteY91" fmla="*/ 45656 h 469200"/>
              <a:gd name="connsiteX92" fmla="*/ 257510 w 469200"/>
              <a:gd name="connsiteY92" fmla="*/ 27492 h 469200"/>
              <a:gd name="connsiteX93" fmla="*/ 197944 w 469200"/>
              <a:gd name="connsiteY93" fmla="*/ 0 h 469200"/>
              <a:gd name="connsiteX94" fmla="*/ 271256 w 469200"/>
              <a:gd name="connsiteY94" fmla="*/ 0 h 469200"/>
              <a:gd name="connsiteX95" fmla="*/ 285002 w 469200"/>
              <a:gd name="connsiteY95" fmla="*/ 13746 h 469200"/>
              <a:gd name="connsiteX96" fmla="*/ 285002 w 469200"/>
              <a:gd name="connsiteY96" fmla="*/ 34626 h 469200"/>
              <a:gd name="connsiteX97" fmla="*/ 340362 w 469200"/>
              <a:gd name="connsiteY97" fmla="*/ 57561 h 469200"/>
              <a:gd name="connsiteX98" fmla="*/ 355129 w 469200"/>
              <a:gd name="connsiteY98" fmla="*/ 42793 h 469200"/>
              <a:gd name="connsiteX99" fmla="*/ 364849 w 469200"/>
              <a:gd name="connsiteY99" fmla="*/ 38767 h 469200"/>
              <a:gd name="connsiteX100" fmla="*/ 374568 w 469200"/>
              <a:gd name="connsiteY100" fmla="*/ 42793 h 469200"/>
              <a:gd name="connsiteX101" fmla="*/ 426407 w 469200"/>
              <a:gd name="connsiteY101" fmla="*/ 94634 h 469200"/>
              <a:gd name="connsiteX102" fmla="*/ 430434 w 469200"/>
              <a:gd name="connsiteY102" fmla="*/ 104353 h 469200"/>
              <a:gd name="connsiteX103" fmla="*/ 426407 w 469200"/>
              <a:gd name="connsiteY103" fmla="*/ 114073 h 469200"/>
              <a:gd name="connsiteX104" fmla="*/ 411641 w 469200"/>
              <a:gd name="connsiteY104" fmla="*/ 128840 h 469200"/>
              <a:gd name="connsiteX105" fmla="*/ 434574 w 469200"/>
              <a:gd name="connsiteY105" fmla="*/ 184198 h 469200"/>
              <a:gd name="connsiteX106" fmla="*/ 455454 w 469200"/>
              <a:gd name="connsiteY106" fmla="*/ 184198 h 469200"/>
              <a:gd name="connsiteX107" fmla="*/ 469200 w 469200"/>
              <a:gd name="connsiteY107" fmla="*/ 197946 h 469200"/>
              <a:gd name="connsiteX108" fmla="*/ 469200 w 469200"/>
              <a:gd name="connsiteY108" fmla="*/ 271258 h 469200"/>
              <a:gd name="connsiteX109" fmla="*/ 455454 w 469200"/>
              <a:gd name="connsiteY109" fmla="*/ 285004 h 469200"/>
              <a:gd name="connsiteX110" fmla="*/ 434572 w 469200"/>
              <a:gd name="connsiteY110" fmla="*/ 285004 h 469200"/>
              <a:gd name="connsiteX111" fmla="*/ 411639 w 469200"/>
              <a:gd name="connsiteY111" fmla="*/ 340362 h 469200"/>
              <a:gd name="connsiteX112" fmla="*/ 426406 w 469200"/>
              <a:gd name="connsiteY112" fmla="*/ 355129 h 469200"/>
              <a:gd name="connsiteX113" fmla="*/ 430432 w 469200"/>
              <a:gd name="connsiteY113" fmla="*/ 364849 h 469200"/>
              <a:gd name="connsiteX114" fmla="*/ 426406 w 469200"/>
              <a:gd name="connsiteY114" fmla="*/ 374568 h 469200"/>
              <a:gd name="connsiteX115" fmla="*/ 374566 w 469200"/>
              <a:gd name="connsiteY115" fmla="*/ 426407 h 469200"/>
              <a:gd name="connsiteX116" fmla="*/ 355127 w 469200"/>
              <a:gd name="connsiteY116" fmla="*/ 426407 h 469200"/>
              <a:gd name="connsiteX117" fmla="*/ 340359 w 469200"/>
              <a:gd name="connsiteY117" fmla="*/ 411640 h 469200"/>
              <a:gd name="connsiteX118" fmla="*/ 285001 w 469200"/>
              <a:gd name="connsiteY118" fmla="*/ 434573 h 469200"/>
              <a:gd name="connsiteX119" fmla="*/ 285001 w 469200"/>
              <a:gd name="connsiteY119" fmla="*/ 455454 h 469200"/>
              <a:gd name="connsiteX120" fmla="*/ 271255 w 469200"/>
              <a:gd name="connsiteY120" fmla="*/ 469200 h 469200"/>
              <a:gd name="connsiteX121" fmla="*/ 197943 w 469200"/>
              <a:gd name="connsiteY121" fmla="*/ 469200 h 469200"/>
              <a:gd name="connsiteX122" fmla="*/ 184197 w 469200"/>
              <a:gd name="connsiteY122" fmla="*/ 455454 h 469200"/>
              <a:gd name="connsiteX123" fmla="*/ 184197 w 469200"/>
              <a:gd name="connsiteY123" fmla="*/ 434571 h 469200"/>
              <a:gd name="connsiteX124" fmla="*/ 128839 w 469200"/>
              <a:gd name="connsiteY124" fmla="*/ 411638 h 469200"/>
              <a:gd name="connsiteX125" fmla="*/ 114072 w 469200"/>
              <a:gd name="connsiteY125" fmla="*/ 426406 h 469200"/>
              <a:gd name="connsiteX126" fmla="*/ 94632 w 469200"/>
              <a:gd name="connsiteY126" fmla="*/ 426406 h 469200"/>
              <a:gd name="connsiteX127" fmla="*/ 42793 w 469200"/>
              <a:gd name="connsiteY127" fmla="*/ 374566 h 469200"/>
              <a:gd name="connsiteX128" fmla="*/ 38766 w 469200"/>
              <a:gd name="connsiteY128" fmla="*/ 364847 h 469200"/>
              <a:gd name="connsiteX129" fmla="*/ 42793 w 469200"/>
              <a:gd name="connsiteY129" fmla="*/ 355127 h 469200"/>
              <a:gd name="connsiteX130" fmla="*/ 57559 w 469200"/>
              <a:gd name="connsiteY130" fmla="*/ 340360 h 469200"/>
              <a:gd name="connsiteX131" fmla="*/ 34626 w 469200"/>
              <a:gd name="connsiteY131" fmla="*/ 285002 h 469200"/>
              <a:gd name="connsiteX132" fmla="*/ 13746 w 469200"/>
              <a:gd name="connsiteY132" fmla="*/ 285002 h 469200"/>
              <a:gd name="connsiteX133" fmla="*/ 0 w 469200"/>
              <a:gd name="connsiteY133" fmla="*/ 271256 h 469200"/>
              <a:gd name="connsiteX134" fmla="*/ 0 w 469200"/>
              <a:gd name="connsiteY134" fmla="*/ 197944 h 469200"/>
              <a:gd name="connsiteX135" fmla="*/ 13746 w 469200"/>
              <a:gd name="connsiteY135" fmla="*/ 184198 h 469200"/>
              <a:gd name="connsiteX136" fmla="*/ 34626 w 469200"/>
              <a:gd name="connsiteY136" fmla="*/ 184198 h 469200"/>
              <a:gd name="connsiteX137" fmla="*/ 57561 w 469200"/>
              <a:gd name="connsiteY137" fmla="*/ 128839 h 469200"/>
              <a:gd name="connsiteX138" fmla="*/ 42794 w 469200"/>
              <a:gd name="connsiteY138" fmla="*/ 114072 h 469200"/>
              <a:gd name="connsiteX139" fmla="*/ 38768 w 469200"/>
              <a:gd name="connsiteY139" fmla="*/ 104352 h 469200"/>
              <a:gd name="connsiteX140" fmla="*/ 42794 w 469200"/>
              <a:gd name="connsiteY140" fmla="*/ 94633 h 469200"/>
              <a:gd name="connsiteX141" fmla="*/ 94634 w 469200"/>
              <a:gd name="connsiteY141" fmla="*/ 42793 h 469200"/>
              <a:gd name="connsiteX142" fmla="*/ 104353 w 469200"/>
              <a:gd name="connsiteY142" fmla="*/ 38766 h 469200"/>
              <a:gd name="connsiteX143" fmla="*/ 114072 w 469200"/>
              <a:gd name="connsiteY143" fmla="*/ 42793 h 469200"/>
              <a:gd name="connsiteX144" fmla="*/ 128840 w 469200"/>
              <a:gd name="connsiteY144" fmla="*/ 57560 h 469200"/>
              <a:gd name="connsiteX145" fmla="*/ 184198 w 469200"/>
              <a:gd name="connsiteY145" fmla="*/ 34626 h 469200"/>
              <a:gd name="connsiteX146" fmla="*/ 184198 w 469200"/>
              <a:gd name="connsiteY146" fmla="*/ 13746 h 469200"/>
              <a:gd name="connsiteX147" fmla="*/ 197944 w 469200"/>
              <a:gd name="connsiteY147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469200" h="469200">
                <a:moveTo>
                  <a:pt x="244884" y="241832"/>
                </a:moveTo>
                <a:lnTo>
                  <a:pt x="244884" y="287571"/>
                </a:lnTo>
                <a:cubicBezTo>
                  <a:pt x="254623" y="284047"/>
                  <a:pt x="260352" y="275259"/>
                  <a:pt x="261742" y="266988"/>
                </a:cubicBezTo>
                <a:cubicBezTo>
                  <a:pt x="262456" y="262739"/>
                  <a:pt x="263486" y="248416"/>
                  <a:pt x="246752" y="242501"/>
                </a:cubicBezTo>
                <a:cubicBezTo>
                  <a:pt x="246112" y="242275"/>
                  <a:pt x="245506" y="242055"/>
                  <a:pt x="244884" y="241832"/>
                </a:cubicBezTo>
                <a:close/>
                <a:moveTo>
                  <a:pt x="226555" y="180558"/>
                </a:moveTo>
                <a:cubicBezTo>
                  <a:pt x="219660" y="183211"/>
                  <a:pt x="216119" y="189681"/>
                  <a:pt x="215104" y="195068"/>
                </a:cubicBezTo>
                <a:cubicBezTo>
                  <a:pt x="213966" y="201103"/>
                  <a:pt x="215496" y="206607"/>
                  <a:pt x="219098" y="209432"/>
                </a:cubicBezTo>
                <a:cubicBezTo>
                  <a:pt x="221214" y="211092"/>
                  <a:pt x="223751" y="212683"/>
                  <a:pt x="226555" y="214211"/>
                </a:cubicBezTo>
                <a:close/>
                <a:moveTo>
                  <a:pt x="235720" y="142959"/>
                </a:moveTo>
                <a:cubicBezTo>
                  <a:pt x="240781" y="142959"/>
                  <a:pt x="244884" y="147062"/>
                  <a:pt x="244884" y="152123"/>
                </a:cubicBezTo>
                <a:lnTo>
                  <a:pt x="244884" y="160399"/>
                </a:lnTo>
                <a:cubicBezTo>
                  <a:pt x="260340" y="162359"/>
                  <a:pt x="268499" y="171454"/>
                  <a:pt x="268969" y="171992"/>
                </a:cubicBezTo>
                <a:cubicBezTo>
                  <a:pt x="272293" y="175808"/>
                  <a:pt x="271895" y="181597"/>
                  <a:pt x="268078" y="184921"/>
                </a:cubicBezTo>
                <a:cubicBezTo>
                  <a:pt x="264269" y="188239"/>
                  <a:pt x="258495" y="187849"/>
                  <a:pt x="255167" y="184052"/>
                </a:cubicBezTo>
                <a:cubicBezTo>
                  <a:pt x="255009" y="183885"/>
                  <a:pt x="251629" y="180423"/>
                  <a:pt x="244884" y="178992"/>
                </a:cubicBezTo>
                <a:lnTo>
                  <a:pt x="244884" y="222312"/>
                </a:lnTo>
                <a:cubicBezTo>
                  <a:pt x="247558" y="223322"/>
                  <a:pt x="250240" y="224295"/>
                  <a:pt x="252861" y="225221"/>
                </a:cubicBezTo>
                <a:cubicBezTo>
                  <a:pt x="272636" y="232211"/>
                  <a:pt x="283218" y="249798"/>
                  <a:pt x="279818" y="270026"/>
                </a:cubicBezTo>
                <a:cubicBezTo>
                  <a:pt x="277176" y="285741"/>
                  <a:pt x="265270" y="302564"/>
                  <a:pt x="244884" y="306592"/>
                </a:cubicBezTo>
                <a:lnTo>
                  <a:pt x="244884" y="317076"/>
                </a:lnTo>
                <a:cubicBezTo>
                  <a:pt x="244884" y="322138"/>
                  <a:pt x="240781" y="326240"/>
                  <a:pt x="235720" y="326240"/>
                </a:cubicBezTo>
                <a:cubicBezTo>
                  <a:pt x="230660" y="326240"/>
                  <a:pt x="226556" y="322138"/>
                  <a:pt x="226556" y="317076"/>
                </a:cubicBezTo>
                <a:lnTo>
                  <a:pt x="226556" y="307322"/>
                </a:lnTo>
                <a:cubicBezTo>
                  <a:pt x="216331" y="306738"/>
                  <a:pt x="208398" y="304463"/>
                  <a:pt x="196792" y="296871"/>
                </a:cubicBezTo>
                <a:cubicBezTo>
                  <a:pt x="192556" y="294101"/>
                  <a:pt x="191370" y="288421"/>
                  <a:pt x="194140" y="284185"/>
                </a:cubicBezTo>
                <a:cubicBezTo>
                  <a:pt x="196911" y="279951"/>
                  <a:pt x="202591" y="278762"/>
                  <a:pt x="206826" y="281533"/>
                </a:cubicBezTo>
                <a:cubicBezTo>
                  <a:pt x="214745" y="286714"/>
                  <a:pt x="219596" y="288432"/>
                  <a:pt x="226555" y="288957"/>
                </a:cubicBezTo>
                <a:lnTo>
                  <a:pt x="226555" y="234608"/>
                </a:lnTo>
                <a:cubicBezTo>
                  <a:pt x="218459" y="231001"/>
                  <a:pt x="212543" y="227585"/>
                  <a:pt x="207787" y="223854"/>
                </a:cubicBezTo>
                <a:cubicBezTo>
                  <a:pt x="198781" y="216790"/>
                  <a:pt x="194683" y="204459"/>
                  <a:pt x="197093" y="191673"/>
                </a:cubicBezTo>
                <a:cubicBezTo>
                  <a:pt x="199735" y="177653"/>
                  <a:pt x="209469" y="166506"/>
                  <a:pt x="222495" y="162582"/>
                </a:cubicBezTo>
                <a:cubicBezTo>
                  <a:pt x="223883" y="162164"/>
                  <a:pt x="225229" y="161821"/>
                  <a:pt x="226556" y="161513"/>
                </a:cubicBezTo>
                <a:lnTo>
                  <a:pt x="226556" y="152123"/>
                </a:lnTo>
                <a:cubicBezTo>
                  <a:pt x="226556" y="147062"/>
                  <a:pt x="230660" y="142959"/>
                  <a:pt x="235720" y="142959"/>
                </a:cubicBezTo>
                <a:close/>
                <a:moveTo>
                  <a:pt x="234600" y="120049"/>
                </a:moveTo>
                <a:cubicBezTo>
                  <a:pt x="171437" y="120049"/>
                  <a:pt x="120049" y="171437"/>
                  <a:pt x="120049" y="234600"/>
                </a:cubicBezTo>
                <a:cubicBezTo>
                  <a:pt x="120049" y="297763"/>
                  <a:pt x="171437" y="349151"/>
                  <a:pt x="234600" y="349151"/>
                </a:cubicBezTo>
                <a:cubicBezTo>
                  <a:pt x="297763" y="349151"/>
                  <a:pt x="349151" y="297763"/>
                  <a:pt x="349151" y="234600"/>
                </a:cubicBezTo>
                <a:cubicBezTo>
                  <a:pt x="349151" y="171437"/>
                  <a:pt x="297763" y="120049"/>
                  <a:pt x="234600" y="120049"/>
                </a:cubicBezTo>
                <a:close/>
                <a:moveTo>
                  <a:pt x="234600" y="92557"/>
                </a:moveTo>
                <a:cubicBezTo>
                  <a:pt x="312923" y="92557"/>
                  <a:pt x="376643" y="156277"/>
                  <a:pt x="376643" y="234600"/>
                </a:cubicBezTo>
                <a:cubicBezTo>
                  <a:pt x="376643" y="312922"/>
                  <a:pt x="312923" y="376643"/>
                  <a:pt x="234600" y="376643"/>
                </a:cubicBezTo>
                <a:cubicBezTo>
                  <a:pt x="156277" y="376643"/>
                  <a:pt x="92557" y="312922"/>
                  <a:pt x="92557" y="234600"/>
                </a:cubicBezTo>
                <a:cubicBezTo>
                  <a:pt x="92557" y="156277"/>
                  <a:pt x="156277" y="92557"/>
                  <a:pt x="234600" y="92557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5" y="57906"/>
                  <a:pt x="200547" y="59153"/>
                </a:cubicBezTo>
                <a:cubicBezTo>
                  <a:pt x="176833" y="63727"/>
                  <a:pt x="154652" y="72916"/>
                  <a:pt x="134620" y="86465"/>
                </a:cubicBezTo>
                <a:cubicBezTo>
                  <a:pt x="129166" y="90156"/>
                  <a:pt x="121858" y="89457"/>
                  <a:pt x="117199" y="84799"/>
                </a:cubicBezTo>
                <a:lnTo>
                  <a:pt x="104352" y="71953"/>
                </a:lnTo>
                <a:lnTo>
                  <a:pt x="71953" y="104352"/>
                </a:lnTo>
                <a:lnTo>
                  <a:pt x="84800" y="117198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8" y="176833"/>
                  <a:pt x="59154" y="200547"/>
                </a:cubicBezTo>
                <a:cubicBezTo>
                  <a:pt x="57906" y="207016"/>
                  <a:pt x="52243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4" y="268652"/>
                </a:cubicBezTo>
                <a:cubicBezTo>
                  <a:pt x="63729" y="292368"/>
                  <a:pt x="72918" y="314548"/>
                  <a:pt x="86466" y="334579"/>
                </a:cubicBezTo>
                <a:cubicBezTo>
                  <a:pt x="90157" y="340035"/>
                  <a:pt x="89458" y="347343"/>
                  <a:pt x="84800" y="352001"/>
                </a:cubicBezTo>
                <a:lnTo>
                  <a:pt x="71953" y="364847"/>
                </a:lnTo>
                <a:lnTo>
                  <a:pt x="104352" y="397247"/>
                </a:lnTo>
                <a:lnTo>
                  <a:pt x="117199" y="384400"/>
                </a:lnTo>
                <a:cubicBezTo>
                  <a:pt x="121856" y="379743"/>
                  <a:pt x="129165" y="379044"/>
                  <a:pt x="134620" y="382734"/>
                </a:cubicBezTo>
                <a:cubicBezTo>
                  <a:pt x="154652" y="396282"/>
                  <a:pt x="176833" y="405471"/>
                  <a:pt x="200547" y="410045"/>
                </a:cubicBezTo>
                <a:cubicBezTo>
                  <a:pt x="207015" y="411293"/>
                  <a:pt x="211690" y="416955"/>
                  <a:pt x="211690" y="423543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4"/>
                </a:lnTo>
                <a:cubicBezTo>
                  <a:pt x="257510" y="416956"/>
                  <a:pt x="262184" y="411293"/>
                  <a:pt x="268653" y="410046"/>
                </a:cubicBezTo>
                <a:cubicBezTo>
                  <a:pt x="292367" y="405472"/>
                  <a:pt x="314548" y="396283"/>
                  <a:pt x="334580" y="382735"/>
                </a:cubicBezTo>
                <a:cubicBezTo>
                  <a:pt x="340037" y="379045"/>
                  <a:pt x="347344" y="379743"/>
                  <a:pt x="352001" y="384401"/>
                </a:cubicBezTo>
                <a:lnTo>
                  <a:pt x="364848" y="397247"/>
                </a:lnTo>
                <a:lnTo>
                  <a:pt x="397247" y="364848"/>
                </a:lnTo>
                <a:lnTo>
                  <a:pt x="384400" y="352002"/>
                </a:lnTo>
                <a:cubicBezTo>
                  <a:pt x="379742" y="347344"/>
                  <a:pt x="379044" y="340036"/>
                  <a:pt x="382734" y="334580"/>
                </a:cubicBezTo>
                <a:cubicBezTo>
                  <a:pt x="396282" y="314549"/>
                  <a:pt x="405471" y="292368"/>
                  <a:pt x="410046" y="268653"/>
                </a:cubicBezTo>
                <a:cubicBezTo>
                  <a:pt x="411294" y="262184"/>
                  <a:pt x="416957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6" y="200548"/>
                </a:cubicBezTo>
                <a:cubicBezTo>
                  <a:pt x="405472" y="176833"/>
                  <a:pt x="396282" y="154652"/>
                  <a:pt x="382734" y="134621"/>
                </a:cubicBezTo>
                <a:cubicBezTo>
                  <a:pt x="379043" y="129165"/>
                  <a:pt x="379742" y="121857"/>
                  <a:pt x="384400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1" y="84800"/>
                </a:lnTo>
                <a:cubicBezTo>
                  <a:pt x="347345" y="89458"/>
                  <a:pt x="340036" y="90157"/>
                  <a:pt x="334580" y="86466"/>
                </a:cubicBezTo>
                <a:cubicBezTo>
                  <a:pt x="314548" y="72917"/>
                  <a:pt x="292368" y="63728"/>
                  <a:pt x="268653" y="59154"/>
                </a:cubicBezTo>
                <a:cubicBezTo>
                  <a:pt x="262185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2" y="39519"/>
                  <a:pt x="323077" y="47201"/>
                  <a:pt x="340362" y="57561"/>
                </a:cubicBezTo>
                <a:lnTo>
                  <a:pt x="355129" y="42793"/>
                </a:lnTo>
                <a:cubicBezTo>
                  <a:pt x="357706" y="40216"/>
                  <a:pt x="361203" y="38767"/>
                  <a:pt x="364849" y="38767"/>
                </a:cubicBezTo>
                <a:cubicBezTo>
                  <a:pt x="368494" y="38767"/>
                  <a:pt x="371991" y="40216"/>
                  <a:pt x="374568" y="42793"/>
                </a:cubicBezTo>
                <a:lnTo>
                  <a:pt x="426407" y="94634"/>
                </a:lnTo>
                <a:cubicBezTo>
                  <a:pt x="428986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1" y="128840"/>
                </a:lnTo>
                <a:cubicBezTo>
                  <a:pt x="421999" y="146125"/>
                  <a:pt x="429681" y="164666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6"/>
                </a:cubicBezTo>
                <a:lnTo>
                  <a:pt x="469200" y="271258"/>
                </a:lnTo>
                <a:cubicBezTo>
                  <a:pt x="469200" y="278850"/>
                  <a:pt x="463045" y="285004"/>
                  <a:pt x="455454" y="285004"/>
                </a:cubicBezTo>
                <a:lnTo>
                  <a:pt x="434572" y="285004"/>
                </a:lnTo>
                <a:cubicBezTo>
                  <a:pt x="429680" y="304536"/>
                  <a:pt x="421998" y="323078"/>
                  <a:pt x="411639" y="340362"/>
                </a:cubicBezTo>
                <a:lnTo>
                  <a:pt x="426406" y="355129"/>
                </a:lnTo>
                <a:cubicBezTo>
                  <a:pt x="428984" y="357706"/>
                  <a:pt x="430432" y="361202"/>
                  <a:pt x="430432" y="364849"/>
                </a:cubicBezTo>
                <a:cubicBezTo>
                  <a:pt x="430432" y="368494"/>
                  <a:pt x="428984" y="371990"/>
                  <a:pt x="426406" y="374568"/>
                </a:cubicBezTo>
                <a:lnTo>
                  <a:pt x="374566" y="426407"/>
                </a:lnTo>
                <a:cubicBezTo>
                  <a:pt x="369198" y="431776"/>
                  <a:pt x="360494" y="431775"/>
                  <a:pt x="355127" y="426407"/>
                </a:cubicBezTo>
                <a:lnTo>
                  <a:pt x="340359" y="411640"/>
                </a:lnTo>
                <a:cubicBezTo>
                  <a:pt x="323076" y="421998"/>
                  <a:pt x="304531" y="429681"/>
                  <a:pt x="285001" y="434573"/>
                </a:cubicBezTo>
                <a:lnTo>
                  <a:pt x="285001" y="455454"/>
                </a:lnTo>
                <a:cubicBezTo>
                  <a:pt x="285001" y="463045"/>
                  <a:pt x="278847" y="469200"/>
                  <a:pt x="271255" y="469200"/>
                </a:cubicBezTo>
                <a:lnTo>
                  <a:pt x="197943" y="469200"/>
                </a:lnTo>
                <a:cubicBezTo>
                  <a:pt x="190351" y="469200"/>
                  <a:pt x="184197" y="463045"/>
                  <a:pt x="184197" y="455454"/>
                </a:cubicBezTo>
                <a:lnTo>
                  <a:pt x="184197" y="434571"/>
                </a:lnTo>
                <a:cubicBezTo>
                  <a:pt x="164668" y="429679"/>
                  <a:pt x="146122" y="421996"/>
                  <a:pt x="128839" y="411638"/>
                </a:cubicBezTo>
                <a:lnTo>
                  <a:pt x="114072" y="426406"/>
                </a:lnTo>
                <a:cubicBezTo>
                  <a:pt x="108702" y="431773"/>
                  <a:pt x="99998" y="431774"/>
                  <a:pt x="94632" y="426406"/>
                </a:cubicBezTo>
                <a:lnTo>
                  <a:pt x="42793" y="374566"/>
                </a:lnTo>
                <a:cubicBezTo>
                  <a:pt x="40214" y="371989"/>
                  <a:pt x="38766" y="368492"/>
                  <a:pt x="38766" y="364847"/>
                </a:cubicBezTo>
                <a:cubicBezTo>
                  <a:pt x="38766" y="361201"/>
                  <a:pt x="40215" y="357705"/>
                  <a:pt x="42793" y="355127"/>
                </a:cubicBezTo>
                <a:lnTo>
                  <a:pt x="57559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5"/>
                  <a:pt x="57561" y="128839"/>
                </a:cubicBezTo>
                <a:lnTo>
                  <a:pt x="42794" y="114072"/>
                </a:lnTo>
                <a:cubicBezTo>
                  <a:pt x="40216" y="111495"/>
                  <a:pt x="38768" y="107998"/>
                  <a:pt x="38768" y="104352"/>
                </a:cubicBezTo>
                <a:cubicBezTo>
                  <a:pt x="38768" y="100707"/>
                  <a:pt x="40216" y="9721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8" y="38766"/>
                  <a:pt x="104353" y="38766"/>
                </a:cubicBezTo>
                <a:cubicBezTo>
                  <a:pt x="107998" y="38766"/>
                  <a:pt x="111495" y="40215"/>
                  <a:pt x="114072" y="42793"/>
                </a:cubicBezTo>
                <a:lnTo>
                  <a:pt x="128840" y="57560"/>
                </a:lnTo>
                <a:cubicBezTo>
                  <a:pt x="146123" y="47201"/>
                  <a:pt x="164668" y="39518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0" name="Freeform: Shape 399">
            <a:extLst>
              <a:ext uri="{FF2B5EF4-FFF2-40B4-BE49-F238E27FC236}">
                <a16:creationId xmlns:a16="http://schemas.microsoft.com/office/drawing/2014/main" xmlns="" id="{E68DF4E4-3C4C-453E-8F25-544A451D0C41}"/>
              </a:ext>
            </a:extLst>
          </p:cNvPr>
          <p:cNvSpPr/>
          <p:nvPr/>
        </p:nvSpPr>
        <p:spPr>
          <a:xfrm>
            <a:off x="2053676" y="3296842"/>
            <a:ext cx="469200" cy="469200"/>
          </a:xfrm>
          <a:custGeom>
            <a:avLst/>
            <a:gdLst>
              <a:gd name="connsiteX0" fmla="*/ 234599 w 469200"/>
              <a:gd name="connsiteY0" fmla="*/ 267590 h 469200"/>
              <a:gd name="connsiteX1" fmla="*/ 211689 w 469200"/>
              <a:gd name="connsiteY1" fmla="*/ 290500 h 469200"/>
              <a:gd name="connsiteX2" fmla="*/ 234599 w 469200"/>
              <a:gd name="connsiteY2" fmla="*/ 313411 h 469200"/>
              <a:gd name="connsiteX3" fmla="*/ 257510 w 469200"/>
              <a:gd name="connsiteY3" fmla="*/ 290500 h 469200"/>
              <a:gd name="connsiteX4" fmla="*/ 234599 w 469200"/>
              <a:gd name="connsiteY4" fmla="*/ 267590 h 469200"/>
              <a:gd name="connsiteX5" fmla="*/ 234599 w 469200"/>
              <a:gd name="connsiteY5" fmla="*/ 240098 h 469200"/>
              <a:gd name="connsiteX6" fmla="*/ 285002 w 469200"/>
              <a:gd name="connsiteY6" fmla="*/ 290500 h 469200"/>
              <a:gd name="connsiteX7" fmla="*/ 234599 w 469200"/>
              <a:gd name="connsiteY7" fmla="*/ 340903 h 469200"/>
              <a:gd name="connsiteX8" fmla="*/ 184197 w 469200"/>
              <a:gd name="connsiteY8" fmla="*/ 290500 h 469200"/>
              <a:gd name="connsiteX9" fmla="*/ 234599 w 469200"/>
              <a:gd name="connsiteY9" fmla="*/ 240098 h 469200"/>
              <a:gd name="connsiteX10" fmla="*/ 220853 w 469200"/>
              <a:gd name="connsiteY10" fmla="*/ 194277 h 469200"/>
              <a:gd name="connsiteX11" fmla="*/ 220853 w 469200"/>
              <a:gd name="connsiteY11" fmla="*/ 203067 h 469200"/>
              <a:gd name="connsiteX12" fmla="*/ 211228 w 469200"/>
              <a:gd name="connsiteY12" fmla="*/ 216182 h 469200"/>
              <a:gd name="connsiteX13" fmla="*/ 182025 w 469200"/>
              <a:gd name="connsiteY13" fmla="*/ 233164 h 469200"/>
              <a:gd name="connsiteX14" fmla="*/ 165859 w 469200"/>
              <a:gd name="connsiteY14" fmla="*/ 234940 h 469200"/>
              <a:gd name="connsiteX15" fmla="*/ 158141 w 469200"/>
              <a:gd name="connsiteY15" fmla="*/ 230484 h 469200"/>
              <a:gd name="connsiteX16" fmla="*/ 144395 w 469200"/>
              <a:gd name="connsiteY16" fmla="*/ 254294 h 469200"/>
              <a:gd name="connsiteX17" fmla="*/ 152056 w 469200"/>
              <a:gd name="connsiteY17" fmla="*/ 258717 h 469200"/>
              <a:gd name="connsiteX18" fmla="*/ 158604 w 469200"/>
              <a:gd name="connsiteY18" fmla="*/ 273593 h 469200"/>
              <a:gd name="connsiteX19" fmla="*/ 156705 w 469200"/>
              <a:gd name="connsiteY19" fmla="*/ 290500 h 469200"/>
              <a:gd name="connsiteX20" fmla="*/ 158604 w 469200"/>
              <a:gd name="connsiteY20" fmla="*/ 307407 h 469200"/>
              <a:gd name="connsiteX21" fmla="*/ 152056 w 469200"/>
              <a:gd name="connsiteY21" fmla="*/ 322283 h 469200"/>
              <a:gd name="connsiteX22" fmla="*/ 144395 w 469200"/>
              <a:gd name="connsiteY22" fmla="*/ 326706 h 469200"/>
              <a:gd name="connsiteX23" fmla="*/ 158141 w 469200"/>
              <a:gd name="connsiteY23" fmla="*/ 350515 h 469200"/>
              <a:gd name="connsiteX24" fmla="*/ 165859 w 469200"/>
              <a:gd name="connsiteY24" fmla="*/ 346060 h 469200"/>
              <a:gd name="connsiteX25" fmla="*/ 182025 w 469200"/>
              <a:gd name="connsiteY25" fmla="*/ 347836 h 469200"/>
              <a:gd name="connsiteX26" fmla="*/ 211228 w 469200"/>
              <a:gd name="connsiteY26" fmla="*/ 364819 h 469200"/>
              <a:gd name="connsiteX27" fmla="*/ 220853 w 469200"/>
              <a:gd name="connsiteY27" fmla="*/ 377932 h 469200"/>
              <a:gd name="connsiteX28" fmla="*/ 220853 w 469200"/>
              <a:gd name="connsiteY28" fmla="*/ 386723 h 469200"/>
              <a:gd name="connsiteX29" fmla="*/ 248346 w 469200"/>
              <a:gd name="connsiteY29" fmla="*/ 386723 h 469200"/>
              <a:gd name="connsiteX30" fmla="*/ 248346 w 469200"/>
              <a:gd name="connsiteY30" fmla="*/ 377932 h 469200"/>
              <a:gd name="connsiteX31" fmla="*/ 257972 w 469200"/>
              <a:gd name="connsiteY31" fmla="*/ 364819 h 469200"/>
              <a:gd name="connsiteX32" fmla="*/ 287174 w 469200"/>
              <a:gd name="connsiteY32" fmla="*/ 347836 h 469200"/>
              <a:gd name="connsiteX33" fmla="*/ 303340 w 469200"/>
              <a:gd name="connsiteY33" fmla="*/ 346060 h 469200"/>
              <a:gd name="connsiteX34" fmla="*/ 311058 w 469200"/>
              <a:gd name="connsiteY34" fmla="*/ 350515 h 469200"/>
              <a:gd name="connsiteX35" fmla="*/ 324804 w 469200"/>
              <a:gd name="connsiteY35" fmla="*/ 326706 h 469200"/>
              <a:gd name="connsiteX36" fmla="*/ 317143 w 469200"/>
              <a:gd name="connsiteY36" fmla="*/ 322283 h 469200"/>
              <a:gd name="connsiteX37" fmla="*/ 310595 w 469200"/>
              <a:gd name="connsiteY37" fmla="*/ 307407 h 469200"/>
              <a:gd name="connsiteX38" fmla="*/ 312494 w 469200"/>
              <a:gd name="connsiteY38" fmla="*/ 290500 h 469200"/>
              <a:gd name="connsiteX39" fmla="*/ 310595 w 469200"/>
              <a:gd name="connsiteY39" fmla="*/ 273593 h 469200"/>
              <a:gd name="connsiteX40" fmla="*/ 317143 w 469200"/>
              <a:gd name="connsiteY40" fmla="*/ 258717 h 469200"/>
              <a:gd name="connsiteX41" fmla="*/ 324804 w 469200"/>
              <a:gd name="connsiteY41" fmla="*/ 254294 h 469200"/>
              <a:gd name="connsiteX42" fmla="*/ 311058 w 469200"/>
              <a:gd name="connsiteY42" fmla="*/ 230484 h 469200"/>
              <a:gd name="connsiteX43" fmla="*/ 303340 w 469200"/>
              <a:gd name="connsiteY43" fmla="*/ 234940 h 469200"/>
              <a:gd name="connsiteX44" fmla="*/ 287174 w 469200"/>
              <a:gd name="connsiteY44" fmla="*/ 233164 h 469200"/>
              <a:gd name="connsiteX45" fmla="*/ 257972 w 469200"/>
              <a:gd name="connsiteY45" fmla="*/ 216182 h 469200"/>
              <a:gd name="connsiteX46" fmla="*/ 248346 w 469200"/>
              <a:gd name="connsiteY46" fmla="*/ 203067 h 469200"/>
              <a:gd name="connsiteX47" fmla="*/ 248346 w 469200"/>
              <a:gd name="connsiteY47" fmla="*/ 194277 h 469200"/>
              <a:gd name="connsiteX48" fmla="*/ 207106 w 469200"/>
              <a:gd name="connsiteY48" fmla="*/ 166785 h 469200"/>
              <a:gd name="connsiteX49" fmla="*/ 262091 w 469200"/>
              <a:gd name="connsiteY49" fmla="*/ 166785 h 469200"/>
              <a:gd name="connsiteX50" fmla="*/ 275837 w 469200"/>
              <a:gd name="connsiteY50" fmla="*/ 180531 h 469200"/>
              <a:gd name="connsiteX51" fmla="*/ 275837 w 469200"/>
              <a:gd name="connsiteY51" fmla="*/ 193507 h 469200"/>
              <a:gd name="connsiteX52" fmla="*/ 297896 w 469200"/>
              <a:gd name="connsiteY52" fmla="*/ 206337 h 469200"/>
              <a:gd name="connsiteX53" fmla="*/ 309216 w 469200"/>
              <a:gd name="connsiteY53" fmla="*/ 199802 h 469200"/>
              <a:gd name="connsiteX54" fmla="*/ 327993 w 469200"/>
              <a:gd name="connsiteY54" fmla="*/ 204833 h 469200"/>
              <a:gd name="connsiteX55" fmla="*/ 355485 w 469200"/>
              <a:gd name="connsiteY55" fmla="*/ 252452 h 469200"/>
              <a:gd name="connsiteX56" fmla="*/ 356859 w 469200"/>
              <a:gd name="connsiteY56" fmla="*/ 262882 h 469200"/>
              <a:gd name="connsiteX57" fmla="*/ 350454 w 469200"/>
              <a:gd name="connsiteY57" fmla="*/ 271229 h 469200"/>
              <a:gd name="connsiteX58" fmla="*/ 339183 w 469200"/>
              <a:gd name="connsiteY58" fmla="*/ 277737 h 469200"/>
              <a:gd name="connsiteX59" fmla="*/ 339986 w 469200"/>
              <a:gd name="connsiteY59" fmla="*/ 290500 h 469200"/>
              <a:gd name="connsiteX60" fmla="*/ 339183 w 469200"/>
              <a:gd name="connsiteY60" fmla="*/ 303263 h 469200"/>
              <a:gd name="connsiteX61" fmla="*/ 350454 w 469200"/>
              <a:gd name="connsiteY61" fmla="*/ 309771 h 469200"/>
              <a:gd name="connsiteX62" fmla="*/ 356859 w 469200"/>
              <a:gd name="connsiteY62" fmla="*/ 318118 h 469200"/>
              <a:gd name="connsiteX63" fmla="*/ 355485 w 469200"/>
              <a:gd name="connsiteY63" fmla="*/ 328548 h 469200"/>
              <a:gd name="connsiteX64" fmla="*/ 327993 w 469200"/>
              <a:gd name="connsiteY64" fmla="*/ 376166 h 469200"/>
              <a:gd name="connsiteX65" fmla="*/ 319647 w 469200"/>
              <a:gd name="connsiteY65" fmla="*/ 382571 h 469200"/>
              <a:gd name="connsiteX66" fmla="*/ 309216 w 469200"/>
              <a:gd name="connsiteY66" fmla="*/ 381198 h 469200"/>
              <a:gd name="connsiteX67" fmla="*/ 297896 w 469200"/>
              <a:gd name="connsiteY67" fmla="*/ 374662 h 469200"/>
              <a:gd name="connsiteX68" fmla="*/ 275838 w 469200"/>
              <a:gd name="connsiteY68" fmla="*/ 387491 h 469200"/>
              <a:gd name="connsiteX69" fmla="*/ 275838 w 469200"/>
              <a:gd name="connsiteY69" fmla="*/ 400469 h 469200"/>
              <a:gd name="connsiteX70" fmla="*/ 262092 w 469200"/>
              <a:gd name="connsiteY70" fmla="*/ 414215 h 469200"/>
              <a:gd name="connsiteX71" fmla="*/ 207107 w 469200"/>
              <a:gd name="connsiteY71" fmla="*/ 414215 h 469200"/>
              <a:gd name="connsiteX72" fmla="*/ 193361 w 469200"/>
              <a:gd name="connsiteY72" fmla="*/ 400469 h 469200"/>
              <a:gd name="connsiteX73" fmla="*/ 193361 w 469200"/>
              <a:gd name="connsiteY73" fmla="*/ 387491 h 469200"/>
              <a:gd name="connsiteX74" fmla="*/ 171303 w 469200"/>
              <a:gd name="connsiteY74" fmla="*/ 374662 h 469200"/>
              <a:gd name="connsiteX75" fmla="*/ 159983 w 469200"/>
              <a:gd name="connsiteY75" fmla="*/ 381198 h 469200"/>
              <a:gd name="connsiteX76" fmla="*/ 149552 w 469200"/>
              <a:gd name="connsiteY76" fmla="*/ 382571 h 469200"/>
              <a:gd name="connsiteX77" fmla="*/ 141206 w 469200"/>
              <a:gd name="connsiteY77" fmla="*/ 376166 h 469200"/>
              <a:gd name="connsiteX78" fmla="*/ 113714 w 469200"/>
              <a:gd name="connsiteY78" fmla="*/ 328548 h 469200"/>
              <a:gd name="connsiteX79" fmla="*/ 112340 w 469200"/>
              <a:gd name="connsiteY79" fmla="*/ 318118 h 469200"/>
              <a:gd name="connsiteX80" fmla="*/ 118745 w 469200"/>
              <a:gd name="connsiteY80" fmla="*/ 309771 h 469200"/>
              <a:gd name="connsiteX81" fmla="*/ 130016 w 469200"/>
              <a:gd name="connsiteY81" fmla="*/ 303263 h 469200"/>
              <a:gd name="connsiteX82" fmla="*/ 129213 w 469200"/>
              <a:gd name="connsiteY82" fmla="*/ 290500 h 469200"/>
              <a:gd name="connsiteX83" fmla="*/ 130016 w 469200"/>
              <a:gd name="connsiteY83" fmla="*/ 277737 h 469200"/>
              <a:gd name="connsiteX84" fmla="*/ 118744 w 469200"/>
              <a:gd name="connsiteY84" fmla="*/ 271229 h 469200"/>
              <a:gd name="connsiteX85" fmla="*/ 112339 w 469200"/>
              <a:gd name="connsiteY85" fmla="*/ 262882 h 469200"/>
              <a:gd name="connsiteX86" fmla="*/ 113713 w 469200"/>
              <a:gd name="connsiteY86" fmla="*/ 252452 h 469200"/>
              <a:gd name="connsiteX87" fmla="*/ 141205 w 469200"/>
              <a:gd name="connsiteY87" fmla="*/ 204833 h 469200"/>
              <a:gd name="connsiteX88" fmla="*/ 159982 w 469200"/>
              <a:gd name="connsiteY88" fmla="*/ 199802 h 469200"/>
              <a:gd name="connsiteX89" fmla="*/ 171302 w 469200"/>
              <a:gd name="connsiteY89" fmla="*/ 206337 h 469200"/>
              <a:gd name="connsiteX90" fmla="*/ 193361 w 469200"/>
              <a:gd name="connsiteY90" fmla="*/ 193507 h 469200"/>
              <a:gd name="connsiteX91" fmla="*/ 193361 w 469200"/>
              <a:gd name="connsiteY91" fmla="*/ 180531 h 469200"/>
              <a:gd name="connsiteX92" fmla="*/ 207106 w 469200"/>
              <a:gd name="connsiteY92" fmla="*/ 166785 h 469200"/>
              <a:gd name="connsiteX93" fmla="*/ 234601 w 469200"/>
              <a:gd name="connsiteY93" fmla="*/ 109052 h 469200"/>
              <a:gd name="connsiteX94" fmla="*/ 74229 w 469200"/>
              <a:gd name="connsiteY94" fmla="*/ 201901 h 469200"/>
              <a:gd name="connsiteX95" fmla="*/ 74229 w 469200"/>
              <a:gd name="connsiteY95" fmla="*/ 441708 h 469200"/>
              <a:gd name="connsiteX96" fmla="*/ 394971 w 469200"/>
              <a:gd name="connsiteY96" fmla="*/ 441708 h 469200"/>
              <a:gd name="connsiteX97" fmla="*/ 394971 w 469200"/>
              <a:gd name="connsiteY97" fmla="*/ 201903 h 469200"/>
              <a:gd name="connsiteX98" fmla="*/ 241487 w 469200"/>
              <a:gd name="connsiteY98" fmla="*/ 49499 h 469200"/>
              <a:gd name="connsiteX99" fmla="*/ 227705 w 469200"/>
              <a:gd name="connsiteY99" fmla="*/ 49505 h 469200"/>
              <a:gd name="connsiteX100" fmla="*/ 35266 w 469200"/>
              <a:gd name="connsiteY100" fmla="*/ 160924 h 469200"/>
              <a:gd name="connsiteX101" fmla="*/ 30258 w 469200"/>
              <a:gd name="connsiteY101" fmla="*/ 179708 h 469200"/>
              <a:gd name="connsiteX102" fmla="*/ 49041 w 469200"/>
              <a:gd name="connsiteY102" fmla="*/ 184716 h 469200"/>
              <a:gd name="connsiteX103" fmla="*/ 227713 w 469200"/>
              <a:gd name="connsiteY103" fmla="*/ 81273 h 469200"/>
              <a:gd name="connsiteX104" fmla="*/ 234601 w 469200"/>
              <a:gd name="connsiteY104" fmla="*/ 79423 h 469200"/>
              <a:gd name="connsiteX105" fmla="*/ 241489 w 469200"/>
              <a:gd name="connsiteY105" fmla="*/ 81273 h 469200"/>
              <a:gd name="connsiteX106" fmla="*/ 420159 w 469200"/>
              <a:gd name="connsiteY106" fmla="*/ 184716 h 469200"/>
              <a:gd name="connsiteX107" fmla="*/ 438923 w 469200"/>
              <a:gd name="connsiteY107" fmla="*/ 179740 h 469200"/>
              <a:gd name="connsiteX108" fmla="*/ 438942 w 469200"/>
              <a:gd name="connsiteY108" fmla="*/ 179706 h 469200"/>
              <a:gd name="connsiteX109" fmla="*/ 440329 w 469200"/>
              <a:gd name="connsiteY109" fmla="*/ 169278 h 469200"/>
              <a:gd name="connsiteX110" fmla="*/ 433934 w 469200"/>
              <a:gd name="connsiteY110" fmla="*/ 160923 h 469200"/>
              <a:gd name="connsiteX111" fmla="*/ 92557 w 469200"/>
              <a:gd name="connsiteY111" fmla="*/ 27492 h 469200"/>
              <a:gd name="connsiteX112" fmla="*/ 92557 w 469200"/>
              <a:gd name="connsiteY112" fmla="*/ 95986 h 469200"/>
              <a:gd name="connsiteX113" fmla="*/ 129213 w 469200"/>
              <a:gd name="connsiteY113" fmla="*/ 74763 h 469200"/>
              <a:gd name="connsiteX114" fmla="*/ 129213 w 469200"/>
              <a:gd name="connsiteY114" fmla="*/ 27492 h 469200"/>
              <a:gd name="connsiteX115" fmla="*/ 60483 w 469200"/>
              <a:gd name="connsiteY115" fmla="*/ 0 h 469200"/>
              <a:gd name="connsiteX116" fmla="*/ 161288 w 469200"/>
              <a:gd name="connsiteY116" fmla="*/ 0 h 469200"/>
              <a:gd name="connsiteX117" fmla="*/ 175034 w 469200"/>
              <a:gd name="connsiteY117" fmla="*/ 13746 h 469200"/>
              <a:gd name="connsiteX118" fmla="*/ 161288 w 469200"/>
              <a:gd name="connsiteY118" fmla="*/ 27492 h 469200"/>
              <a:gd name="connsiteX119" fmla="*/ 156705 w 469200"/>
              <a:gd name="connsiteY119" fmla="*/ 27492 h 469200"/>
              <a:gd name="connsiteX120" fmla="*/ 156705 w 469200"/>
              <a:gd name="connsiteY120" fmla="*/ 58845 h 469200"/>
              <a:gd name="connsiteX121" fmla="*/ 213940 w 469200"/>
              <a:gd name="connsiteY121" fmla="*/ 25707 h 469200"/>
              <a:gd name="connsiteX122" fmla="*/ 255250 w 469200"/>
              <a:gd name="connsiteY122" fmla="*/ 25701 h 469200"/>
              <a:gd name="connsiteX123" fmla="*/ 447708 w 469200"/>
              <a:gd name="connsiteY123" fmla="*/ 137131 h 469200"/>
              <a:gd name="connsiteX124" fmla="*/ 466892 w 469200"/>
              <a:gd name="connsiteY124" fmla="*/ 162197 h 469200"/>
              <a:gd name="connsiteX125" fmla="*/ 462765 w 469200"/>
              <a:gd name="connsiteY125" fmla="*/ 193429 h 469200"/>
              <a:gd name="connsiteX126" fmla="*/ 462732 w 469200"/>
              <a:gd name="connsiteY126" fmla="*/ 193486 h 469200"/>
              <a:gd name="connsiteX127" fmla="*/ 426976 w 469200"/>
              <a:gd name="connsiteY127" fmla="*/ 214051 h 469200"/>
              <a:gd name="connsiteX128" fmla="*/ 422463 w 469200"/>
              <a:gd name="connsiteY128" fmla="*/ 213786 h 469200"/>
              <a:gd name="connsiteX129" fmla="*/ 422463 w 469200"/>
              <a:gd name="connsiteY129" fmla="*/ 441708 h 469200"/>
              <a:gd name="connsiteX130" fmla="*/ 455454 w 469200"/>
              <a:gd name="connsiteY130" fmla="*/ 441708 h 469200"/>
              <a:gd name="connsiteX131" fmla="*/ 469200 w 469200"/>
              <a:gd name="connsiteY131" fmla="*/ 455454 h 469200"/>
              <a:gd name="connsiteX132" fmla="*/ 455454 w 469200"/>
              <a:gd name="connsiteY132" fmla="*/ 469200 h 469200"/>
              <a:gd name="connsiteX133" fmla="*/ 13746 w 469200"/>
              <a:gd name="connsiteY133" fmla="*/ 469200 h 469200"/>
              <a:gd name="connsiteX134" fmla="*/ 0 w 469200"/>
              <a:gd name="connsiteY134" fmla="*/ 455454 h 469200"/>
              <a:gd name="connsiteX135" fmla="*/ 13746 w 469200"/>
              <a:gd name="connsiteY135" fmla="*/ 441708 h 469200"/>
              <a:gd name="connsiteX136" fmla="*/ 46737 w 469200"/>
              <a:gd name="connsiteY136" fmla="*/ 441708 h 469200"/>
              <a:gd name="connsiteX137" fmla="*/ 46737 w 469200"/>
              <a:gd name="connsiteY137" fmla="*/ 213793 h 469200"/>
              <a:gd name="connsiteX138" fmla="*/ 6466 w 469200"/>
              <a:gd name="connsiteY138" fmla="*/ 193484 h 469200"/>
              <a:gd name="connsiteX139" fmla="*/ 2308 w 469200"/>
              <a:gd name="connsiteY139" fmla="*/ 162196 h 469200"/>
              <a:gd name="connsiteX140" fmla="*/ 21492 w 469200"/>
              <a:gd name="connsiteY140" fmla="*/ 137132 h 469200"/>
              <a:gd name="connsiteX141" fmla="*/ 65065 w 469200"/>
              <a:gd name="connsiteY141" fmla="*/ 111903 h 469200"/>
              <a:gd name="connsiteX142" fmla="*/ 65065 w 469200"/>
              <a:gd name="connsiteY142" fmla="*/ 27492 h 469200"/>
              <a:gd name="connsiteX143" fmla="*/ 60483 w 469200"/>
              <a:gd name="connsiteY143" fmla="*/ 27492 h 469200"/>
              <a:gd name="connsiteX144" fmla="*/ 46737 w 469200"/>
              <a:gd name="connsiteY144" fmla="*/ 13746 h 469200"/>
              <a:gd name="connsiteX145" fmla="*/ 60483 w 469200"/>
              <a:gd name="connsiteY145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469200" h="469200">
                <a:moveTo>
                  <a:pt x="234599" y="267590"/>
                </a:moveTo>
                <a:cubicBezTo>
                  <a:pt x="221967" y="267590"/>
                  <a:pt x="211689" y="277868"/>
                  <a:pt x="211689" y="290500"/>
                </a:cubicBezTo>
                <a:cubicBezTo>
                  <a:pt x="211689" y="303133"/>
                  <a:pt x="221967" y="313411"/>
                  <a:pt x="234599" y="313411"/>
                </a:cubicBezTo>
                <a:cubicBezTo>
                  <a:pt x="247232" y="313411"/>
                  <a:pt x="257510" y="303133"/>
                  <a:pt x="257510" y="290500"/>
                </a:cubicBezTo>
                <a:cubicBezTo>
                  <a:pt x="257510" y="277868"/>
                  <a:pt x="247232" y="267590"/>
                  <a:pt x="234599" y="267590"/>
                </a:cubicBezTo>
                <a:close/>
                <a:moveTo>
                  <a:pt x="234599" y="240098"/>
                </a:moveTo>
                <a:cubicBezTo>
                  <a:pt x="262391" y="240098"/>
                  <a:pt x="285002" y="262708"/>
                  <a:pt x="285002" y="290500"/>
                </a:cubicBezTo>
                <a:cubicBezTo>
                  <a:pt x="285002" y="318292"/>
                  <a:pt x="262391" y="340903"/>
                  <a:pt x="234599" y="340903"/>
                </a:cubicBezTo>
                <a:cubicBezTo>
                  <a:pt x="206807" y="340903"/>
                  <a:pt x="184197" y="318292"/>
                  <a:pt x="184197" y="290500"/>
                </a:cubicBezTo>
                <a:cubicBezTo>
                  <a:pt x="184197" y="262708"/>
                  <a:pt x="206807" y="240098"/>
                  <a:pt x="234599" y="240098"/>
                </a:cubicBezTo>
                <a:close/>
                <a:moveTo>
                  <a:pt x="220853" y="194277"/>
                </a:moveTo>
                <a:lnTo>
                  <a:pt x="220853" y="203067"/>
                </a:lnTo>
                <a:cubicBezTo>
                  <a:pt x="220853" y="209073"/>
                  <a:pt x="216956" y="214381"/>
                  <a:pt x="211228" y="216182"/>
                </a:cubicBezTo>
                <a:cubicBezTo>
                  <a:pt x="200437" y="219572"/>
                  <a:pt x="190612" y="225286"/>
                  <a:pt x="182025" y="233164"/>
                </a:cubicBezTo>
                <a:cubicBezTo>
                  <a:pt x="177603" y="237223"/>
                  <a:pt x="171057" y="237942"/>
                  <a:pt x="165859" y="234940"/>
                </a:cubicBezTo>
                <a:lnTo>
                  <a:pt x="158141" y="230484"/>
                </a:lnTo>
                <a:lnTo>
                  <a:pt x="144395" y="254294"/>
                </a:lnTo>
                <a:lnTo>
                  <a:pt x="152056" y="258717"/>
                </a:lnTo>
                <a:cubicBezTo>
                  <a:pt x="157250" y="261716"/>
                  <a:pt x="159901" y="267736"/>
                  <a:pt x="158604" y="273593"/>
                </a:cubicBezTo>
                <a:cubicBezTo>
                  <a:pt x="157344" y="279284"/>
                  <a:pt x="156705" y="284972"/>
                  <a:pt x="156705" y="290500"/>
                </a:cubicBezTo>
                <a:cubicBezTo>
                  <a:pt x="156705" y="296028"/>
                  <a:pt x="157344" y="301716"/>
                  <a:pt x="158604" y="307407"/>
                </a:cubicBezTo>
                <a:cubicBezTo>
                  <a:pt x="159901" y="313262"/>
                  <a:pt x="157250" y="319284"/>
                  <a:pt x="152056" y="322283"/>
                </a:cubicBezTo>
                <a:lnTo>
                  <a:pt x="144395" y="326706"/>
                </a:lnTo>
                <a:lnTo>
                  <a:pt x="158141" y="350515"/>
                </a:lnTo>
                <a:lnTo>
                  <a:pt x="165859" y="346060"/>
                </a:lnTo>
                <a:cubicBezTo>
                  <a:pt x="171059" y="343058"/>
                  <a:pt x="177603" y="343778"/>
                  <a:pt x="182025" y="347836"/>
                </a:cubicBezTo>
                <a:cubicBezTo>
                  <a:pt x="190613" y="355714"/>
                  <a:pt x="200438" y="361428"/>
                  <a:pt x="211228" y="364819"/>
                </a:cubicBezTo>
                <a:cubicBezTo>
                  <a:pt x="216956" y="366618"/>
                  <a:pt x="220853" y="371928"/>
                  <a:pt x="220853" y="377932"/>
                </a:cubicBezTo>
                <a:lnTo>
                  <a:pt x="220853" y="386723"/>
                </a:lnTo>
                <a:lnTo>
                  <a:pt x="248346" y="386723"/>
                </a:lnTo>
                <a:lnTo>
                  <a:pt x="248346" y="377932"/>
                </a:lnTo>
                <a:cubicBezTo>
                  <a:pt x="248346" y="371928"/>
                  <a:pt x="252243" y="366618"/>
                  <a:pt x="257972" y="364819"/>
                </a:cubicBezTo>
                <a:cubicBezTo>
                  <a:pt x="268761" y="361429"/>
                  <a:pt x="278586" y="355715"/>
                  <a:pt x="287174" y="347836"/>
                </a:cubicBezTo>
                <a:cubicBezTo>
                  <a:pt x="291596" y="343777"/>
                  <a:pt x="298143" y="343058"/>
                  <a:pt x="303340" y="346060"/>
                </a:cubicBezTo>
                <a:lnTo>
                  <a:pt x="311058" y="350515"/>
                </a:lnTo>
                <a:lnTo>
                  <a:pt x="324804" y="326706"/>
                </a:lnTo>
                <a:lnTo>
                  <a:pt x="317143" y="322283"/>
                </a:lnTo>
                <a:cubicBezTo>
                  <a:pt x="311949" y="319284"/>
                  <a:pt x="309298" y="313263"/>
                  <a:pt x="310595" y="307407"/>
                </a:cubicBezTo>
                <a:cubicBezTo>
                  <a:pt x="311855" y="301716"/>
                  <a:pt x="312494" y="296028"/>
                  <a:pt x="312494" y="290500"/>
                </a:cubicBezTo>
                <a:cubicBezTo>
                  <a:pt x="312494" y="284972"/>
                  <a:pt x="311855" y="279284"/>
                  <a:pt x="310595" y="273593"/>
                </a:cubicBezTo>
                <a:cubicBezTo>
                  <a:pt x="309298" y="267737"/>
                  <a:pt x="311949" y="261716"/>
                  <a:pt x="317143" y="258717"/>
                </a:cubicBezTo>
                <a:lnTo>
                  <a:pt x="324804" y="254294"/>
                </a:lnTo>
                <a:lnTo>
                  <a:pt x="311058" y="230484"/>
                </a:lnTo>
                <a:lnTo>
                  <a:pt x="303340" y="234940"/>
                </a:lnTo>
                <a:cubicBezTo>
                  <a:pt x="298141" y="237941"/>
                  <a:pt x="291597" y="237222"/>
                  <a:pt x="287174" y="233164"/>
                </a:cubicBezTo>
                <a:cubicBezTo>
                  <a:pt x="278587" y="225286"/>
                  <a:pt x="268762" y="219572"/>
                  <a:pt x="257972" y="216182"/>
                </a:cubicBezTo>
                <a:cubicBezTo>
                  <a:pt x="252243" y="214381"/>
                  <a:pt x="248346" y="209072"/>
                  <a:pt x="248346" y="203067"/>
                </a:cubicBezTo>
                <a:lnTo>
                  <a:pt x="248346" y="194277"/>
                </a:lnTo>
                <a:close/>
                <a:moveTo>
                  <a:pt x="207106" y="166785"/>
                </a:moveTo>
                <a:lnTo>
                  <a:pt x="262091" y="166785"/>
                </a:lnTo>
                <a:cubicBezTo>
                  <a:pt x="269682" y="166785"/>
                  <a:pt x="275837" y="172940"/>
                  <a:pt x="275837" y="180531"/>
                </a:cubicBezTo>
                <a:lnTo>
                  <a:pt x="275837" y="193507"/>
                </a:lnTo>
                <a:cubicBezTo>
                  <a:pt x="283658" y="196844"/>
                  <a:pt x="291033" y="201134"/>
                  <a:pt x="297896" y="206337"/>
                </a:cubicBezTo>
                <a:lnTo>
                  <a:pt x="309216" y="199802"/>
                </a:lnTo>
                <a:cubicBezTo>
                  <a:pt x="315792" y="196006"/>
                  <a:pt x="324197" y="198259"/>
                  <a:pt x="327993" y="204833"/>
                </a:cubicBezTo>
                <a:lnTo>
                  <a:pt x="355485" y="252452"/>
                </a:lnTo>
                <a:cubicBezTo>
                  <a:pt x="357309" y="255609"/>
                  <a:pt x="357803" y="259360"/>
                  <a:pt x="356859" y="262882"/>
                </a:cubicBezTo>
                <a:cubicBezTo>
                  <a:pt x="355915" y="266404"/>
                  <a:pt x="353611" y="269406"/>
                  <a:pt x="350454" y="271229"/>
                </a:cubicBezTo>
                <a:lnTo>
                  <a:pt x="339183" y="277737"/>
                </a:lnTo>
                <a:cubicBezTo>
                  <a:pt x="339717" y="282019"/>
                  <a:pt x="339986" y="286284"/>
                  <a:pt x="339986" y="290500"/>
                </a:cubicBezTo>
                <a:cubicBezTo>
                  <a:pt x="339986" y="294715"/>
                  <a:pt x="339717" y="298981"/>
                  <a:pt x="339183" y="303263"/>
                </a:cubicBezTo>
                <a:lnTo>
                  <a:pt x="350454" y="309771"/>
                </a:lnTo>
                <a:cubicBezTo>
                  <a:pt x="353612" y="311594"/>
                  <a:pt x="355916" y="314597"/>
                  <a:pt x="356859" y="318118"/>
                </a:cubicBezTo>
                <a:cubicBezTo>
                  <a:pt x="357802" y="321638"/>
                  <a:pt x="357308" y="325391"/>
                  <a:pt x="355485" y="328548"/>
                </a:cubicBezTo>
                <a:lnTo>
                  <a:pt x="327993" y="376166"/>
                </a:lnTo>
                <a:cubicBezTo>
                  <a:pt x="326171" y="379324"/>
                  <a:pt x="323168" y="381628"/>
                  <a:pt x="319647" y="382571"/>
                </a:cubicBezTo>
                <a:cubicBezTo>
                  <a:pt x="316125" y="383515"/>
                  <a:pt x="312374" y="383021"/>
                  <a:pt x="309216" y="381198"/>
                </a:cubicBezTo>
                <a:lnTo>
                  <a:pt x="297896" y="374662"/>
                </a:lnTo>
                <a:cubicBezTo>
                  <a:pt x="291033" y="379866"/>
                  <a:pt x="283659" y="384155"/>
                  <a:pt x="275838" y="387491"/>
                </a:cubicBezTo>
                <a:lnTo>
                  <a:pt x="275838" y="400469"/>
                </a:lnTo>
                <a:cubicBezTo>
                  <a:pt x="275838" y="408060"/>
                  <a:pt x="269683" y="414215"/>
                  <a:pt x="262092" y="414215"/>
                </a:cubicBezTo>
                <a:lnTo>
                  <a:pt x="207107" y="414215"/>
                </a:lnTo>
                <a:cubicBezTo>
                  <a:pt x="199516" y="414215"/>
                  <a:pt x="193361" y="408060"/>
                  <a:pt x="193361" y="400469"/>
                </a:cubicBezTo>
                <a:lnTo>
                  <a:pt x="193361" y="387491"/>
                </a:lnTo>
                <a:cubicBezTo>
                  <a:pt x="185540" y="384155"/>
                  <a:pt x="178167" y="379866"/>
                  <a:pt x="171303" y="374662"/>
                </a:cubicBezTo>
                <a:lnTo>
                  <a:pt x="159983" y="381198"/>
                </a:lnTo>
                <a:cubicBezTo>
                  <a:pt x="156827" y="383020"/>
                  <a:pt x="153073" y="383514"/>
                  <a:pt x="149552" y="382571"/>
                </a:cubicBezTo>
                <a:cubicBezTo>
                  <a:pt x="146031" y="381627"/>
                  <a:pt x="143029" y="379323"/>
                  <a:pt x="141206" y="376166"/>
                </a:cubicBezTo>
                <a:lnTo>
                  <a:pt x="113714" y="328548"/>
                </a:lnTo>
                <a:cubicBezTo>
                  <a:pt x="111890" y="325391"/>
                  <a:pt x="111396" y="321639"/>
                  <a:pt x="112340" y="318118"/>
                </a:cubicBezTo>
                <a:cubicBezTo>
                  <a:pt x="113284" y="314596"/>
                  <a:pt x="115588" y="311594"/>
                  <a:pt x="118745" y="309771"/>
                </a:cubicBezTo>
                <a:lnTo>
                  <a:pt x="130016" y="303263"/>
                </a:lnTo>
                <a:cubicBezTo>
                  <a:pt x="129482" y="298981"/>
                  <a:pt x="129213" y="294715"/>
                  <a:pt x="129213" y="290500"/>
                </a:cubicBezTo>
                <a:cubicBezTo>
                  <a:pt x="129213" y="286284"/>
                  <a:pt x="129482" y="282019"/>
                  <a:pt x="130016" y="277737"/>
                </a:cubicBezTo>
                <a:lnTo>
                  <a:pt x="118744" y="271229"/>
                </a:lnTo>
                <a:cubicBezTo>
                  <a:pt x="115586" y="269406"/>
                  <a:pt x="113282" y="266403"/>
                  <a:pt x="112339" y="262882"/>
                </a:cubicBezTo>
                <a:cubicBezTo>
                  <a:pt x="111396" y="259361"/>
                  <a:pt x="111890" y="255609"/>
                  <a:pt x="113713" y="252452"/>
                </a:cubicBezTo>
                <a:lnTo>
                  <a:pt x="141205" y="204833"/>
                </a:lnTo>
                <a:cubicBezTo>
                  <a:pt x="145000" y="198258"/>
                  <a:pt x="153407" y="196005"/>
                  <a:pt x="159982" y="199802"/>
                </a:cubicBezTo>
                <a:lnTo>
                  <a:pt x="171302" y="206337"/>
                </a:lnTo>
                <a:cubicBezTo>
                  <a:pt x="178165" y="201134"/>
                  <a:pt x="185540" y="196844"/>
                  <a:pt x="193361" y="193507"/>
                </a:cubicBezTo>
                <a:lnTo>
                  <a:pt x="193361" y="180531"/>
                </a:lnTo>
                <a:cubicBezTo>
                  <a:pt x="193361" y="172940"/>
                  <a:pt x="199516" y="166785"/>
                  <a:pt x="207106" y="166785"/>
                </a:cubicBezTo>
                <a:close/>
                <a:moveTo>
                  <a:pt x="234601" y="109052"/>
                </a:moveTo>
                <a:lnTo>
                  <a:pt x="74229" y="201901"/>
                </a:lnTo>
                <a:lnTo>
                  <a:pt x="74229" y="441708"/>
                </a:lnTo>
                <a:lnTo>
                  <a:pt x="394971" y="441708"/>
                </a:lnTo>
                <a:lnTo>
                  <a:pt x="394971" y="201903"/>
                </a:lnTo>
                <a:close/>
                <a:moveTo>
                  <a:pt x="241487" y="49499"/>
                </a:moveTo>
                <a:cubicBezTo>
                  <a:pt x="237245" y="47048"/>
                  <a:pt x="231959" y="47048"/>
                  <a:pt x="227705" y="49505"/>
                </a:cubicBezTo>
                <a:lnTo>
                  <a:pt x="35266" y="160924"/>
                </a:lnTo>
                <a:cubicBezTo>
                  <a:pt x="28706" y="164722"/>
                  <a:pt x="26459" y="173149"/>
                  <a:pt x="30258" y="179708"/>
                </a:cubicBezTo>
                <a:cubicBezTo>
                  <a:pt x="34055" y="186268"/>
                  <a:pt x="42483" y="188515"/>
                  <a:pt x="49041" y="184716"/>
                </a:cubicBezTo>
                <a:lnTo>
                  <a:pt x="227713" y="81273"/>
                </a:lnTo>
                <a:cubicBezTo>
                  <a:pt x="229844" y="80040"/>
                  <a:pt x="232222" y="79423"/>
                  <a:pt x="234601" y="79423"/>
                </a:cubicBezTo>
                <a:cubicBezTo>
                  <a:pt x="236980" y="79423"/>
                  <a:pt x="239359" y="80040"/>
                  <a:pt x="241489" y="81273"/>
                </a:cubicBezTo>
                <a:lnTo>
                  <a:pt x="420159" y="184716"/>
                </a:lnTo>
                <a:cubicBezTo>
                  <a:pt x="426707" y="188509"/>
                  <a:pt x="435116" y="186274"/>
                  <a:pt x="438923" y="179740"/>
                </a:cubicBezTo>
                <a:cubicBezTo>
                  <a:pt x="438929" y="179728"/>
                  <a:pt x="438936" y="179717"/>
                  <a:pt x="438942" y="179706"/>
                </a:cubicBezTo>
                <a:cubicBezTo>
                  <a:pt x="440782" y="176529"/>
                  <a:pt x="441274" y="172825"/>
                  <a:pt x="440329" y="169278"/>
                </a:cubicBezTo>
                <a:cubicBezTo>
                  <a:pt x="439383" y="165730"/>
                  <a:pt x="437112" y="162763"/>
                  <a:pt x="433934" y="160923"/>
                </a:cubicBezTo>
                <a:close/>
                <a:moveTo>
                  <a:pt x="92557" y="27492"/>
                </a:moveTo>
                <a:lnTo>
                  <a:pt x="92557" y="95986"/>
                </a:lnTo>
                <a:lnTo>
                  <a:pt x="129213" y="74763"/>
                </a:lnTo>
                <a:lnTo>
                  <a:pt x="129213" y="27492"/>
                </a:lnTo>
                <a:close/>
                <a:moveTo>
                  <a:pt x="60483" y="0"/>
                </a:moveTo>
                <a:lnTo>
                  <a:pt x="161288" y="0"/>
                </a:lnTo>
                <a:cubicBezTo>
                  <a:pt x="168879" y="0"/>
                  <a:pt x="175034" y="6155"/>
                  <a:pt x="175034" y="13746"/>
                </a:cubicBezTo>
                <a:cubicBezTo>
                  <a:pt x="175034" y="21338"/>
                  <a:pt x="168879" y="27492"/>
                  <a:pt x="161288" y="27492"/>
                </a:cubicBezTo>
                <a:lnTo>
                  <a:pt x="156705" y="27492"/>
                </a:lnTo>
                <a:lnTo>
                  <a:pt x="156705" y="58845"/>
                </a:lnTo>
                <a:lnTo>
                  <a:pt x="213940" y="25707"/>
                </a:lnTo>
                <a:cubicBezTo>
                  <a:pt x="226689" y="18342"/>
                  <a:pt x="242513" y="18343"/>
                  <a:pt x="255250" y="25701"/>
                </a:cubicBezTo>
                <a:lnTo>
                  <a:pt x="447708" y="137131"/>
                </a:lnTo>
                <a:cubicBezTo>
                  <a:pt x="457242" y="142651"/>
                  <a:pt x="464054" y="151553"/>
                  <a:pt x="466892" y="162197"/>
                </a:cubicBezTo>
                <a:cubicBezTo>
                  <a:pt x="469725" y="172820"/>
                  <a:pt x="468259" y="183908"/>
                  <a:pt x="462765" y="193429"/>
                </a:cubicBezTo>
                <a:cubicBezTo>
                  <a:pt x="462754" y="193448"/>
                  <a:pt x="462743" y="193467"/>
                  <a:pt x="462732" y="193486"/>
                </a:cubicBezTo>
                <a:cubicBezTo>
                  <a:pt x="455096" y="206673"/>
                  <a:pt x="441219" y="214050"/>
                  <a:pt x="426976" y="214051"/>
                </a:cubicBezTo>
                <a:cubicBezTo>
                  <a:pt x="425474" y="214051"/>
                  <a:pt x="423967" y="213952"/>
                  <a:pt x="422463" y="213786"/>
                </a:cubicBezTo>
                <a:lnTo>
                  <a:pt x="422463" y="441708"/>
                </a:lnTo>
                <a:lnTo>
                  <a:pt x="455454" y="441708"/>
                </a:lnTo>
                <a:cubicBezTo>
                  <a:pt x="463045" y="441708"/>
                  <a:pt x="469200" y="447862"/>
                  <a:pt x="469200" y="455454"/>
                </a:cubicBezTo>
                <a:cubicBezTo>
                  <a:pt x="469200" y="463045"/>
                  <a:pt x="463045" y="469200"/>
                  <a:pt x="455454" y="469200"/>
                </a:cubicBezTo>
                <a:lnTo>
                  <a:pt x="13746" y="469200"/>
                </a:lnTo>
                <a:cubicBezTo>
                  <a:pt x="6155" y="469200"/>
                  <a:pt x="0" y="463045"/>
                  <a:pt x="0" y="455454"/>
                </a:cubicBezTo>
                <a:cubicBezTo>
                  <a:pt x="0" y="447862"/>
                  <a:pt x="6155" y="441708"/>
                  <a:pt x="13746" y="441708"/>
                </a:cubicBezTo>
                <a:lnTo>
                  <a:pt x="46737" y="441708"/>
                </a:lnTo>
                <a:lnTo>
                  <a:pt x="46737" y="213793"/>
                </a:lnTo>
                <a:cubicBezTo>
                  <a:pt x="30975" y="215533"/>
                  <a:pt x="14908" y="208065"/>
                  <a:pt x="6466" y="193484"/>
                </a:cubicBezTo>
                <a:cubicBezTo>
                  <a:pt x="947" y="183950"/>
                  <a:pt x="-531" y="172839"/>
                  <a:pt x="2308" y="162196"/>
                </a:cubicBezTo>
                <a:cubicBezTo>
                  <a:pt x="5146" y="151553"/>
                  <a:pt x="11959" y="142651"/>
                  <a:pt x="21492" y="137132"/>
                </a:cubicBezTo>
                <a:lnTo>
                  <a:pt x="65065" y="111903"/>
                </a:lnTo>
                <a:lnTo>
                  <a:pt x="65065" y="27492"/>
                </a:lnTo>
                <a:lnTo>
                  <a:pt x="60483" y="27492"/>
                </a:lnTo>
                <a:cubicBezTo>
                  <a:pt x="52891" y="27492"/>
                  <a:pt x="46737" y="21338"/>
                  <a:pt x="46737" y="13746"/>
                </a:cubicBezTo>
                <a:cubicBezTo>
                  <a:pt x="46737" y="6155"/>
                  <a:pt x="52891" y="0"/>
                  <a:pt x="60483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9" name="Freeform: Shape 398">
            <a:extLst>
              <a:ext uri="{FF2B5EF4-FFF2-40B4-BE49-F238E27FC236}">
                <a16:creationId xmlns:a16="http://schemas.microsoft.com/office/drawing/2014/main" xmlns="" id="{3E58608E-7792-4AF2-B366-E346F10A676D}"/>
              </a:ext>
            </a:extLst>
          </p:cNvPr>
          <p:cNvSpPr/>
          <p:nvPr/>
        </p:nvSpPr>
        <p:spPr>
          <a:xfrm>
            <a:off x="986359" y="3296841"/>
            <a:ext cx="469199" cy="469200"/>
          </a:xfrm>
          <a:custGeom>
            <a:avLst/>
            <a:gdLst>
              <a:gd name="connsiteX0" fmla="*/ 234600 w 469199"/>
              <a:gd name="connsiteY0" fmla="*/ 175033 h 469200"/>
              <a:gd name="connsiteX1" fmla="*/ 175033 w 469199"/>
              <a:gd name="connsiteY1" fmla="*/ 234600 h 469200"/>
              <a:gd name="connsiteX2" fmla="*/ 234600 w 469199"/>
              <a:gd name="connsiteY2" fmla="*/ 294166 h 469200"/>
              <a:gd name="connsiteX3" fmla="*/ 294166 w 469199"/>
              <a:gd name="connsiteY3" fmla="*/ 234600 h 469200"/>
              <a:gd name="connsiteX4" fmla="*/ 234600 w 469199"/>
              <a:gd name="connsiteY4" fmla="*/ 175033 h 469200"/>
              <a:gd name="connsiteX5" fmla="*/ 234600 w 469199"/>
              <a:gd name="connsiteY5" fmla="*/ 147541 h 469200"/>
              <a:gd name="connsiteX6" fmla="*/ 321658 w 469199"/>
              <a:gd name="connsiteY6" fmla="*/ 234600 h 469200"/>
              <a:gd name="connsiteX7" fmla="*/ 234600 w 469199"/>
              <a:gd name="connsiteY7" fmla="*/ 321658 h 469200"/>
              <a:gd name="connsiteX8" fmla="*/ 147541 w 469199"/>
              <a:gd name="connsiteY8" fmla="*/ 234600 h 469200"/>
              <a:gd name="connsiteX9" fmla="*/ 234600 w 469199"/>
              <a:gd name="connsiteY9" fmla="*/ 147541 h 469200"/>
              <a:gd name="connsiteX10" fmla="*/ 220854 w 469199"/>
              <a:gd name="connsiteY10" fmla="*/ 101720 h 469200"/>
              <a:gd name="connsiteX11" fmla="*/ 220854 w 469199"/>
              <a:gd name="connsiteY11" fmla="*/ 114057 h 469200"/>
              <a:gd name="connsiteX12" fmla="*/ 210154 w 469199"/>
              <a:gd name="connsiteY12" fmla="*/ 127461 h 469200"/>
              <a:gd name="connsiteX13" fmla="*/ 176154 w 469199"/>
              <a:gd name="connsiteY13" fmla="*/ 141579 h 469200"/>
              <a:gd name="connsiteX14" fmla="*/ 159108 w 469199"/>
              <a:gd name="connsiteY14" fmla="*/ 139669 h 469200"/>
              <a:gd name="connsiteX15" fmla="*/ 150359 w 469199"/>
              <a:gd name="connsiteY15" fmla="*/ 130921 h 469200"/>
              <a:gd name="connsiteX16" fmla="*/ 130920 w 469199"/>
              <a:gd name="connsiteY16" fmla="*/ 150360 h 469200"/>
              <a:gd name="connsiteX17" fmla="*/ 139668 w 469199"/>
              <a:gd name="connsiteY17" fmla="*/ 159108 h 469200"/>
              <a:gd name="connsiteX18" fmla="*/ 141579 w 469199"/>
              <a:gd name="connsiteY18" fmla="*/ 176154 h 469200"/>
              <a:gd name="connsiteX19" fmla="*/ 127460 w 469199"/>
              <a:gd name="connsiteY19" fmla="*/ 210153 h 469200"/>
              <a:gd name="connsiteX20" fmla="*/ 114056 w 469199"/>
              <a:gd name="connsiteY20" fmla="*/ 220853 h 469200"/>
              <a:gd name="connsiteX21" fmla="*/ 101720 w 469199"/>
              <a:gd name="connsiteY21" fmla="*/ 220853 h 469200"/>
              <a:gd name="connsiteX22" fmla="*/ 101720 w 469199"/>
              <a:gd name="connsiteY22" fmla="*/ 248345 h 469200"/>
              <a:gd name="connsiteX23" fmla="*/ 114055 w 469199"/>
              <a:gd name="connsiteY23" fmla="*/ 248345 h 469200"/>
              <a:gd name="connsiteX24" fmla="*/ 127459 w 469199"/>
              <a:gd name="connsiteY24" fmla="*/ 259045 h 469200"/>
              <a:gd name="connsiteX25" fmla="*/ 141578 w 469199"/>
              <a:gd name="connsiteY25" fmla="*/ 293045 h 469200"/>
              <a:gd name="connsiteX26" fmla="*/ 139667 w 469199"/>
              <a:gd name="connsiteY26" fmla="*/ 310091 h 469200"/>
              <a:gd name="connsiteX27" fmla="*/ 130919 w 469199"/>
              <a:gd name="connsiteY27" fmla="*/ 318839 h 469200"/>
              <a:gd name="connsiteX28" fmla="*/ 150358 w 469199"/>
              <a:gd name="connsiteY28" fmla="*/ 338279 h 469200"/>
              <a:gd name="connsiteX29" fmla="*/ 159107 w 469199"/>
              <a:gd name="connsiteY29" fmla="*/ 329531 h 469200"/>
              <a:gd name="connsiteX30" fmla="*/ 176153 w 469199"/>
              <a:gd name="connsiteY30" fmla="*/ 327620 h 469200"/>
              <a:gd name="connsiteX31" fmla="*/ 210153 w 469199"/>
              <a:gd name="connsiteY31" fmla="*/ 341738 h 469200"/>
              <a:gd name="connsiteX32" fmla="*/ 220853 w 469199"/>
              <a:gd name="connsiteY32" fmla="*/ 355142 h 469200"/>
              <a:gd name="connsiteX33" fmla="*/ 220853 w 469199"/>
              <a:gd name="connsiteY33" fmla="*/ 367478 h 469200"/>
              <a:gd name="connsiteX34" fmla="*/ 248345 w 469199"/>
              <a:gd name="connsiteY34" fmla="*/ 367478 h 469200"/>
              <a:gd name="connsiteX35" fmla="*/ 248345 w 469199"/>
              <a:gd name="connsiteY35" fmla="*/ 355143 h 469200"/>
              <a:gd name="connsiteX36" fmla="*/ 259044 w 469199"/>
              <a:gd name="connsiteY36" fmla="*/ 341739 h 469200"/>
              <a:gd name="connsiteX37" fmla="*/ 293044 w 469199"/>
              <a:gd name="connsiteY37" fmla="*/ 327620 h 469200"/>
              <a:gd name="connsiteX38" fmla="*/ 310090 w 469199"/>
              <a:gd name="connsiteY38" fmla="*/ 329531 h 469200"/>
              <a:gd name="connsiteX39" fmla="*/ 318839 w 469199"/>
              <a:gd name="connsiteY39" fmla="*/ 338279 h 469200"/>
              <a:gd name="connsiteX40" fmla="*/ 338279 w 469199"/>
              <a:gd name="connsiteY40" fmla="*/ 318839 h 469200"/>
              <a:gd name="connsiteX41" fmla="*/ 329531 w 469199"/>
              <a:gd name="connsiteY41" fmla="*/ 310090 h 469200"/>
              <a:gd name="connsiteX42" fmla="*/ 327619 w 469199"/>
              <a:gd name="connsiteY42" fmla="*/ 293044 h 469200"/>
              <a:gd name="connsiteX43" fmla="*/ 341738 w 469199"/>
              <a:gd name="connsiteY43" fmla="*/ 259045 h 469200"/>
              <a:gd name="connsiteX44" fmla="*/ 355142 w 469199"/>
              <a:gd name="connsiteY44" fmla="*/ 248346 h 469200"/>
              <a:gd name="connsiteX45" fmla="*/ 367478 w 469199"/>
              <a:gd name="connsiteY45" fmla="*/ 248346 h 469200"/>
              <a:gd name="connsiteX46" fmla="*/ 367478 w 469199"/>
              <a:gd name="connsiteY46" fmla="*/ 220854 h 469200"/>
              <a:gd name="connsiteX47" fmla="*/ 355144 w 469199"/>
              <a:gd name="connsiteY47" fmla="*/ 220854 h 469200"/>
              <a:gd name="connsiteX48" fmla="*/ 341740 w 469199"/>
              <a:gd name="connsiteY48" fmla="*/ 210154 h 469200"/>
              <a:gd name="connsiteX49" fmla="*/ 327621 w 469199"/>
              <a:gd name="connsiteY49" fmla="*/ 176155 h 469200"/>
              <a:gd name="connsiteX50" fmla="*/ 329532 w 469199"/>
              <a:gd name="connsiteY50" fmla="*/ 159109 h 469200"/>
              <a:gd name="connsiteX51" fmla="*/ 338281 w 469199"/>
              <a:gd name="connsiteY51" fmla="*/ 150360 h 469200"/>
              <a:gd name="connsiteX52" fmla="*/ 318841 w 469199"/>
              <a:gd name="connsiteY52" fmla="*/ 130921 h 469200"/>
              <a:gd name="connsiteX53" fmla="*/ 310092 w 469199"/>
              <a:gd name="connsiteY53" fmla="*/ 139669 h 469200"/>
              <a:gd name="connsiteX54" fmla="*/ 293046 w 469199"/>
              <a:gd name="connsiteY54" fmla="*/ 141579 h 469200"/>
              <a:gd name="connsiteX55" fmla="*/ 259046 w 469199"/>
              <a:gd name="connsiteY55" fmla="*/ 127460 h 469200"/>
              <a:gd name="connsiteX56" fmla="*/ 248346 w 469199"/>
              <a:gd name="connsiteY56" fmla="*/ 114056 h 469200"/>
              <a:gd name="connsiteX57" fmla="*/ 248346 w 469199"/>
              <a:gd name="connsiteY57" fmla="*/ 101720 h 469200"/>
              <a:gd name="connsiteX58" fmla="*/ 207107 w 469199"/>
              <a:gd name="connsiteY58" fmla="*/ 74228 h 469200"/>
              <a:gd name="connsiteX59" fmla="*/ 262091 w 469199"/>
              <a:gd name="connsiteY59" fmla="*/ 74228 h 469200"/>
              <a:gd name="connsiteX60" fmla="*/ 275837 w 469199"/>
              <a:gd name="connsiteY60" fmla="*/ 87974 h 469200"/>
              <a:gd name="connsiteX61" fmla="*/ 275837 w 469199"/>
              <a:gd name="connsiteY61" fmla="*/ 103546 h 469200"/>
              <a:gd name="connsiteX62" fmla="*/ 298090 w 469199"/>
              <a:gd name="connsiteY62" fmla="*/ 112789 h 469200"/>
              <a:gd name="connsiteX63" fmla="*/ 309118 w 469199"/>
              <a:gd name="connsiteY63" fmla="*/ 101760 h 469200"/>
              <a:gd name="connsiteX64" fmla="*/ 328558 w 469199"/>
              <a:gd name="connsiteY64" fmla="*/ 101760 h 469200"/>
              <a:gd name="connsiteX65" fmla="*/ 367439 w 469199"/>
              <a:gd name="connsiteY65" fmla="*/ 140640 h 469200"/>
              <a:gd name="connsiteX66" fmla="*/ 367439 w 469199"/>
              <a:gd name="connsiteY66" fmla="*/ 160080 h 469200"/>
              <a:gd name="connsiteX67" fmla="*/ 356410 w 469199"/>
              <a:gd name="connsiteY67" fmla="*/ 171109 h 469200"/>
              <a:gd name="connsiteX68" fmla="*/ 365653 w 469199"/>
              <a:gd name="connsiteY68" fmla="*/ 193361 h 469200"/>
              <a:gd name="connsiteX69" fmla="*/ 381224 w 469199"/>
              <a:gd name="connsiteY69" fmla="*/ 193361 h 469200"/>
              <a:gd name="connsiteX70" fmla="*/ 394970 w 469199"/>
              <a:gd name="connsiteY70" fmla="*/ 207107 h 469200"/>
              <a:gd name="connsiteX71" fmla="*/ 394970 w 469199"/>
              <a:gd name="connsiteY71" fmla="*/ 262091 h 469200"/>
              <a:gd name="connsiteX72" fmla="*/ 381224 w 469199"/>
              <a:gd name="connsiteY72" fmla="*/ 275837 h 469200"/>
              <a:gd name="connsiteX73" fmla="*/ 365653 w 469199"/>
              <a:gd name="connsiteY73" fmla="*/ 275837 h 469200"/>
              <a:gd name="connsiteX74" fmla="*/ 356410 w 469199"/>
              <a:gd name="connsiteY74" fmla="*/ 298090 h 469200"/>
              <a:gd name="connsiteX75" fmla="*/ 367438 w 469199"/>
              <a:gd name="connsiteY75" fmla="*/ 309118 h 469200"/>
              <a:gd name="connsiteX76" fmla="*/ 367438 w 469199"/>
              <a:gd name="connsiteY76" fmla="*/ 328558 h 469200"/>
              <a:gd name="connsiteX77" fmla="*/ 328557 w 469199"/>
              <a:gd name="connsiteY77" fmla="*/ 367439 h 469200"/>
              <a:gd name="connsiteX78" fmla="*/ 309118 w 469199"/>
              <a:gd name="connsiteY78" fmla="*/ 367439 h 469200"/>
              <a:gd name="connsiteX79" fmla="*/ 298089 w 469199"/>
              <a:gd name="connsiteY79" fmla="*/ 356410 h 469200"/>
              <a:gd name="connsiteX80" fmla="*/ 275836 w 469199"/>
              <a:gd name="connsiteY80" fmla="*/ 365653 h 469200"/>
              <a:gd name="connsiteX81" fmla="*/ 275836 w 469199"/>
              <a:gd name="connsiteY81" fmla="*/ 381224 h 469200"/>
              <a:gd name="connsiteX82" fmla="*/ 262090 w 469199"/>
              <a:gd name="connsiteY82" fmla="*/ 394970 h 469200"/>
              <a:gd name="connsiteX83" fmla="*/ 207106 w 469199"/>
              <a:gd name="connsiteY83" fmla="*/ 394970 h 469200"/>
              <a:gd name="connsiteX84" fmla="*/ 193360 w 469199"/>
              <a:gd name="connsiteY84" fmla="*/ 381224 h 469200"/>
              <a:gd name="connsiteX85" fmla="*/ 193360 w 469199"/>
              <a:gd name="connsiteY85" fmla="*/ 365653 h 469200"/>
              <a:gd name="connsiteX86" fmla="*/ 171108 w 469199"/>
              <a:gd name="connsiteY86" fmla="*/ 356411 h 469200"/>
              <a:gd name="connsiteX87" fmla="*/ 160079 w 469199"/>
              <a:gd name="connsiteY87" fmla="*/ 367440 h 469200"/>
              <a:gd name="connsiteX88" fmla="*/ 150359 w 469199"/>
              <a:gd name="connsiteY88" fmla="*/ 371466 h 469200"/>
              <a:gd name="connsiteX89" fmla="*/ 140640 w 469199"/>
              <a:gd name="connsiteY89" fmla="*/ 367440 h 469200"/>
              <a:gd name="connsiteX90" fmla="*/ 101761 w 469199"/>
              <a:gd name="connsiteY90" fmla="*/ 328559 h 469200"/>
              <a:gd name="connsiteX91" fmla="*/ 101761 w 469199"/>
              <a:gd name="connsiteY91" fmla="*/ 309119 h 469200"/>
              <a:gd name="connsiteX92" fmla="*/ 112789 w 469199"/>
              <a:gd name="connsiteY92" fmla="*/ 298091 h 469200"/>
              <a:gd name="connsiteX93" fmla="*/ 103546 w 469199"/>
              <a:gd name="connsiteY93" fmla="*/ 275838 h 469200"/>
              <a:gd name="connsiteX94" fmla="*/ 87974 w 469199"/>
              <a:gd name="connsiteY94" fmla="*/ 275838 h 469200"/>
              <a:gd name="connsiteX95" fmla="*/ 74228 w 469199"/>
              <a:gd name="connsiteY95" fmla="*/ 262092 h 469200"/>
              <a:gd name="connsiteX96" fmla="*/ 74228 w 469199"/>
              <a:gd name="connsiteY96" fmla="*/ 207108 h 469200"/>
              <a:gd name="connsiteX97" fmla="*/ 87974 w 469199"/>
              <a:gd name="connsiteY97" fmla="*/ 193362 h 469200"/>
              <a:gd name="connsiteX98" fmla="*/ 103547 w 469199"/>
              <a:gd name="connsiteY98" fmla="*/ 193362 h 469200"/>
              <a:gd name="connsiteX99" fmla="*/ 112789 w 469199"/>
              <a:gd name="connsiteY99" fmla="*/ 171109 h 469200"/>
              <a:gd name="connsiteX100" fmla="*/ 101761 w 469199"/>
              <a:gd name="connsiteY100" fmla="*/ 160080 h 469200"/>
              <a:gd name="connsiteX101" fmla="*/ 101761 w 469199"/>
              <a:gd name="connsiteY101" fmla="*/ 140640 h 469200"/>
              <a:gd name="connsiteX102" fmla="*/ 140641 w 469199"/>
              <a:gd name="connsiteY102" fmla="*/ 101760 h 469200"/>
              <a:gd name="connsiteX103" fmla="*/ 150360 w 469199"/>
              <a:gd name="connsiteY103" fmla="*/ 97733 h 469200"/>
              <a:gd name="connsiteX104" fmla="*/ 160080 w 469199"/>
              <a:gd name="connsiteY104" fmla="*/ 101760 h 469200"/>
              <a:gd name="connsiteX105" fmla="*/ 171109 w 469199"/>
              <a:gd name="connsiteY105" fmla="*/ 112789 h 469200"/>
              <a:gd name="connsiteX106" fmla="*/ 193361 w 469199"/>
              <a:gd name="connsiteY106" fmla="*/ 103546 h 469200"/>
              <a:gd name="connsiteX107" fmla="*/ 193361 w 469199"/>
              <a:gd name="connsiteY107" fmla="*/ 87974 h 469200"/>
              <a:gd name="connsiteX108" fmla="*/ 207107 w 469199"/>
              <a:gd name="connsiteY108" fmla="*/ 74228 h 469200"/>
              <a:gd name="connsiteX109" fmla="*/ 41776 w 469199"/>
              <a:gd name="connsiteY109" fmla="*/ 64686 h 469200"/>
              <a:gd name="connsiteX110" fmla="*/ 78432 w 469199"/>
              <a:gd name="connsiteY110" fmla="*/ 64686 h 469200"/>
              <a:gd name="connsiteX111" fmla="*/ 92179 w 469199"/>
              <a:gd name="connsiteY111" fmla="*/ 78432 h 469200"/>
              <a:gd name="connsiteX112" fmla="*/ 92179 w 469199"/>
              <a:gd name="connsiteY112" fmla="*/ 115088 h 469200"/>
              <a:gd name="connsiteX113" fmla="*/ 78432 w 469199"/>
              <a:gd name="connsiteY113" fmla="*/ 128834 h 469200"/>
              <a:gd name="connsiteX114" fmla="*/ 64734 w 469199"/>
              <a:gd name="connsiteY114" fmla="*/ 116028 h 469200"/>
              <a:gd name="connsiteX115" fmla="*/ 27492 w 469199"/>
              <a:gd name="connsiteY115" fmla="*/ 234600 h 469200"/>
              <a:gd name="connsiteX116" fmla="*/ 234600 w 469199"/>
              <a:gd name="connsiteY116" fmla="*/ 441707 h 469200"/>
              <a:gd name="connsiteX117" fmla="*/ 315211 w 469199"/>
              <a:gd name="connsiteY117" fmla="*/ 425438 h 469200"/>
              <a:gd name="connsiteX118" fmla="*/ 333226 w 469199"/>
              <a:gd name="connsiteY118" fmla="*/ 432743 h 469200"/>
              <a:gd name="connsiteX119" fmla="*/ 325921 w 469199"/>
              <a:gd name="connsiteY119" fmla="*/ 450758 h 469200"/>
              <a:gd name="connsiteX120" fmla="*/ 234600 w 469199"/>
              <a:gd name="connsiteY120" fmla="*/ 469200 h 469200"/>
              <a:gd name="connsiteX121" fmla="*/ 68712 w 469199"/>
              <a:gd name="connsiteY121" fmla="*/ 400487 h 469200"/>
              <a:gd name="connsiteX122" fmla="*/ 0 w 469199"/>
              <a:gd name="connsiteY122" fmla="*/ 234600 h 469200"/>
              <a:gd name="connsiteX123" fmla="*/ 48159 w 469199"/>
              <a:gd name="connsiteY123" fmla="*/ 92178 h 469200"/>
              <a:gd name="connsiteX124" fmla="*/ 41776 w 469199"/>
              <a:gd name="connsiteY124" fmla="*/ 92178 h 469200"/>
              <a:gd name="connsiteX125" fmla="*/ 28030 w 469199"/>
              <a:gd name="connsiteY125" fmla="*/ 78432 h 469200"/>
              <a:gd name="connsiteX126" fmla="*/ 41776 w 469199"/>
              <a:gd name="connsiteY126" fmla="*/ 64686 h 469200"/>
              <a:gd name="connsiteX127" fmla="*/ 234599 w 469199"/>
              <a:gd name="connsiteY127" fmla="*/ 0 h 469200"/>
              <a:gd name="connsiteX128" fmla="*/ 400487 w 469199"/>
              <a:gd name="connsiteY128" fmla="*/ 68712 h 469200"/>
              <a:gd name="connsiteX129" fmla="*/ 469199 w 469199"/>
              <a:gd name="connsiteY129" fmla="*/ 234600 h 469200"/>
              <a:gd name="connsiteX130" fmla="*/ 421046 w 469199"/>
              <a:gd name="connsiteY130" fmla="*/ 377021 h 469200"/>
              <a:gd name="connsiteX131" fmla="*/ 427422 w 469199"/>
              <a:gd name="connsiteY131" fmla="*/ 377021 h 469200"/>
              <a:gd name="connsiteX132" fmla="*/ 441168 w 469199"/>
              <a:gd name="connsiteY132" fmla="*/ 390768 h 469200"/>
              <a:gd name="connsiteX133" fmla="*/ 427422 w 469199"/>
              <a:gd name="connsiteY133" fmla="*/ 404514 h 469200"/>
              <a:gd name="connsiteX134" fmla="*/ 390767 w 469199"/>
              <a:gd name="connsiteY134" fmla="*/ 404514 h 469200"/>
              <a:gd name="connsiteX135" fmla="*/ 377021 w 469199"/>
              <a:gd name="connsiteY135" fmla="*/ 390768 h 469200"/>
              <a:gd name="connsiteX136" fmla="*/ 377021 w 469199"/>
              <a:gd name="connsiteY136" fmla="*/ 354111 h 469200"/>
              <a:gd name="connsiteX137" fmla="*/ 390767 w 469199"/>
              <a:gd name="connsiteY137" fmla="*/ 340365 h 469200"/>
              <a:gd name="connsiteX138" fmla="*/ 404465 w 469199"/>
              <a:gd name="connsiteY138" fmla="*/ 353157 h 469200"/>
              <a:gd name="connsiteX139" fmla="*/ 441707 w 469199"/>
              <a:gd name="connsiteY139" fmla="*/ 234600 h 469200"/>
              <a:gd name="connsiteX140" fmla="*/ 234599 w 469199"/>
              <a:gd name="connsiteY140" fmla="*/ 27492 h 469200"/>
              <a:gd name="connsiteX141" fmla="*/ 153989 w 469199"/>
              <a:gd name="connsiteY141" fmla="*/ 43762 h 469200"/>
              <a:gd name="connsiteX142" fmla="*/ 135973 w 469199"/>
              <a:gd name="connsiteY142" fmla="*/ 36456 h 469200"/>
              <a:gd name="connsiteX143" fmla="*/ 143279 w 469199"/>
              <a:gd name="connsiteY143" fmla="*/ 18442 h 469200"/>
              <a:gd name="connsiteX144" fmla="*/ 234599 w 469199"/>
              <a:gd name="connsiteY144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199" h="469200">
                <a:moveTo>
                  <a:pt x="234600" y="175033"/>
                </a:moveTo>
                <a:cubicBezTo>
                  <a:pt x="201755" y="175033"/>
                  <a:pt x="175033" y="201755"/>
                  <a:pt x="175033" y="234600"/>
                </a:cubicBezTo>
                <a:cubicBezTo>
                  <a:pt x="175033" y="267445"/>
                  <a:pt x="201755" y="294166"/>
                  <a:pt x="234600" y="294166"/>
                </a:cubicBezTo>
                <a:cubicBezTo>
                  <a:pt x="267445" y="294166"/>
                  <a:pt x="294166" y="267445"/>
                  <a:pt x="294166" y="234600"/>
                </a:cubicBezTo>
                <a:cubicBezTo>
                  <a:pt x="294166" y="201755"/>
                  <a:pt x="267445" y="175033"/>
                  <a:pt x="234600" y="175033"/>
                </a:cubicBezTo>
                <a:close/>
                <a:moveTo>
                  <a:pt x="234600" y="147541"/>
                </a:moveTo>
                <a:cubicBezTo>
                  <a:pt x="282604" y="147541"/>
                  <a:pt x="321658" y="186595"/>
                  <a:pt x="321658" y="234600"/>
                </a:cubicBezTo>
                <a:cubicBezTo>
                  <a:pt x="321658" y="282604"/>
                  <a:pt x="282604" y="321658"/>
                  <a:pt x="234600" y="321658"/>
                </a:cubicBezTo>
                <a:cubicBezTo>
                  <a:pt x="186595" y="321658"/>
                  <a:pt x="147541" y="282604"/>
                  <a:pt x="147541" y="234600"/>
                </a:cubicBezTo>
                <a:cubicBezTo>
                  <a:pt x="147541" y="186595"/>
                  <a:pt x="186595" y="147541"/>
                  <a:pt x="234600" y="147541"/>
                </a:cubicBezTo>
                <a:close/>
                <a:moveTo>
                  <a:pt x="220854" y="101720"/>
                </a:moveTo>
                <a:lnTo>
                  <a:pt x="220854" y="114057"/>
                </a:lnTo>
                <a:cubicBezTo>
                  <a:pt x="220854" y="120474"/>
                  <a:pt x="216412" y="126039"/>
                  <a:pt x="210154" y="127461"/>
                </a:cubicBezTo>
                <a:cubicBezTo>
                  <a:pt x="198129" y="130194"/>
                  <a:pt x="186690" y="134944"/>
                  <a:pt x="176154" y="141579"/>
                </a:cubicBezTo>
                <a:cubicBezTo>
                  <a:pt x="170725" y="145001"/>
                  <a:pt x="163646" y="144208"/>
                  <a:pt x="159108" y="139669"/>
                </a:cubicBezTo>
                <a:lnTo>
                  <a:pt x="150359" y="130921"/>
                </a:lnTo>
                <a:lnTo>
                  <a:pt x="130920" y="150360"/>
                </a:lnTo>
                <a:lnTo>
                  <a:pt x="139668" y="159108"/>
                </a:lnTo>
                <a:cubicBezTo>
                  <a:pt x="144207" y="163647"/>
                  <a:pt x="144999" y="170723"/>
                  <a:pt x="141579" y="176154"/>
                </a:cubicBezTo>
                <a:cubicBezTo>
                  <a:pt x="134943" y="186689"/>
                  <a:pt x="130192" y="198128"/>
                  <a:pt x="127460" y="210153"/>
                </a:cubicBezTo>
                <a:cubicBezTo>
                  <a:pt x="126038" y="216411"/>
                  <a:pt x="120474" y="220853"/>
                  <a:pt x="114056" y="220853"/>
                </a:cubicBezTo>
                <a:lnTo>
                  <a:pt x="101720" y="220853"/>
                </a:lnTo>
                <a:lnTo>
                  <a:pt x="101720" y="248345"/>
                </a:lnTo>
                <a:lnTo>
                  <a:pt x="114055" y="248345"/>
                </a:lnTo>
                <a:cubicBezTo>
                  <a:pt x="120474" y="248345"/>
                  <a:pt x="126037" y="252786"/>
                  <a:pt x="127459" y="259045"/>
                </a:cubicBezTo>
                <a:cubicBezTo>
                  <a:pt x="130192" y="271071"/>
                  <a:pt x="134943" y="282510"/>
                  <a:pt x="141578" y="293045"/>
                </a:cubicBezTo>
                <a:cubicBezTo>
                  <a:pt x="144998" y="298476"/>
                  <a:pt x="144206" y="305552"/>
                  <a:pt x="139667" y="310091"/>
                </a:cubicBezTo>
                <a:lnTo>
                  <a:pt x="130919" y="318839"/>
                </a:lnTo>
                <a:lnTo>
                  <a:pt x="150358" y="338279"/>
                </a:lnTo>
                <a:lnTo>
                  <a:pt x="159107" y="329531"/>
                </a:lnTo>
                <a:cubicBezTo>
                  <a:pt x="163646" y="324992"/>
                  <a:pt x="170721" y="324199"/>
                  <a:pt x="176153" y="327620"/>
                </a:cubicBezTo>
                <a:cubicBezTo>
                  <a:pt x="186689" y="334256"/>
                  <a:pt x="198129" y="339005"/>
                  <a:pt x="210153" y="341738"/>
                </a:cubicBezTo>
                <a:cubicBezTo>
                  <a:pt x="216411" y="343160"/>
                  <a:pt x="220853" y="348725"/>
                  <a:pt x="220853" y="355142"/>
                </a:cubicBezTo>
                <a:lnTo>
                  <a:pt x="220853" y="367478"/>
                </a:lnTo>
                <a:lnTo>
                  <a:pt x="248345" y="367478"/>
                </a:lnTo>
                <a:lnTo>
                  <a:pt x="248345" y="355143"/>
                </a:lnTo>
                <a:cubicBezTo>
                  <a:pt x="248345" y="348725"/>
                  <a:pt x="252787" y="343161"/>
                  <a:pt x="259044" y="341739"/>
                </a:cubicBezTo>
                <a:cubicBezTo>
                  <a:pt x="271069" y="339006"/>
                  <a:pt x="282508" y="334256"/>
                  <a:pt x="293044" y="327620"/>
                </a:cubicBezTo>
                <a:cubicBezTo>
                  <a:pt x="298474" y="324198"/>
                  <a:pt x="305552" y="324992"/>
                  <a:pt x="310090" y="329531"/>
                </a:cubicBezTo>
                <a:lnTo>
                  <a:pt x="318839" y="338279"/>
                </a:lnTo>
                <a:lnTo>
                  <a:pt x="338279" y="318839"/>
                </a:lnTo>
                <a:lnTo>
                  <a:pt x="329531" y="310090"/>
                </a:lnTo>
                <a:cubicBezTo>
                  <a:pt x="324992" y="305551"/>
                  <a:pt x="324199" y="298475"/>
                  <a:pt x="327619" y="293044"/>
                </a:cubicBezTo>
                <a:cubicBezTo>
                  <a:pt x="334256" y="282509"/>
                  <a:pt x="339006" y="271070"/>
                  <a:pt x="341738" y="259045"/>
                </a:cubicBezTo>
                <a:cubicBezTo>
                  <a:pt x="343160" y="252787"/>
                  <a:pt x="348724" y="248345"/>
                  <a:pt x="355142" y="248346"/>
                </a:cubicBezTo>
                <a:lnTo>
                  <a:pt x="367478" y="248346"/>
                </a:lnTo>
                <a:lnTo>
                  <a:pt x="367478" y="220854"/>
                </a:lnTo>
                <a:lnTo>
                  <a:pt x="355144" y="220854"/>
                </a:lnTo>
                <a:cubicBezTo>
                  <a:pt x="348726" y="220854"/>
                  <a:pt x="343162" y="216413"/>
                  <a:pt x="341740" y="210154"/>
                </a:cubicBezTo>
                <a:cubicBezTo>
                  <a:pt x="339008" y="198129"/>
                  <a:pt x="334257" y="186690"/>
                  <a:pt x="327621" y="176155"/>
                </a:cubicBezTo>
                <a:cubicBezTo>
                  <a:pt x="324201" y="170724"/>
                  <a:pt x="324993" y="163648"/>
                  <a:pt x="329532" y="159109"/>
                </a:cubicBezTo>
                <a:lnTo>
                  <a:pt x="338281" y="150360"/>
                </a:lnTo>
                <a:lnTo>
                  <a:pt x="318841" y="130921"/>
                </a:lnTo>
                <a:lnTo>
                  <a:pt x="310092" y="139669"/>
                </a:lnTo>
                <a:cubicBezTo>
                  <a:pt x="305552" y="144207"/>
                  <a:pt x="298477" y="145000"/>
                  <a:pt x="293046" y="141579"/>
                </a:cubicBezTo>
                <a:cubicBezTo>
                  <a:pt x="282509" y="134943"/>
                  <a:pt x="271070" y="130192"/>
                  <a:pt x="259046" y="127460"/>
                </a:cubicBezTo>
                <a:cubicBezTo>
                  <a:pt x="252788" y="126038"/>
                  <a:pt x="248346" y="120474"/>
                  <a:pt x="248346" y="114056"/>
                </a:cubicBezTo>
                <a:lnTo>
                  <a:pt x="248346" y="101720"/>
                </a:lnTo>
                <a:close/>
                <a:moveTo>
                  <a:pt x="207107" y="74228"/>
                </a:moveTo>
                <a:lnTo>
                  <a:pt x="262091" y="74228"/>
                </a:lnTo>
                <a:cubicBezTo>
                  <a:pt x="269683" y="74228"/>
                  <a:pt x="275837" y="80383"/>
                  <a:pt x="275837" y="87974"/>
                </a:cubicBezTo>
                <a:lnTo>
                  <a:pt x="275837" y="103546"/>
                </a:lnTo>
                <a:cubicBezTo>
                  <a:pt x="283502" y="105958"/>
                  <a:pt x="290940" y="109048"/>
                  <a:pt x="298090" y="112789"/>
                </a:cubicBezTo>
                <a:lnTo>
                  <a:pt x="309118" y="101760"/>
                </a:lnTo>
                <a:cubicBezTo>
                  <a:pt x="314487" y="96391"/>
                  <a:pt x="323191" y="96391"/>
                  <a:pt x="328558" y="101760"/>
                </a:cubicBezTo>
                <a:lnTo>
                  <a:pt x="367439" y="140640"/>
                </a:lnTo>
                <a:cubicBezTo>
                  <a:pt x="372807" y="146008"/>
                  <a:pt x="372807" y="154711"/>
                  <a:pt x="367439" y="160080"/>
                </a:cubicBezTo>
                <a:lnTo>
                  <a:pt x="356410" y="171109"/>
                </a:lnTo>
                <a:cubicBezTo>
                  <a:pt x="360151" y="178259"/>
                  <a:pt x="363240" y="185695"/>
                  <a:pt x="365653" y="193361"/>
                </a:cubicBezTo>
                <a:lnTo>
                  <a:pt x="381224" y="193361"/>
                </a:lnTo>
                <a:cubicBezTo>
                  <a:pt x="388816" y="193361"/>
                  <a:pt x="394970" y="199515"/>
                  <a:pt x="394970" y="207107"/>
                </a:cubicBezTo>
                <a:lnTo>
                  <a:pt x="394970" y="262091"/>
                </a:lnTo>
                <a:cubicBezTo>
                  <a:pt x="394970" y="269683"/>
                  <a:pt x="388816" y="275837"/>
                  <a:pt x="381224" y="275837"/>
                </a:cubicBezTo>
                <a:lnTo>
                  <a:pt x="365653" y="275837"/>
                </a:lnTo>
                <a:cubicBezTo>
                  <a:pt x="363240" y="283503"/>
                  <a:pt x="360151" y="290939"/>
                  <a:pt x="356410" y="298090"/>
                </a:cubicBezTo>
                <a:lnTo>
                  <a:pt x="367438" y="309118"/>
                </a:lnTo>
                <a:cubicBezTo>
                  <a:pt x="372806" y="314487"/>
                  <a:pt x="372806" y="323190"/>
                  <a:pt x="367438" y="328558"/>
                </a:cubicBezTo>
                <a:lnTo>
                  <a:pt x="328557" y="367439"/>
                </a:lnTo>
                <a:cubicBezTo>
                  <a:pt x="323189" y="372807"/>
                  <a:pt x="314485" y="372807"/>
                  <a:pt x="309118" y="367439"/>
                </a:cubicBezTo>
                <a:lnTo>
                  <a:pt x="298089" y="356410"/>
                </a:lnTo>
                <a:cubicBezTo>
                  <a:pt x="290938" y="360150"/>
                  <a:pt x="283502" y="363240"/>
                  <a:pt x="275836" y="365653"/>
                </a:cubicBezTo>
                <a:lnTo>
                  <a:pt x="275836" y="381224"/>
                </a:lnTo>
                <a:cubicBezTo>
                  <a:pt x="275836" y="388816"/>
                  <a:pt x="269682" y="394970"/>
                  <a:pt x="262090" y="394970"/>
                </a:cubicBezTo>
                <a:lnTo>
                  <a:pt x="207106" y="394970"/>
                </a:lnTo>
                <a:cubicBezTo>
                  <a:pt x="199514" y="394970"/>
                  <a:pt x="193360" y="388816"/>
                  <a:pt x="193360" y="381224"/>
                </a:cubicBezTo>
                <a:lnTo>
                  <a:pt x="193360" y="365653"/>
                </a:lnTo>
                <a:cubicBezTo>
                  <a:pt x="185695" y="363241"/>
                  <a:pt x="178258" y="360151"/>
                  <a:pt x="171108" y="356411"/>
                </a:cubicBezTo>
                <a:lnTo>
                  <a:pt x="160079" y="367440"/>
                </a:lnTo>
                <a:cubicBezTo>
                  <a:pt x="157502" y="370017"/>
                  <a:pt x="154005" y="371466"/>
                  <a:pt x="150359" y="371466"/>
                </a:cubicBezTo>
                <a:cubicBezTo>
                  <a:pt x="146714" y="371466"/>
                  <a:pt x="143217" y="370017"/>
                  <a:pt x="140640" y="367440"/>
                </a:cubicBezTo>
                <a:lnTo>
                  <a:pt x="101761" y="328559"/>
                </a:lnTo>
                <a:cubicBezTo>
                  <a:pt x="96392" y="323191"/>
                  <a:pt x="96392" y="314488"/>
                  <a:pt x="101761" y="309119"/>
                </a:cubicBezTo>
                <a:lnTo>
                  <a:pt x="112789" y="298091"/>
                </a:lnTo>
                <a:cubicBezTo>
                  <a:pt x="109047" y="290941"/>
                  <a:pt x="105959" y="283505"/>
                  <a:pt x="103546" y="275838"/>
                </a:cubicBezTo>
                <a:lnTo>
                  <a:pt x="87974" y="275838"/>
                </a:lnTo>
                <a:cubicBezTo>
                  <a:pt x="80383" y="275838"/>
                  <a:pt x="74228" y="269684"/>
                  <a:pt x="74228" y="262092"/>
                </a:cubicBezTo>
                <a:lnTo>
                  <a:pt x="74228" y="207108"/>
                </a:lnTo>
                <a:cubicBezTo>
                  <a:pt x="74228" y="199516"/>
                  <a:pt x="80383" y="193362"/>
                  <a:pt x="87974" y="193362"/>
                </a:cubicBezTo>
                <a:lnTo>
                  <a:pt x="103547" y="193362"/>
                </a:lnTo>
                <a:cubicBezTo>
                  <a:pt x="105959" y="185695"/>
                  <a:pt x="109048" y="178259"/>
                  <a:pt x="112789" y="171109"/>
                </a:cubicBezTo>
                <a:lnTo>
                  <a:pt x="101761" y="160080"/>
                </a:lnTo>
                <a:cubicBezTo>
                  <a:pt x="96393" y="154711"/>
                  <a:pt x="96393" y="146008"/>
                  <a:pt x="101761" y="140640"/>
                </a:cubicBezTo>
                <a:lnTo>
                  <a:pt x="140641" y="101760"/>
                </a:lnTo>
                <a:cubicBezTo>
                  <a:pt x="143218" y="99182"/>
                  <a:pt x="146715" y="97733"/>
                  <a:pt x="150360" y="97733"/>
                </a:cubicBezTo>
                <a:cubicBezTo>
                  <a:pt x="154006" y="97733"/>
                  <a:pt x="157503" y="99182"/>
                  <a:pt x="160080" y="101760"/>
                </a:cubicBezTo>
                <a:lnTo>
                  <a:pt x="171109" y="112789"/>
                </a:lnTo>
                <a:cubicBezTo>
                  <a:pt x="178258" y="109048"/>
                  <a:pt x="185696" y="105959"/>
                  <a:pt x="193361" y="103546"/>
                </a:cubicBezTo>
                <a:lnTo>
                  <a:pt x="193361" y="87974"/>
                </a:lnTo>
                <a:cubicBezTo>
                  <a:pt x="193361" y="80383"/>
                  <a:pt x="199515" y="74228"/>
                  <a:pt x="207107" y="74228"/>
                </a:cubicBezTo>
                <a:close/>
                <a:moveTo>
                  <a:pt x="41776" y="64686"/>
                </a:moveTo>
                <a:lnTo>
                  <a:pt x="78432" y="64686"/>
                </a:lnTo>
                <a:cubicBezTo>
                  <a:pt x="86024" y="64686"/>
                  <a:pt x="92179" y="70841"/>
                  <a:pt x="92179" y="78432"/>
                </a:cubicBezTo>
                <a:lnTo>
                  <a:pt x="92179" y="115088"/>
                </a:lnTo>
                <a:cubicBezTo>
                  <a:pt x="92179" y="122680"/>
                  <a:pt x="86024" y="128834"/>
                  <a:pt x="78432" y="128834"/>
                </a:cubicBezTo>
                <a:cubicBezTo>
                  <a:pt x="71158" y="128834"/>
                  <a:pt x="65219" y="123179"/>
                  <a:pt x="64734" y="116028"/>
                </a:cubicBezTo>
                <a:cubicBezTo>
                  <a:pt x="40532" y="150543"/>
                  <a:pt x="27492" y="191568"/>
                  <a:pt x="27492" y="234600"/>
                </a:cubicBezTo>
                <a:cubicBezTo>
                  <a:pt x="27492" y="348799"/>
                  <a:pt x="120400" y="441707"/>
                  <a:pt x="234600" y="441707"/>
                </a:cubicBezTo>
                <a:cubicBezTo>
                  <a:pt x="262566" y="441707"/>
                  <a:pt x="289687" y="436234"/>
                  <a:pt x="315211" y="425438"/>
                </a:cubicBezTo>
                <a:cubicBezTo>
                  <a:pt x="322206" y="422479"/>
                  <a:pt x="330269" y="425750"/>
                  <a:pt x="333226" y="432743"/>
                </a:cubicBezTo>
                <a:cubicBezTo>
                  <a:pt x="336183" y="439734"/>
                  <a:pt x="332913" y="447801"/>
                  <a:pt x="325921" y="450758"/>
                </a:cubicBezTo>
                <a:cubicBezTo>
                  <a:pt x="296990" y="462995"/>
                  <a:pt x="266266" y="469200"/>
                  <a:pt x="234600" y="469200"/>
                </a:cubicBezTo>
                <a:cubicBezTo>
                  <a:pt x="171936" y="469200"/>
                  <a:pt x="113023" y="444797"/>
                  <a:pt x="68712" y="400487"/>
                </a:cubicBezTo>
                <a:cubicBezTo>
                  <a:pt x="24403" y="356177"/>
                  <a:pt x="0" y="297264"/>
                  <a:pt x="0" y="234600"/>
                </a:cubicBezTo>
                <a:cubicBezTo>
                  <a:pt x="0" y="182435"/>
                  <a:pt x="16930" y="132882"/>
                  <a:pt x="48159" y="92178"/>
                </a:cubicBezTo>
                <a:lnTo>
                  <a:pt x="41776" y="92178"/>
                </a:lnTo>
                <a:cubicBezTo>
                  <a:pt x="34185" y="92178"/>
                  <a:pt x="28030" y="86024"/>
                  <a:pt x="28030" y="78432"/>
                </a:cubicBezTo>
                <a:cubicBezTo>
                  <a:pt x="28030" y="70841"/>
                  <a:pt x="34185" y="64686"/>
                  <a:pt x="41776" y="64686"/>
                </a:cubicBezTo>
                <a:close/>
                <a:moveTo>
                  <a:pt x="234599" y="0"/>
                </a:moveTo>
                <a:cubicBezTo>
                  <a:pt x="297263" y="0"/>
                  <a:pt x="356176" y="24403"/>
                  <a:pt x="400487" y="68712"/>
                </a:cubicBezTo>
                <a:cubicBezTo>
                  <a:pt x="444796" y="113023"/>
                  <a:pt x="469199" y="171936"/>
                  <a:pt x="469199" y="234600"/>
                </a:cubicBezTo>
                <a:cubicBezTo>
                  <a:pt x="469199" y="286764"/>
                  <a:pt x="452272" y="336317"/>
                  <a:pt x="421046" y="377021"/>
                </a:cubicBezTo>
                <a:lnTo>
                  <a:pt x="427422" y="377021"/>
                </a:lnTo>
                <a:cubicBezTo>
                  <a:pt x="435014" y="377021"/>
                  <a:pt x="441168" y="383176"/>
                  <a:pt x="441168" y="390768"/>
                </a:cubicBezTo>
                <a:cubicBezTo>
                  <a:pt x="441168" y="398359"/>
                  <a:pt x="435014" y="404514"/>
                  <a:pt x="427422" y="404514"/>
                </a:cubicBezTo>
                <a:lnTo>
                  <a:pt x="390767" y="404514"/>
                </a:lnTo>
                <a:cubicBezTo>
                  <a:pt x="383175" y="404514"/>
                  <a:pt x="377021" y="398359"/>
                  <a:pt x="377021" y="390768"/>
                </a:cubicBezTo>
                <a:lnTo>
                  <a:pt x="377021" y="354111"/>
                </a:lnTo>
                <a:cubicBezTo>
                  <a:pt x="377021" y="346520"/>
                  <a:pt x="383175" y="340365"/>
                  <a:pt x="390767" y="340365"/>
                </a:cubicBezTo>
                <a:cubicBezTo>
                  <a:pt x="398037" y="340365"/>
                  <a:pt x="403973" y="346012"/>
                  <a:pt x="404465" y="353157"/>
                </a:cubicBezTo>
                <a:cubicBezTo>
                  <a:pt x="428663" y="318645"/>
                  <a:pt x="441707" y="277628"/>
                  <a:pt x="441707" y="234600"/>
                </a:cubicBezTo>
                <a:cubicBezTo>
                  <a:pt x="441707" y="120400"/>
                  <a:pt x="348799" y="27492"/>
                  <a:pt x="234599" y="27492"/>
                </a:cubicBezTo>
                <a:cubicBezTo>
                  <a:pt x="206633" y="27492"/>
                  <a:pt x="179512" y="32966"/>
                  <a:pt x="153989" y="43762"/>
                </a:cubicBezTo>
                <a:cubicBezTo>
                  <a:pt x="146992" y="46718"/>
                  <a:pt x="138931" y="43449"/>
                  <a:pt x="135973" y="36456"/>
                </a:cubicBezTo>
                <a:cubicBezTo>
                  <a:pt x="133017" y="29465"/>
                  <a:pt x="136286" y="21399"/>
                  <a:pt x="143279" y="18442"/>
                </a:cubicBezTo>
                <a:cubicBezTo>
                  <a:pt x="172210" y="6205"/>
                  <a:pt x="202934" y="0"/>
                  <a:pt x="234599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2" name="Freeform: Shape 401">
            <a:extLst>
              <a:ext uri="{FF2B5EF4-FFF2-40B4-BE49-F238E27FC236}">
                <a16:creationId xmlns:a16="http://schemas.microsoft.com/office/drawing/2014/main" xmlns="" id="{4DD52E8C-52C4-4750-A65B-B7F82DA97C69}"/>
              </a:ext>
            </a:extLst>
          </p:cNvPr>
          <p:cNvSpPr/>
          <p:nvPr/>
        </p:nvSpPr>
        <p:spPr>
          <a:xfrm>
            <a:off x="4188310" y="3296842"/>
            <a:ext cx="469200" cy="469200"/>
          </a:xfrm>
          <a:custGeom>
            <a:avLst/>
            <a:gdLst>
              <a:gd name="connsiteX0" fmla="*/ 234600 w 469200"/>
              <a:gd name="connsiteY0" fmla="*/ 275838 h 469200"/>
              <a:gd name="connsiteX1" fmla="*/ 175109 w 469200"/>
              <a:gd name="connsiteY1" fmla="*/ 332457 h 469200"/>
              <a:gd name="connsiteX2" fmla="*/ 234600 w 469200"/>
              <a:gd name="connsiteY2" fmla="*/ 349151 h 469200"/>
              <a:gd name="connsiteX3" fmla="*/ 294091 w 469200"/>
              <a:gd name="connsiteY3" fmla="*/ 332457 h 469200"/>
              <a:gd name="connsiteX4" fmla="*/ 234600 w 469200"/>
              <a:gd name="connsiteY4" fmla="*/ 275838 h 469200"/>
              <a:gd name="connsiteX5" fmla="*/ 234600 w 469200"/>
              <a:gd name="connsiteY5" fmla="*/ 184198 h 469200"/>
              <a:gd name="connsiteX6" fmla="*/ 202526 w 469200"/>
              <a:gd name="connsiteY6" fmla="*/ 216272 h 469200"/>
              <a:gd name="connsiteX7" fmla="*/ 234600 w 469200"/>
              <a:gd name="connsiteY7" fmla="*/ 248346 h 469200"/>
              <a:gd name="connsiteX8" fmla="*/ 266674 w 469200"/>
              <a:gd name="connsiteY8" fmla="*/ 216272 h 469200"/>
              <a:gd name="connsiteX9" fmla="*/ 234600 w 469200"/>
              <a:gd name="connsiteY9" fmla="*/ 184198 h 469200"/>
              <a:gd name="connsiteX10" fmla="*/ 234600 w 469200"/>
              <a:gd name="connsiteY10" fmla="*/ 120049 h 469200"/>
              <a:gd name="connsiteX11" fmla="*/ 120049 w 469200"/>
              <a:gd name="connsiteY11" fmla="*/ 234600 h 469200"/>
              <a:gd name="connsiteX12" fmla="*/ 150630 w 469200"/>
              <a:gd name="connsiteY12" fmla="*/ 312427 h 469200"/>
              <a:gd name="connsiteX13" fmla="*/ 193067 w 469200"/>
              <a:gd name="connsiteY13" fmla="*/ 258913 h 469200"/>
              <a:gd name="connsiteX14" fmla="*/ 175034 w 469200"/>
              <a:gd name="connsiteY14" fmla="*/ 216272 h 469200"/>
              <a:gd name="connsiteX15" fmla="*/ 234600 w 469200"/>
              <a:gd name="connsiteY15" fmla="*/ 156705 h 469200"/>
              <a:gd name="connsiteX16" fmla="*/ 294166 w 469200"/>
              <a:gd name="connsiteY16" fmla="*/ 216272 h 469200"/>
              <a:gd name="connsiteX17" fmla="*/ 276133 w 469200"/>
              <a:gd name="connsiteY17" fmla="*/ 258913 h 469200"/>
              <a:gd name="connsiteX18" fmla="*/ 318569 w 469200"/>
              <a:gd name="connsiteY18" fmla="*/ 312428 h 469200"/>
              <a:gd name="connsiteX19" fmla="*/ 349151 w 469200"/>
              <a:gd name="connsiteY19" fmla="*/ 234600 h 469200"/>
              <a:gd name="connsiteX20" fmla="*/ 234600 w 469200"/>
              <a:gd name="connsiteY20" fmla="*/ 120049 h 469200"/>
              <a:gd name="connsiteX21" fmla="*/ 234600 w 469200"/>
              <a:gd name="connsiteY21" fmla="*/ 92557 h 469200"/>
              <a:gd name="connsiteX22" fmla="*/ 376643 w 469200"/>
              <a:gd name="connsiteY22" fmla="*/ 234600 h 469200"/>
              <a:gd name="connsiteX23" fmla="*/ 234600 w 469200"/>
              <a:gd name="connsiteY23" fmla="*/ 376643 h 469200"/>
              <a:gd name="connsiteX24" fmla="*/ 92557 w 469200"/>
              <a:gd name="connsiteY24" fmla="*/ 234600 h 469200"/>
              <a:gd name="connsiteX25" fmla="*/ 234600 w 469200"/>
              <a:gd name="connsiteY25" fmla="*/ 92557 h 469200"/>
              <a:gd name="connsiteX26" fmla="*/ 211690 w 469200"/>
              <a:gd name="connsiteY26" fmla="*/ 27492 h 469200"/>
              <a:gd name="connsiteX27" fmla="*/ 211690 w 469200"/>
              <a:gd name="connsiteY27" fmla="*/ 45656 h 469200"/>
              <a:gd name="connsiteX28" fmla="*/ 200548 w 469200"/>
              <a:gd name="connsiteY28" fmla="*/ 59154 h 469200"/>
              <a:gd name="connsiteX29" fmla="*/ 134621 w 469200"/>
              <a:gd name="connsiteY29" fmla="*/ 86466 h 469200"/>
              <a:gd name="connsiteX30" fmla="*/ 117199 w 469200"/>
              <a:gd name="connsiteY30" fmla="*/ 84800 h 469200"/>
              <a:gd name="connsiteX31" fmla="*/ 104353 w 469200"/>
              <a:gd name="connsiteY31" fmla="*/ 71953 h 469200"/>
              <a:gd name="connsiteX32" fmla="*/ 71953 w 469200"/>
              <a:gd name="connsiteY32" fmla="*/ 104353 h 469200"/>
              <a:gd name="connsiteX33" fmla="*/ 84800 w 469200"/>
              <a:gd name="connsiteY33" fmla="*/ 117199 h 469200"/>
              <a:gd name="connsiteX34" fmla="*/ 86466 w 469200"/>
              <a:gd name="connsiteY34" fmla="*/ 134620 h 469200"/>
              <a:gd name="connsiteX35" fmla="*/ 59154 w 469200"/>
              <a:gd name="connsiteY35" fmla="*/ 200547 h 469200"/>
              <a:gd name="connsiteX36" fmla="*/ 45656 w 469200"/>
              <a:gd name="connsiteY36" fmla="*/ 211690 h 469200"/>
              <a:gd name="connsiteX37" fmla="*/ 27492 w 469200"/>
              <a:gd name="connsiteY37" fmla="*/ 211690 h 469200"/>
              <a:gd name="connsiteX38" fmla="*/ 27492 w 469200"/>
              <a:gd name="connsiteY38" fmla="*/ 257510 h 469200"/>
              <a:gd name="connsiteX39" fmla="*/ 45656 w 469200"/>
              <a:gd name="connsiteY39" fmla="*/ 257510 h 469200"/>
              <a:gd name="connsiteX40" fmla="*/ 59154 w 469200"/>
              <a:gd name="connsiteY40" fmla="*/ 268653 h 469200"/>
              <a:gd name="connsiteX41" fmla="*/ 86466 w 469200"/>
              <a:gd name="connsiteY41" fmla="*/ 334580 h 469200"/>
              <a:gd name="connsiteX42" fmla="*/ 84800 w 469200"/>
              <a:gd name="connsiteY42" fmla="*/ 352001 h 469200"/>
              <a:gd name="connsiteX43" fmla="*/ 71953 w 469200"/>
              <a:gd name="connsiteY43" fmla="*/ 364847 h 469200"/>
              <a:gd name="connsiteX44" fmla="*/ 104353 w 469200"/>
              <a:gd name="connsiteY44" fmla="*/ 397247 h 469200"/>
              <a:gd name="connsiteX45" fmla="*/ 117199 w 469200"/>
              <a:gd name="connsiteY45" fmla="*/ 384400 h 469200"/>
              <a:gd name="connsiteX46" fmla="*/ 134620 w 469200"/>
              <a:gd name="connsiteY46" fmla="*/ 382734 h 469200"/>
              <a:gd name="connsiteX47" fmla="*/ 200547 w 469200"/>
              <a:gd name="connsiteY47" fmla="*/ 410045 h 469200"/>
              <a:gd name="connsiteX48" fmla="*/ 211690 w 469200"/>
              <a:gd name="connsiteY48" fmla="*/ 423543 h 469200"/>
              <a:gd name="connsiteX49" fmla="*/ 211690 w 469200"/>
              <a:gd name="connsiteY49" fmla="*/ 441708 h 469200"/>
              <a:gd name="connsiteX50" fmla="*/ 257510 w 469200"/>
              <a:gd name="connsiteY50" fmla="*/ 441708 h 469200"/>
              <a:gd name="connsiteX51" fmla="*/ 257510 w 469200"/>
              <a:gd name="connsiteY51" fmla="*/ 423543 h 469200"/>
              <a:gd name="connsiteX52" fmla="*/ 268653 w 469200"/>
              <a:gd name="connsiteY52" fmla="*/ 410045 h 469200"/>
              <a:gd name="connsiteX53" fmla="*/ 334580 w 469200"/>
              <a:gd name="connsiteY53" fmla="*/ 382734 h 469200"/>
              <a:gd name="connsiteX54" fmla="*/ 352001 w 469200"/>
              <a:gd name="connsiteY54" fmla="*/ 384400 h 469200"/>
              <a:gd name="connsiteX55" fmla="*/ 364847 w 469200"/>
              <a:gd name="connsiteY55" fmla="*/ 397247 h 469200"/>
              <a:gd name="connsiteX56" fmla="*/ 397247 w 469200"/>
              <a:gd name="connsiteY56" fmla="*/ 364847 h 469200"/>
              <a:gd name="connsiteX57" fmla="*/ 384400 w 469200"/>
              <a:gd name="connsiteY57" fmla="*/ 352001 h 469200"/>
              <a:gd name="connsiteX58" fmla="*/ 382734 w 469200"/>
              <a:gd name="connsiteY58" fmla="*/ 334580 h 469200"/>
              <a:gd name="connsiteX59" fmla="*/ 410046 w 469200"/>
              <a:gd name="connsiteY59" fmla="*/ 268653 h 469200"/>
              <a:gd name="connsiteX60" fmla="*/ 423544 w 469200"/>
              <a:gd name="connsiteY60" fmla="*/ 257510 h 469200"/>
              <a:gd name="connsiteX61" fmla="*/ 441708 w 469200"/>
              <a:gd name="connsiteY61" fmla="*/ 257510 h 469200"/>
              <a:gd name="connsiteX62" fmla="*/ 441708 w 469200"/>
              <a:gd name="connsiteY62" fmla="*/ 211690 h 469200"/>
              <a:gd name="connsiteX63" fmla="*/ 423544 w 469200"/>
              <a:gd name="connsiteY63" fmla="*/ 211690 h 469200"/>
              <a:gd name="connsiteX64" fmla="*/ 410047 w 469200"/>
              <a:gd name="connsiteY64" fmla="*/ 200547 h 469200"/>
              <a:gd name="connsiteX65" fmla="*/ 382735 w 469200"/>
              <a:gd name="connsiteY65" fmla="*/ 134620 h 469200"/>
              <a:gd name="connsiteX66" fmla="*/ 384401 w 469200"/>
              <a:gd name="connsiteY66" fmla="*/ 117199 h 469200"/>
              <a:gd name="connsiteX67" fmla="*/ 397247 w 469200"/>
              <a:gd name="connsiteY67" fmla="*/ 104353 h 469200"/>
              <a:gd name="connsiteX68" fmla="*/ 364848 w 469200"/>
              <a:gd name="connsiteY68" fmla="*/ 71953 h 469200"/>
              <a:gd name="connsiteX69" fmla="*/ 352002 w 469200"/>
              <a:gd name="connsiteY69" fmla="*/ 84800 h 469200"/>
              <a:gd name="connsiteX70" fmla="*/ 334580 w 469200"/>
              <a:gd name="connsiteY70" fmla="*/ 86466 h 469200"/>
              <a:gd name="connsiteX71" fmla="*/ 268653 w 469200"/>
              <a:gd name="connsiteY71" fmla="*/ 59154 h 469200"/>
              <a:gd name="connsiteX72" fmla="*/ 257510 w 469200"/>
              <a:gd name="connsiteY72" fmla="*/ 45656 h 469200"/>
              <a:gd name="connsiteX73" fmla="*/ 257510 w 469200"/>
              <a:gd name="connsiteY73" fmla="*/ 27492 h 469200"/>
              <a:gd name="connsiteX74" fmla="*/ 197944 w 469200"/>
              <a:gd name="connsiteY74" fmla="*/ 0 h 469200"/>
              <a:gd name="connsiteX75" fmla="*/ 271256 w 469200"/>
              <a:gd name="connsiteY75" fmla="*/ 0 h 469200"/>
              <a:gd name="connsiteX76" fmla="*/ 285002 w 469200"/>
              <a:gd name="connsiteY76" fmla="*/ 13746 h 469200"/>
              <a:gd name="connsiteX77" fmla="*/ 285002 w 469200"/>
              <a:gd name="connsiteY77" fmla="*/ 34626 h 469200"/>
              <a:gd name="connsiteX78" fmla="*/ 340361 w 469200"/>
              <a:gd name="connsiteY78" fmla="*/ 57561 h 469200"/>
              <a:gd name="connsiteX79" fmla="*/ 355128 w 469200"/>
              <a:gd name="connsiteY79" fmla="*/ 42793 h 469200"/>
              <a:gd name="connsiteX80" fmla="*/ 364848 w 469200"/>
              <a:gd name="connsiteY80" fmla="*/ 38767 h 469200"/>
              <a:gd name="connsiteX81" fmla="*/ 374567 w 469200"/>
              <a:gd name="connsiteY81" fmla="*/ 42793 h 469200"/>
              <a:gd name="connsiteX82" fmla="*/ 426407 w 469200"/>
              <a:gd name="connsiteY82" fmla="*/ 94634 h 469200"/>
              <a:gd name="connsiteX83" fmla="*/ 430434 w 469200"/>
              <a:gd name="connsiteY83" fmla="*/ 104353 h 469200"/>
              <a:gd name="connsiteX84" fmla="*/ 426407 w 469200"/>
              <a:gd name="connsiteY84" fmla="*/ 114073 h 469200"/>
              <a:gd name="connsiteX85" fmla="*/ 411640 w 469200"/>
              <a:gd name="connsiteY85" fmla="*/ 128840 h 469200"/>
              <a:gd name="connsiteX86" fmla="*/ 434574 w 469200"/>
              <a:gd name="connsiteY86" fmla="*/ 184198 h 469200"/>
              <a:gd name="connsiteX87" fmla="*/ 455454 w 469200"/>
              <a:gd name="connsiteY87" fmla="*/ 184198 h 469200"/>
              <a:gd name="connsiteX88" fmla="*/ 469200 w 469200"/>
              <a:gd name="connsiteY88" fmla="*/ 197945 h 469200"/>
              <a:gd name="connsiteX89" fmla="*/ 469200 w 469200"/>
              <a:gd name="connsiteY89" fmla="*/ 271257 h 469200"/>
              <a:gd name="connsiteX90" fmla="*/ 455454 w 469200"/>
              <a:gd name="connsiteY90" fmla="*/ 285003 h 469200"/>
              <a:gd name="connsiteX91" fmla="*/ 434573 w 469200"/>
              <a:gd name="connsiteY91" fmla="*/ 285003 h 469200"/>
              <a:gd name="connsiteX92" fmla="*/ 411640 w 469200"/>
              <a:gd name="connsiteY92" fmla="*/ 340361 h 469200"/>
              <a:gd name="connsiteX93" fmla="*/ 426407 w 469200"/>
              <a:gd name="connsiteY93" fmla="*/ 355128 h 469200"/>
              <a:gd name="connsiteX94" fmla="*/ 430434 w 469200"/>
              <a:gd name="connsiteY94" fmla="*/ 364848 h 469200"/>
              <a:gd name="connsiteX95" fmla="*/ 426407 w 469200"/>
              <a:gd name="connsiteY95" fmla="*/ 374567 h 469200"/>
              <a:gd name="connsiteX96" fmla="*/ 374567 w 469200"/>
              <a:gd name="connsiteY96" fmla="*/ 426407 h 469200"/>
              <a:gd name="connsiteX97" fmla="*/ 355128 w 469200"/>
              <a:gd name="connsiteY97" fmla="*/ 426407 h 469200"/>
              <a:gd name="connsiteX98" fmla="*/ 340360 w 469200"/>
              <a:gd name="connsiteY98" fmla="*/ 411640 h 469200"/>
              <a:gd name="connsiteX99" fmla="*/ 285002 w 469200"/>
              <a:gd name="connsiteY99" fmla="*/ 434573 h 469200"/>
              <a:gd name="connsiteX100" fmla="*/ 285002 w 469200"/>
              <a:gd name="connsiteY100" fmla="*/ 455454 h 469200"/>
              <a:gd name="connsiteX101" fmla="*/ 271256 w 469200"/>
              <a:gd name="connsiteY101" fmla="*/ 469200 h 469200"/>
              <a:gd name="connsiteX102" fmla="*/ 197944 w 469200"/>
              <a:gd name="connsiteY102" fmla="*/ 469200 h 469200"/>
              <a:gd name="connsiteX103" fmla="*/ 184198 w 469200"/>
              <a:gd name="connsiteY103" fmla="*/ 455454 h 469200"/>
              <a:gd name="connsiteX104" fmla="*/ 184198 w 469200"/>
              <a:gd name="connsiteY104" fmla="*/ 434573 h 469200"/>
              <a:gd name="connsiteX105" fmla="*/ 128840 w 469200"/>
              <a:gd name="connsiteY105" fmla="*/ 411640 h 469200"/>
              <a:gd name="connsiteX106" fmla="*/ 114072 w 469200"/>
              <a:gd name="connsiteY106" fmla="*/ 426407 h 469200"/>
              <a:gd name="connsiteX107" fmla="*/ 94633 w 469200"/>
              <a:gd name="connsiteY107" fmla="*/ 426407 h 469200"/>
              <a:gd name="connsiteX108" fmla="*/ 42793 w 469200"/>
              <a:gd name="connsiteY108" fmla="*/ 374567 h 469200"/>
              <a:gd name="connsiteX109" fmla="*/ 42793 w 469200"/>
              <a:gd name="connsiteY109" fmla="*/ 355128 h 469200"/>
              <a:gd name="connsiteX110" fmla="*/ 57560 w 469200"/>
              <a:gd name="connsiteY110" fmla="*/ 340360 h 469200"/>
              <a:gd name="connsiteX111" fmla="*/ 34626 w 469200"/>
              <a:gd name="connsiteY111" fmla="*/ 285002 h 469200"/>
              <a:gd name="connsiteX112" fmla="*/ 13746 w 469200"/>
              <a:gd name="connsiteY112" fmla="*/ 285002 h 469200"/>
              <a:gd name="connsiteX113" fmla="*/ 0 w 469200"/>
              <a:gd name="connsiteY113" fmla="*/ 271256 h 469200"/>
              <a:gd name="connsiteX114" fmla="*/ 0 w 469200"/>
              <a:gd name="connsiteY114" fmla="*/ 197944 h 469200"/>
              <a:gd name="connsiteX115" fmla="*/ 13746 w 469200"/>
              <a:gd name="connsiteY115" fmla="*/ 184198 h 469200"/>
              <a:gd name="connsiteX116" fmla="*/ 34626 w 469200"/>
              <a:gd name="connsiteY116" fmla="*/ 184198 h 469200"/>
              <a:gd name="connsiteX117" fmla="*/ 57561 w 469200"/>
              <a:gd name="connsiteY117" fmla="*/ 128840 h 469200"/>
              <a:gd name="connsiteX118" fmla="*/ 42794 w 469200"/>
              <a:gd name="connsiteY118" fmla="*/ 114072 h 469200"/>
              <a:gd name="connsiteX119" fmla="*/ 42794 w 469200"/>
              <a:gd name="connsiteY119" fmla="*/ 94633 h 469200"/>
              <a:gd name="connsiteX120" fmla="*/ 94634 w 469200"/>
              <a:gd name="connsiteY120" fmla="*/ 42793 h 469200"/>
              <a:gd name="connsiteX121" fmla="*/ 104353 w 469200"/>
              <a:gd name="connsiteY121" fmla="*/ 38766 h 469200"/>
              <a:gd name="connsiteX122" fmla="*/ 114073 w 469200"/>
              <a:gd name="connsiteY122" fmla="*/ 42793 h 469200"/>
              <a:gd name="connsiteX123" fmla="*/ 128840 w 469200"/>
              <a:gd name="connsiteY123" fmla="*/ 57560 h 469200"/>
              <a:gd name="connsiteX124" fmla="*/ 184198 w 469200"/>
              <a:gd name="connsiteY124" fmla="*/ 34626 h 469200"/>
              <a:gd name="connsiteX125" fmla="*/ 184198 w 469200"/>
              <a:gd name="connsiteY125" fmla="*/ 13746 h 469200"/>
              <a:gd name="connsiteX126" fmla="*/ 197944 w 469200"/>
              <a:gd name="connsiteY126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469200" h="469200">
                <a:moveTo>
                  <a:pt x="234600" y="275838"/>
                </a:moveTo>
                <a:cubicBezTo>
                  <a:pt x="202743" y="275838"/>
                  <a:pt x="176650" y="300976"/>
                  <a:pt x="175109" y="332457"/>
                </a:cubicBezTo>
                <a:cubicBezTo>
                  <a:pt x="192459" y="343045"/>
                  <a:pt x="212830" y="349151"/>
                  <a:pt x="234600" y="349151"/>
                </a:cubicBezTo>
                <a:cubicBezTo>
                  <a:pt x="256370" y="349151"/>
                  <a:pt x="276741" y="343045"/>
                  <a:pt x="294091" y="332457"/>
                </a:cubicBezTo>
                <a:cubicBezTo>
                  <a:pt x="292550" y="300976"/>
                  <a:pt x="266457" y="275838"/>
                  <a:pt x="234600" y="275838"/>
                </a:cubicBezTo>
                <a:close/>
                <a:moveTo>
                  <a:pt x="234600" y="184198"/>
                </a:moveTo>
                <a:cubicBezTo>
                  <a:pt x="216914" y="184198"/>
                  <a:pt x="202526" y="198586"/>
                  <a:pt x="202526" y="216272"/>
                </a:cubicBezTo>
                <a:cubicBezTo>
                  <a:pt x="202526" y="233958"/>
                  <a:pt x="216914" y="248346"/>
                  <a:pt x="234600" y="248346"/>
                </a:cubicBezTo>
                <a:cubicBezTo>
                  <a:pt x="252286" y="248346"/>
                  <a:pt x="266674" y="233958"/>
                  <a:pt x="266674" y="216272"/>
                </a:cubicBezTo>
                <a:cubicBezTo>
                  <a:pt x="266674" y="198586"/>
                  <a:pt x="252286" y="184198"/>
                  <a:pt x="234600" y="184198"/>
                </a:cubicBezTo>
                <a:close/>
                <a:moveTo>
                  <a:pt x="234600" y="120049"/>
                </a:moveTo>
                <a:cubicBezTo>
                  <a:pt x="171437" y="120049"/>
                  <a:pt x="120049" y="171437"/>
                  <a:pt x="120049" y="234600"/>
                </a:cubicBezTo>
                <a:cubicBezTo>
                  <a:pt x="120049" y="264622"/>
                  <a:pt x="131665" y="291979"/>
                  <a:pt x="150630" y="312427"/>
                </a:cubicBezTo>
                <a:cubicBezTo>
                  <a:pt x="156942" y="289381"/>
                  <a:pt x="172507" y="270124"/>
                  <a:pt x="193067" y="258913"/>
                </a:cubicBezTo>
                <a:cubicBezTo>
                  <a:pt x="181954" y="248086"/>
                  <a:pt x="175034" y="232976"/>
                  <a:pt x="175034" y="216272"/>
                </a:cubicBezTo>
                <a:cubicBezTo>
                  <a:pt x="175034" y="183427"/>
                  <a:pt x="201755" y="156705"/>
                  <a:pt x="234600" y="156705"/>
                </a:cubicBezTo>
                <a:cubicBezTo>
                  <a:pt x="267445" y="156705"/>
                  <a:pt x="294166" y="183427"/>
                  <a:pt x="294166" y="216272"/>
                </a:cubicBezTo>
                <a:cubicBezTo>
                  <a:pt x="294166" y="232976"/>
                  <a:pt x="287246" y="248086"/>
                  <a:pt x="276133" y="258913"/>
                </a:cubicBezTo>
                <a:cubicBezTo>
                  <a:pt x="296694" y="270123"/>
                  <a:pt x="312257" y="289382"/>
                  <a:pt x="318569" y="312428"/>
                </a:cubicBezTo>
                <a:cubicBezTo>
                  <a:pt x="337535" y="291980"/>
                  <a:pt x="349151" y="264622"/>
                  <a:pt x="349151" y="234600"/>
                </a:cubicBezTo>
                <a:cubicBezTo>
                  <a:pt x="349151" y="171437"/>
                  <a:pt x="297763" y="120049"/>
                  <a:pt x="234600" y="120049"/>
                </a:cubicBezTo>
                <a:close/>
                <a:moveTo>
                  <a:pt x="234600" y="92557"/>
                </a:moveTo>
                <a:cubicBezTo>
                  <a:pt x="312922" y="92557"/>
                  <a:pt x="376643" y="156277"/>
                  <a:pt x="376643" y="234600"/>
                </a:cubicBezTo>
                <a:cubicBezTo>
                  <a:pt x="376643" y="312922"/>
                  <a:pt x="312922" y="376643"/>
                  <a:pt x="234600" y="376643"/>
                </a:cubicBezTo>
                <a:cubicBezTo>
                  <a:pt x="156277" y="376643"/>
                  <a:pt x="92557" y="312922"/>
                  <a:pt x="92557" y="234600"/>
                </a:cubicBezTo>
                <a:cubicBezTo>
                  <a:pt x="92557" y="156277"/>
                  <a:pt x="156277" y="92557"/>
                  <a:pt x="234600" y="92557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5" y="57906"/>
                  <a:pt x="200548" y="59154"/>
                </a:cubicBezTo>
                <a:cubicBezTo>
                  <a:pt x="176833" y="63728"/>
                  <a:pt x="154653" y="72917"/>
                  <a:pt x="134621" y="86466"/>
                </a:cubicBezTo>
                <a:cubicBezTo>
                  <a:pt x="129164" y="90156"/>
                  <a:pt x="121857" y="89458"/>
                  <a:pt x="117199" y="84800"/>
                </a:cubicBezTo>
                <a:lnTo>
                  <a:pt x="104353" y="71953"/>
                </a:lnTo>
                <a:lnTo>
                  <a:pt x="71953" y="104353"/>
                </a:lnTo>
                <a:lnTo>
                  <a:pt x="84800" y="117199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9" y="176833"/>
                  <a:pt x="59154" y="200547"/>
                </a:cubicBezTo>
                <a:cubicBezTo>
                  <a:pt x="57906" y="207016"/>
                  <a:pt x="52244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4" y="268653"/>
                </a:cubicBezTo>
                <a:cubicBezTo>
                  <a:pt x="63729" y="292368"/>
                  <a:pt x="72918" y="314549"/>
                  <a:pt x="86466" y="334580"/>
                </a:cubicBezTo>
                <a:cubicBezTo>
                  <a:pt x="90156" y="340036"/>
                  <a:pt x="89458" y="347343"/>
                  <a:pt x="84800" y="352001"/>
                </a:cubicBezTo>
                <a:lnTo>
                  <a:pt x="71953" y="364847"/>
                </a:lnTo>
                <a:lnTo>
                  <a:pt x="104353" y="397247"/>
                </a:lnTo>
                <a:lnTo>
                  <a:pt x="117199" y="384400"/>
                </a:lnTo>
                <a:cubicBezTo>
                  <a:pt x="121857" y="379743"/>
                  <a:pt x="129165" y="379044"/>
                  <a:pt x="134620" y="382734"/>
                </a:cubicBezTo>
                <a:cubicBezTo>
                  <a:pt x="154652" y="396282"/>
                  <a:pt x="176833" y="405471"/>
                  <a:pt x="200547" y="410045"/>
                </a:cubicBezTo>
                <a:cubicBezTo>
                  <a:pt x="207015" y="411293"/>
                  <a:pt x="211690" y="416955"/>
                  <a:pt x="211690" y="423543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3"/>
                </a:lnTo>
                <a:cubicBezTo>
                  <a:pt x="257510" y="416955"/>
                  <a:pt x="262184" y="411292"/>
                  <a:pt x="268653" y="410045"/>
                </a:cubicBezTo>
                <a:cubicBezTo>
                  <a:pt x="292367" y="405471"/>
                  <a:pt x="314547" y="396282"/>
                  <a:pt x="334580" y="382734"/>
                </a:cubicBezTo>
                <a:cubicBezTo>
                  <a:pt x="340035" y="379044"/>
                  <a:pt x="347344" y="379742"/>
                  <a:pt x="352001" y="384400"/>
                </a:cubicBezTo>
                <a:lnTo>
                  <a:pt x="364847" y="397247"/>
                </a:lnTo>
                <a:lnTo>
                  <a:pt x="397247" y="364847"/>
                </a:lnTo>
                <a:lnTo>
                  <a:pt x="384400" y="352001"/>
                </a:lnTo>
                <a:cubicBezTo>
                  <a:pt x="379743" y="347344"/>
                  <a:pt x="379044" y="340036"/>
                  <a:pt x="382734" y="334580"/>
                </a:cubicBezTo>
                <a:cubicBezTo>
                  <a:pt x="396282" y="314548"/>
                  <a:pt x="405471" y="292367"/>
                  <a:pt x="410046" y="268653"/>
                </a:cubicBezTo>
                <a:cubicBezTo>
                  <a:pt x="411294" y="262184"/>
                  <a:pt x="416956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7" y="200547"/>
                </a:cubicBezTo>
                <a:cubicBezTo>
                  <a:pt x="405472" y="176833"/>
                  <a:pt x="396283" y="154652"/>
                  <a:pt x="382735" y="134620"/>
                </a:cubicBezTo>
                <a:cubicBezTo>
                  <a:pt x="379045" y="129165"/>
                  <a:pt x="379743" y="121857"/>
                  <a:pt x="384401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2" y="84800"/>
                </a:lnTo>
                <a:cubicBezTo>
                  <a:pt x="347343" y="89458"/>
                  <a:pt x="340037" y="90157"/>
                  <a:pt x="334580" y="86466"/>
                </a:cubicBezTo>
                <a:cubicBezTo>
                  <a:pt x="314548" y="72917"/>
                  <a:pt x="292367" y="63728"/>
                  <a:pt x="268653" y="59154"/>
                </a:cubicBezTo>
                <a:cubicBezTo>
                  <a:pt x="262185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2" y="39519"/>
                  <a:pt x="323077" y="47201"/>
                  <a:pt x="340361" y="57561"/>
                </a:cubicBezTo>
                <a:lnTo>
                  <a:pt x="355128" y="42793"/>
                </a:lnTo>
                <a:cubicBezTo>
                  <a:pt x="357705" y="40216"/>
                  <a:pt x="361202" y="38767"/>
                  <a:pt x="364848" y="38767"/>
                </a:cubicBezTo>
                <a:cubicBezTo>
                  <a:pt x="368493" y="38767"/>
                  <a:pt x="371989" y="40216"/>
                  <a:pt x="374567" y="42793"/>
                </a:cubicBezTo>
                <a:lnTo>
                  <a:pt x="426407" y="94634"/>
                </a:lnTo>
                <a:cubicBezTo>
                  <a:pt x="428985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0" y="128840"/>
                </a:lnTo>
                <a:cubicBezTo>
                  <a:pt x="421999" y="146125"/>
                  <a:pt x="429681" y="164667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5"/>
                </a:cubicBezTo>
                <a:lnTo>
                  <a:pt x="469200" y="271257"/>
                </a:lnTo>
                <a:cubicBezTo>
                  <a:pt x="469200" y="278849"/>
                  <a:pt x="463045" y="285003"/>
                  <a:pt x="455454" y="285003"/>
                </a:cubicBezTo>
                <a:lnTo>
                  <a:pt x="434573" y="285003"/>
                </a:lnTo>
                <a:cubicBezTo>
                  <a:pt x="429681" y="304534"/>
                  <a:pt x="421999" y="323076"/>
                  <a:pt x="411640" y="340361"/>
                </a:cubicBezTo>
                <a:lnTo>
                  <a:pt x="426407" y="355128"/>
                </a:lnTo>
                <a:cubicBezTo>
                  <a:pt x="428985" y="357706"/>
                  <a:pt x="430434" y="361202"/>
                  <a:pt x="430434" y="364848"/>
                </a:cubicBezTo>
                <a:cubicBezTo>
                  <a:pt x="430434" y="368493"/>
                  <a:pt x="428985" y="371989"/>
                  <a:pt x="426407" y="374567"/>
                </a:cubicBezTo>
                <a:lnTo>
                  <a:pt x="374567" y="426407"/>
                </a:lnTo>
                <a:cubicBezTo>
                  <a:pt x="369199" y="431775"/>
                  <a:pt x="360495" y="431775"/>
                  <a:pt x="355128" y="426407"/>
                </a:cubicBezTo>
                <a:lnTo>
                  <a:pt x="340360" y="411640"/>
                </a:lnTo>
                <a:cubicBezTo>
                  <a:pt x="323076" y="421998"/>
                  <a:pt x="304531" y="429681"/>
                  <a:pt x="285002" y="434573"/>
                </a:cubicBezTo>
                <a:lnTo>
                  <a:pt x="285002" y="455454"/>
                </a:lnTo>
                <a:cubicBezTo>
                  <a:pt x="285002" y="463045"/>
                  <a:pt x="278848" y="469200"/>
                  <a:pt x="271256" y="469200"/>
                </a:cubicBezTo>
                <a:lnTo>
                  <a:pt x="197944" y="469200"/>
                </a:lnTo>
                <a:cubicBezTo>
                  <a:pt x="190352" y="469200"/>
                  <a:pt x="184198" y="463045"/>
                  <a:pt x="184198" y="455454"/>
                </a:cubicBezTo>
                <a:lnTo>
                  <a:pt x="184198" y="434573"/>
                </a:lnTo>
                <a:cubicBezTo>
                  <a:pt x="164669" y="429681"/>
                  <a:pt x="146124" y="421998"/>
                  <a:pt x="128840" y="411640"/>
                </a:cubicBezTo>
                <a:lnTo>
                  <a:pt x="114072" y="426407"/>
                </a:lnTo>
                <a:cubicBezTo>
                  <a:pt x="108704" y="431775"/>
                  <a:pt x="100000" y="431775"/>
                  <a:pt x="94633" y="426407"/>
                </a:cubicBezTo>
                <a:lnTo>
                  <a:pt x="42793" y="374567"/>
                </a:lnTo>
                <a:cubicBezTo>
                  <a:pt x="37425" y="369199"/>
                  <a:pt x="37425" y="360496"/>
                  <a:pt x="42793" y="355128"/>
                </a:cubicBezTo>
                <a:lnTo>
                  <a:pt x="57560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4"/>
                  <a:pt x="57561" y="128840"/>
                </a:cubicBezTo>
                <a:lnTo>
                  <a:pt x="42794" y="114072"/>
                </a:lnTo>
                <a:cubicBezTo>
                  <a:pt x="37426" y="108704"/>
                  <a:pt x="37426" y="10000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7" y="38766"/>
                  <a:pt x="104353" y="38766"/>
                </a:cubicBezTo>
                <a:cubicBezTo>
                  <a:pt x="107999" y="38766"/>
                  <a:pt x="111495" y="40215"/>
                  <a:pt x="114073" y="42793"/>
                </a:cubicBezTo>
                <a:lnTo>
                  <a:pt x="128840" y="57560"/>
                </a:lnTo>
                <a:cubicBezTo>
                  <a:pt x="146123" y="47201"/>
                  <a:pt x="164668" y="39518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1" name="Freeform: Shape 400">
            <a:extLst>
              <a:ext uri="{FF2B5EF4-FFF2-40B4-BE49-F238E27FC236}">
                <a16:creationId xmlns:a16="http://schemas.microsoft.com/office/drawing/2014/main" xmlns="" id="{D44D7D5A-1ED5-4567-972B-DD772AE1139E}"/>
              </a:ext>
            </a:extLst>
          </p:cNvPr>
          <p:cNvSpPr/>
          <p:nvPr/>
        </p:nvSpPr>
        <p:spPr>
          <a:xfrm>
            <a:off x="3120992" y="3296841"/>
            <a:ext cx="469200" cy="469200"/>
          </a:xfrm>
          <a:custGeom>
            <a:avLst/>
            <a:gdLst>
              <a:gd name="connsiteX0" fmla="*/ 339070 w 469200"/>
              <a:gd name="connsiteY0" fmla="*/ 267590 h 469200"/>
              <a:gd name="connsiteX1" fmla="*/ 339070 w 469200"/>
              <a:gd name="connsiteY1" fmla="*/ 350067 h 469200"/>
              <a:gd name="connsiteX2" fmla="*/ 366562 w 469200"/>
              <a:gd name="connsiteY2" fmla="*/ 350067 h 469200"/>
              <a:gd name="connsiteX3" fmla="*/ 366562 w 469200"/>
              <a:gd name="connsiteY3" fmla="*/ 267590 h 469200"/>
              <a:gd name="connsiteX4" fmla="*/ 325324 w 469200"/>
              <a:gd name="connsiteY4" fmla="*/ 240098 h 469200"/>
              <a:gd name="connsiteX5" fmla="*/ 380308 w 469200"/>
              <a:gd name="connsiteY5" fmla="*/ 240098 h 469200"/>
              <a:gd name="connsiteX6" fmla="*/ 394055 w 469200"/>
              <a:gd name="connsiteY6" fmla="*/ 253844 h 469200"/>
              <a:gd name="connsiteX7" fmla="*/ 394055 w 469200"/>
              <a:gd name="connsiteY7" fmla="*/ 363813 h 469200"/>
              <a:gd name="connsiteX8" fmla="*/ 380308 w 469200"/>
              <a:gd name="connsiteY8" fmla="*/ 377559 h 469200"/>
              <a:gd name="connsiteX9" fmla="*/ 325324 w 469200"/>
              <a:gd name="connsiteY9" fmla="*/ 377559 h 469200"/>
              <a:gd name="connsiteX10" fmla="*/ 311578 w 469200"/>
              <a:gd name="connsiteY10" fmla="*/ 363813 h 469200"/>
              <a:gd name="connsiteX11" fmla="*/ 311578 w 469200"/>
              <a:gd name="connsiteY11" fmla="*/ 253844 h 469200"/>
              <a:gd name="connsiteX12" fmla="*/ 325324 w 469200"/>
              <a:gd name="connsiteY12" fmla="*/ 240098 h 469200"/>
              <a:gd name="connsiteX13" fmla="*/ 229101 w 469200"/>
              <a:gd name="connsiteY13" fmla="*/ 194277 h 469200"/>
              <a:gd name="connsiteX14" fmla="*/ 229101 w 469200"/>
              <a:gd name="connsiteY14" fmla="*/ 350066 h 469200"/>
              <a:gd name="connsiteX15" fmla="*/ 256593 w 469200"/>
              <a:gd name="connsiteY15" fmla="*/ 350066 h 469200"/>
              <a:gd name="connsiteX16" fmla="*/ 256593 w 469200"/>
              <a:gd name="connsiteY16" fmla="*/ 194277 h 469200"/>
              <a:gd name="connsiteX17" fmla="*/ 215355 w 469200"/>
              <a:gd name="connsiteY17" fmla="*/ 166785 h 469200"/>
              <a:gd name="connsiteX18" fmla="*/ 270339 w 469200"/>
              <a:gd name="connsiteY18" fmla="*/ 166785 h 469200"/>
              <a:gd name="connsiteX19" fmla="*/ 284086 w 469200"/>
              <a:gd name="connsiteY19" fmla="*/ 180531 h 469200"/>
              <a:gd name="connsiteX20" fmla="*/ 284086 w 469200"/>
              <a:gd name="connsiteY20" fmla="*/ 363812 h 469200"/>
              <a:gd name="connsiteX21" fmla="*/ 270339 w 469200"/>
              <a:gd name="connsiteY21" fmla="*/ 377558 h 469200"/>
              <a:gd name="connsiteX22" fmla="*/ 215355 w 469200"/>
              <a:gd name="connsiteY22" fmla="*/ 377558 h 469200"/>
              <a:gd name="connsiteX23" fmla="*/ 201609 w 469200"/>
              <a:gd name="connsiteY23" fmla="*/ 363812 h 469200"/>
              <a:gd name="connsiteX24" fmla="*/ 201609 w 469200"/>
              <a:gd name="connsiteY24" fmla="*/ 180531 h 469200"/>
              <a:gd name="connsiteX25" fmla="*/ 215355 w 469200"/>
              <a:gd name="connsiteY25" fmla="*/ 166785 h 469200"/>
              <a:gd name="connsiteX26" fmla="*/ 119132 w 469200"/>
              <a:gd name="connsiteY26" fmla="*/ 120965 h 469200"/>
              <a:gd name="connsiteX27" fmla="*/ 119132 w 469200"/>
              <a:gd name="connsiteY27" fmla="*/ 350067 h 469200"/>
              <a:gd name="connsiteX28" fmla="*/ 146624 w 469200"/>
              <a:gd name="connsiteY28" fmla="*/ 350067 h 469200"/>
              <a:gd name="connsiteX29" fmla="*/ 146624 w 469200"/>
              <a:gd name="connsiteY29" fmla="*/ 120965 h 469200"/>
              <a:gd name="connsiteX30" fmla="*/ 105386 w 469200"/>
              <a:gd name="connsiteY30" fmla="*/ 93473 h 469200"/>
              <a:gd name="connsiteX31" fmla="*/ 160370 w 469200"/>
              <a:gd name="connsiteY31" fmla="*/ 93473 h 469200"/>
              <a:gd name="connsiteX32" fmla="*/ 174117 w 469200"/>
              <a:gd name="connsiteY32" fmla="*/ 107219 h 469200"/>
              <a:gd name="connsiteX33" fmla="*/ 174117 w 469200"/>
              <a:gd name="connsiteY33" fmla="*/ 363813 h 469200"/>
              <a:gd name="connsiteX34" fmla="*/ 160370 w 469200"/>
              <a:gd name="connsiteY34" fmla="*/ 377559 h 469200"/>
              <a:gd name="connsiteX35" fmla="*/ 105386 w 469200"/>
              <a:gd name="connsiteY35" fmla="*/ 377559 h 469200"/>
              <a:gd name="connsiteX36" fmla="*/ 91640 w 469200"/>
              <a:gd name="connsiteY36" fmla="*/ 363813 h 469200"/>
              <a:gd name="connsiteX37" fmla="*/ 91640 w 469200"/>
              <a:gd name="connsiteY37" fmla="*/ 107219 h 469200"/>
              <a:gd name="connsiteX38" fmla="*/ 105386 w 469200"/>
              <a:gd name="connsiteY38" fmla="*/ 93473 h 469200"/>
              <a:gd name="connsiteX39" fmla="*/ 372977 w 469200"/>
              <a:gd name="connsiteY39" fmla="*/ 82476 h 469200"/>
              <a:gd name="connsiteX40" fmla="*/ 386723 w 469200"/>
              <a:gd name="connsiteY40" fmla="*/ 96222 h 469200"/>
              <a:gd name="connsiteX41" fmla="*/ 372977 w 469200"/>
              <a:gd name="connsiteY41" fmla="*/ 109968 h 469200"/>
              <a:gd name="connsiteX42" fmla="*/ 359231 w 469200"/>
              <a:gd name="connsiteY42" fmla="*/ 96222 h 469200"/>
              <a:gd name="connsiteX43" fmla="*/ 372977 w 469200"/>
              <a:gd name="connsiteY43" fmla="*/ 82476 h 469200"/>
              <a:gd name="connsiteX44" fmla="*/ 372977 w 469200"/>
              <a:gd name="connsiteY44" fmla="*/ 54984 h 469200"/>
              <a:gd name="connsiteX45" fmla="*/ 331738 w 469200"/>
              <a:gd name="connsiteY45" fmla="*/ 96223 h 469200"/>
              <a:gd name="connsiteX46" fmla="*/ 372977 w 469200"/>
              <a:gd name="connsiteY46" fmla="*/ 137461 h 469200"/>
              <a:gd name="connsiteX47" fmla="*/ 414215 w 469200"/>
              <a:gd name="connsiteY47" fmla="*/ 96223 h 469200"/>
              <a:gd name="connsiteX48" fmla="*/ 372977 w 469200"/>
              <a:gd name="connsiteY48" fmla="*/ 54984 h 469200"/>
              <a:gd name="connsiteX49" fmla="*/ 372978 w 469200"/>
              <a:gd name="connsiteY49" fmla="*/ 0 h 469200"/>
              <a:gd name="connsiteX50" fmla="*/ 386724 w 469200"/>
              <a:gd name="connsiteY50" fmla="*/ 13746 h 469200"/>
              <a:gd name="connsiteX51" fmla="*/ 386724 w 469200"/>
              <a:gd name="connsiteY51" fmla="*/ 28875 h 469200"/>
              <a:gd name="connsiteX52" fmla="*/ 410852 w 469200"/>
              <a:gd name="connsiteY52" fmla="*/ 38908 h 469200"/>
              <a:gd name="connsiteX53" fmla="*/ 421577 w 469200"/>
              <a:gd name="connsiteY53" fmla="*/ 28182 h 469200"/>
              <a:gd name="connsiteX54" fmla="*/ 441017 w 469200"/>
              <a:gd name="connsiteY54" fmla="*/ 28182 h 469200"/>
              <a:gd name="connsiteX55" fmla="*/ 441017 w 469200"/>
              <a:gd name="connsiteY55" fmla="*/ 47622 h 469200"/>
              <a:gd name="connsiteX56" fmla="*/ 430291 w 469200"/>
              <a:gd name="connsiteY56" fmla="*/ 58348 h 469200"/>
              <a:gd name="connsiteX57" fmla="*/ 440324 w 469200"/>
              <a:gd name="connsiteY57" fmla="*/ 82477 h 469200"/>
              <a:gd name="connsiteX58" fmla="*/ 455453 w 469200"/>
              <a:gd name="connsiteY58" fmla="*/ 82477 h 469200"/>
              <a:gd name="connsiteX59" fmla="*/ 469199 w 469200"/>
              <a:gd name="connsiteY59" fmla="*/ 96223 h 469200"/>
              <a:gd name="connsiteX60" fmla="*/ 455453 w 469200"/>
              <a:gd name="connsiteY60" fmla="*/ 109969 h 469200"/>
              <a:gd name="connsiteX61" fmla="*/ 440322 w 469200"/>
              <a:gd name="connsiteY61" fmla="*/ 109969 h 469200"/>
              <a:gd name="connsiteX62" fmla="*/ 430290 w 469200"/>
              <a:gd name="connsiteY62" fmla="*/ 134098 h 469200"/>
              <a:gd name="connsiteX63" fmla="*/ 441015 w 469200"/>
              <a:gd name="connsiteY63" fmla="*/ 144823 h 469200"/>
              <a:gd name="connsiteX64" fmla="*/ 441015 w 469200"/>
              <a:gd name="connsiteY64" fmla="*/ 164263 h 469200"/>
              <a:gd name="connsiteX65" fmla="*/ 431295 w 469200"/>
              <a:gd name="connsiteY65" fmla="*/ 168290 h 469200"/>
              <a:gd name="connsiteX66" fmla="*/ 421576 w 469200"/>
              <a:gd name="connsiteY66" fmla="*/ 164263 h 469200"/>
              <a:gd name="connsiteX67" fmla="*/ 410850 w 469200"/>
              <a:gd name="connsiteY67" fmla="*/ 153537 h 469200"/>
              <a:gd name="connsiteX68" fmla="*/ 386722 w 469200"/>
              <a:gd name="connsiteY68" fmla="*/ 163570 h 469200"/>
              <a:gd name="connsiteX69" fmla="*/ 386722 w 469200"/>
              <a:gd name="connsiteY69" fmla="*/ 178699 h 469200"/>
              <a:gd name="connsiteX70" fmla="*/ 372976 w 469200"/>
              <a:gd name="connsiteY70" fmla="*/ 192445 h 469200"/>
              <a:gd name="connsiteX71" fmla="*/ 359230 w 469200"/>
              <a:gd name="connsiteY71" fmla="*/ 178699 h 469200"/>
              <a:gd name="connsiteX72" fmla="*/ 359230 w 469200"/>
              <a:gd name="connsiteY72" fmla="*/ 163570 h 469200"/>
              <a:gd name="connsiteX73" fmla="*/ 335102 w 469200"/>
              <a:gd name="connsiteY73" fmla="*/ 153537 h 469200"/>
              <a:gd name="connsiteX74" fmla="*/ 324376 w 469200"/>
              <a:gd name="connsiteY74" fmla="*/ 164263 h 469200"/>
              <a:gd name="connsiteX75" fmla="*/ 314657 w 469200"/>
              <a:gd name="connsiteY75" fmla="*/ 168290 h 469200"/>
              <a:gd name="connsiteX76" fmla="*/ 304936 w 469200"/>
              <a:gd name="connsiteY76" fmla="*/ 164263 h 469200"/>
              <a:gd name="connsiteX77" fmla="*/ 304936 w 469200"/>
              <a:gd name="connsiteY77" fmla="*/ 144823 h 469200"/>
              <a:gd name="connsiteX78" fmla="*/ 315662 w 469200"/>
              <a:gd name="connsiteY78" fmla="*/ 134098 h 469200"/>
              <a:gd name="connsiteX79" fmla="*/ 305629 w 469200"/>
              <a:gd name="connsiteY79" fmla="*/ 109969 h 469200"/>
              <a:gd name="connsiteX80" fmla="*/ 290500 w 469200"/>
              <a:gd name="connsiteY80" fmla="*/ 109969 h 469200"/>
              <a:gd name="connsiteX81" fmla="*/ 276754 w 469200"/>
              <a:gd name="connsiteY81" fmla="*/ 96223 h 469200"/>
              <a:gd name="connsiteX82" fmla="*/ 290500 w 469200"/>
              <a:gd name="connsiteY82" fmla="*/ 82477 h 469200"/>
              <a:gd name="connsiteX83" fmla="*/ 305631 w 469200"/>
              <a:gd name="connsiteY83" fmla="*/ 82477 h 469200"/>
              <a:gd name="connsiteX84" fmla="*/ 315664 w 469200"/>
              <a:gd name="connsiteY84" fmla="*/ 58348 h 469200"/>
              <a:gd name="connsiteX85" fmla="*/ 304938 w 469200"/>
              <a:gd name="connsiteY85" fmla="*/ 47622 h 469200"/>
              <a:gd name="connsiteX86" fmla="*/ 304938 w 469200"/>
              <a:gd name="connsiteY86" fmla="*/ 28182 h 469200"/>
              <a:gd name="connsiteX87" fmla="*/ 324378 w 469200"/>
              <a:gd name="connsiteY87" fmla="*/ 28182 h 469200"/>
              <a:gd name="connsiteX88" fmla="*/ 335103 w 469200"/>
              <a:gd name="connsiteY88" fmla="*/ 38908 h 469200"/>
              <a:gd name="connsiteX89" fmla="*/ 359231 w 469200"/>
              <a:gd name="connsiteY89" fmla="*/ 28875 h 469200"/>
              <a:gd name="connsiteX90" fmla="*/ 359231 w 469200"/>
              <a:gd name="connsiteY90" fmla="*/ 13746 h 469200"/>
              <a:gd name="connsiteX91" fmla="*/ 372978 w 469200"/>
              <a:gd name="connsiteY91" fmla="*/ 0 h 469200"/>
              <a:gd name="connsiteX92" fmla="*/ 50402 w 469200"/>
              <a:gd name="connsiteY92" fmla="*/ 0 h 469200"/>
              <a:gd name="connsiteX93" fmla="*/ 64148 w 469200"/>
              <a:gd name="connsiteY93" fmla="*/ 13746 h 469200"/>
              <a:gd name="connsiteX94" fmla="*/ 64148 w 469200"/>
              <a:gd name="connsiteY94" fmla="*/ 405052 h 469200"/>
              <a:gd name="connsiteX95" fmla="*/ 455454 w 469200"/>
              <a:gd name="connsiteY95" fmla="*/ 405052 h 469200"/>
              <a:gd name="connsiteX96" fmla="*/ 469200 w 469200"/>
              <a:gd name="connsiteY96" fmla="*/ 418798 h 469200"/>
              <a:gd name="connsiteX97" fmla="*/ 455454 w 469200"/>
              <a:gd name="connsiteY97" fmla="*/ 432544 h 469200"/>
              <a:gd name="connsiteX98" fmla="*/ 449039 w 469200"/>
              <a:gd name="connsiteY98" fmla="*/ 432544 h 469200"/>
              <a:gd name="connsiteX99" fmla="*/ 449039 w 469200"/>
              <a:gd name="connsiteY99" fmla="*/ 455454 h 469200"/>
              <a:gd name="connsiteX100" fmla="*/ 435293 w 469200"/>
              <a:gd name="connsiteY100" fmla="*/ 469200 h 469200"/>
              <a:gd name="connsiteX101" fmla="*/ 421547 w 469200"/>
              <a:gd name="connsiteY101" fmla="*/ 455454 h 469200"/>
              <a:gd name="connsiteX102" fmla="*/ 421547 w 469200"/>
              <a:gd name="connsiteY102" fmla="*/ 432544 h 469200"/>
              <a:gd name="connsiteX103" fmla="*/ 394055 w 469200"/>
              <a:gd name="connsiteY103" fmla="*/ 432544 h 469200"/>
              <a:gd name="connsiteX104" fmla="*/ 394055 w 469200"/>
              <a:gd name="connsiteY104" fmla="*/ 455454 h 469200"/>
              <a:gd name="connsiteX105" fmla="*/ 380309 w 469200"/>
              <a:gd name="connsiteY105" fmla="*/ 469200 h 469200"/>
              <a:gd name="connsiteX106" fmla="*/ 366563 w 469200"/>
              <a:gd name="connsiteY106" fmla="*/ 455454 h 469200"/>
              <a:gd name="connsiteX107" fmla="*/ 366563 w 469200"/>
              <a:gd name="connsiteY107" fmla="*/ 432544 h 469200"/>
              <a:gd name="connsiteX108" fmla="*/ 339070 w 469200"/>
              <a:gd name="connsiteY108" fmla="*/ 432544 h 469200"/>
              <a:gd name="connsiteX109" fmla="*/ 339070 w 469200"/>
              <a:gd name="connsiteY109" fmla="*/ 455454 h 469200"/>
              <a:gd name="connsiteX110" fmla="*/ 325324 w 469200"/>
              <a:gd name="connsiteY110" fmla="*/ 469200 h 469200"/>
              <a:gd name="connsiteX111" fmla="*/ 311578 w 469200"/>
              <a:gd name="connsiteY111" fmla="*/ 455454 h 469200"/>
              <a:gd name="connsiteX112" fmla="*/ 311578 w 469200"/>
              <a:gd name="connsiteY112" fmla="*/ 432544 h 469200"/>
              <a:gd name="connsiteX113" fmla="*/ 284086 w 469200"/>
              <a:gd name="connsiteY113" fmla="*/ 432544 h 469200"/>
              <a:gd name="connsiteX114" fmla="*/ 284086 w 469200"/>
              <a:gd name="connsiteY114" fmla="*/ 455454 h 469200"/>
              <a:gd name="connsiteX115" fmla="*/ 270340 w 469200"/>
              <a:gd name="connsiteY115" fmla="*/ 469200 h 469200"/>
              <a:gd name="connsiteX116" fmla="*/ 256594 w 469200"/>
              <a:gd name="connsiteY116" fmla="*/ 455454 h 469200"/>
              <a:gd name="connsiteX117" fmla="*/ 256594 w 469200"/>
              <a:gd name="connsiteY117" fmla="*/ 432544 h 469200"/>
              <a:gd name="connsiteX118" fmla="*/ 229102 w 469200"/>
              <a:gd name="connsiteY118" fmla="*/ 432544 h 469200"/>
              <a:gd name="connsiteX119" fmla="*/ 229102 w 469200"/>
              <a:gd name="connsiteY119" fmla="*/ 455454 h 469200"/>
              <a:gd name="connsiteX120" fmla="*/ 215355 w 469200"/>
              <a:gd name="connsiteY120" fmla="*/ 469200 h 469200"/>
              <a:gd name="connsiteX121" fmla="*/ 201609 w 469200"/>
              <a:gd name="connsiteY121" fmla="*/ 455454 h 469200"/>
              <a:gd name="connsiteX122" fmla="*/ 201609 w 469200"/>
              <a:gd name="connsiteY122" fmla="*/ 432544 h 469200"/>
              <a:gd name="connsiteX123" fmla="*/ 174117 w 469200"/>
              <a:gd name="connsiteY123" fmla="*/ 432544 h 469200"/>
              <a:gd name="connsiteX124" fmla="*/ 174117 w 469200"/>
              <a:gd name="connsiteY124" fmla="*/ 455454 h 469200"/>
              <a:gd name="connsiteX125" fmla="*/ 160371 w 469200"/>
              <a:gd name="connsiteY125" fmla="*/ 469200 h 469200"/>
              <a:gd name="connsiteX126" fmla="*/ 146625 w 469200"/>
              <a:gd name="connsiteY126" fmla="*/ 455454 h 469200"/>
              <a:gd name="connsiteX127" fmla="*/ 146625 w 469200"/>
              <a:gd name="connsiteY127" fmla="*/ 432544 h 469200"/>
              <a:gd name="connsiteX128" fmla="*/ 119133 w 469200"/>
              <a:gd name="connsiteY128" fmla="*/ 432544 h 469200"/>
              <a:gd name="connsiteX129" fmla="*/ 119133 w 469200"/>
              <a:gd name="connsiteY129" fmla="*/ 455454 h 469200"/>
              <a:gd name="connsiteX130" fmla="*/ 105387 w 469200"/>
              <a:gd name="connsiteY130" fmla="*/ 469200 h 469200"/>
              <a:gd name="connsiteX131" fmla="*/ 91641 w 469200"/>
              <a:gd name="connsiteY131" fmla="*/ 455454 h 469200"/>
              <a:gd name="connsiteX132" fmla="*/ 91641 w 469200"/>
              <a:gd name="connsiteY132" fmla="*/ 432544 h 469200"/>
              <a:gd name="connsiteX133" fmla="*/ 64148 w 469200"/>
              <a:gd name="connsiteY133" fmla="*/ 432544 h 469200"/>
              <a:gd name="connsiteX134" fmla="*/ 64148 w 469200"/>
              <a:gd name="connsiteY134" fmla="*/ 455454 h 469200"/>
              <a:gd name="connsiteX135" fmla="*/ 50402 w 469200"/>
              <a:gd name="connsiteY135" fmla="*/ 469200 h 469200"/>
              <a:gd name="connsiteX136" fmla="*/ 36656 w 469200"/>
              <a:gd name="connsiteY136" fmla="*/ 455454 h 469200"/>
              <a:gd name="connsiteX137" fmla="*/ 36656 w 469200"/>
              <a:gd name="connsiteY137" fmla="*/ 432544 h 469200"/>
              <a:gd name="connsiteX138" fmla="*/ 13746 w 469200"/>
              <a:gd name="connsiteY138" fmla="*/ 432544 h 469200"/>
              <a:gd name="connsiteX139" fmla="*/ 0 w 469200"/>
              <a:gd name="connsiteY139" fmla="*/ 418798 h 469200"/>
              <a:gd name="connsiteX140" fmla="*/ 13746 w 469200"/>
              <a:gd name="connsiteY140" fmla="*/ 405052 h 469200"/>
              <a:gd name="connsiteX141" fmla="*/ 36656 w 469200"/>
              <a:gd name="connsiteY141" fmla="*/ 405052 h 469200"/>
              <a:gd name="connsiteX142" fmla="*/ 36656 w 469200"/>
              <a:gd name="connsiteY142" fmla="*/ 377559 h 469200"/>
              <a:gd name="connsiteX143" fmla="*/ 13746 w 469200"/>
              <a:gd name="connsiteY143" fmla="*/ 377559 h 469200"/>
              <a:gd name="connsiteX144" fmla="*/ 0 w 469200"/>
              <a:gd name="connsiteY144" fmla="*/ 363813 h 469200"/>
              <a:gd name="connsiteX145" fmla="*/ 13746 w 469200"/>
              <a:gd name="connsiteY145" fmla="*/ 350067 h 469200"/>
              <a:gd name="connsiteX146" fmla="*/ 36656 w 469200"/>
              <a:gd name="connsiteY146" fmla="*/ 350067 h 469200"/>
              <a:gd name="connsiteX147" fmla="*/ 36656 w 469200"/>
              <a:gd name="connsiteY147" fmla="*/ 322575 h 469200"/>
              <a:gd name="connsiteX148" fmla="*/ 13746 w 469200"/>
              <a:gd name="connsiteY148" fmla="*/ 322575 h 469200"/>
              <a:gd name="connsiteX149" fmla="*/ 0 w 469200"/>
              <a:gd name="connsiteY149" fmla="*/ 308829 h 469200"/>
              <a:gd name="connsiteX150" fmla="*/ 13746 w 469200"/>
              <a:gd name="connsiteY150" fmla="*/ 295083 h 469200"/>
              <a:gd name="connsiteX151" fmla="*/ 36656 w 469200"/>
              <a:gd name="connsiteY151" fmla="*/ 295083 h 469200"/>
              <a:gd name="connsiteX152" fmla="*/ 36656 w 469200"/>
              <a:gd name="connsiteY152" fmla="*/ 267591 h 469200"/>
              <a:gd name="connsiteX153" fmla="*/ 13746 w 469200"/>
              <a:gd name="connsiteY153" fmla="*/ 267591 h 469200"/>
              <a:gd name="connsiteX154" fmla="*/ 0 w 469200"/>
              <a:gd name="connsiteY154" fmla="*/ 253845 h 469200"/>
              <a:gd name="connsiteX155" fmla="*/ 13746 w 469200"/>
              <a:gd name="connsiteY155" fmla="*/ 240098 h 469200"/>
              <a:gd name="connsiteX156" fmla="*/ 36656 w 469200"/>
              <a:gd name="connsiteY156" fmla="*/ 240098 h 469200"/>
              <a:gd name="connsiteX157" fmla="*/ 36656 w 469200"/>
              <a:gd name="connsiteY157" fmla="*/ 212606 h 469200"/>
              <a:gd name="connsiteX158" fmla="*/ 13746 w 469200"/>
              <a:gd name="connsiteY158" fmla="*/ 212606 h 469200"/>
              <a:gd name="connsiteX159" fmla="*/ 0 w 469200"/>
              <a:gd name="connsiteY159" fmla="*/ 198860 h 469200"/>
              <a:gd name="connsiteX160" fmla="*/ 13746 w 469200"/>
              <a:gd name="connsiteY160" fmla="*/ 185114 h 469200"/>
              <a:gd name="connsiteX161" fmla="*/ 36656 w 469200"/>
              <a:gd name="connsiteY161" fmla="*/ 185114 h 469200"/>
              <a:gd name="connsiteX162" fmla="*/ 36656 w 469200"/>
              <a:gd name="connsiteY162" fmla="*/ 157622 h 469200"/>
              <a:gd name="connsiteX163" fmla="*/ 13746 w 469200"/>
              <a:gd name="connsiteY163" fmla="*/ 157622 h 469200"/>
              <a:gd name="connsiteX164" fmla="*/ 0 w 469200"/>
              <a:gd name="connsiteY164" fmla="*/ 143876 h 469200"/>
              <a:gd name="connsiteX165" fmla="*/ 13746 w 469200"/>
              <a:gd name="connsiteY165" fmla="*/ 130130 h 469200"/>
              <a:gd name="connsiteX166" fmla="*/ 36656 w 469200"/>
              <a:gd name="connsiteY166" fmla="*/ 130130 h 469200"/>
              <a:gd name="connsiteX167" fmla="*/ 36656 w 469200"/>
              <a:gd name="connsiteY167" fmla="*/ 102638 h 469200"/>
              <a:gd name="connsiteX168" fmla="*/ 13746 w 469200"/>
              <a:gd name="connsiteY168" fmla="*/ 102638 h 469200"/>
              <a:gd name="connsiteX169" fmla="*/ 0 w 469200"/>
              <a:gd name="connsiteY169" fmla="*/ 88891 h 469200"/>
              <a:gd name="connsiteX170" fmla="*/ 13746 w 469200"/>
              <a:gd name="connsiteY170" fmla="*/ 75145 h 469200"/>
              <a:gd name="connsiteX171" fmla="*/ 36656 w 469200"/>
              <a:gd name="connsiteY171" fmla="*/ 75145 h 469200"/>
              <a:gd name="connsiteX172" fmla="*/ 36656 w 469200"/>
              <a:gd name="connsiteY172" fmla="*/ 47653 h 469200"/>
              <a:gd name="connsiteX173" fmla="*/ 13746 w 469200"/>
              <a:gd name="connsiteY173" fmla="*/ 47653 h 469200"/>
              <a:gd name="connsiteX174" fmla="*/ 0 w 469200"/>
              <a:gd name="connsiteY174" fmla="*/ 33907 h 469200"/>
              <a:gd name="connsiteX175" fmla="*/ 13746 w 469200"/>
              <a:gd name="connsiteY175" fmla="*/ 20161 h 469200"/>
              <a:gd name="connsiteX176" fmla="*/ 36656 w 469200"/>
              <a:gd name="connsiteY176" fmla="*/ 20161 h 469200"/>
              <a:gd name="connsiteX177" fmla="*/ 36656 w 469200"/>
              <a:gd name="connsiteY177" fmla="*/ 13746 h 469200"/>
              <a:gd name="connsiteX178" fmla="*/ 50402 w 469200"/>
              <a:gd name="connsiteY178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469200" h="469200">
                <a:moveTo>
                  <a:pt x="339070" y="267590"/>
                </a:moveTo>
                <a:lnTo>
                  <a:pt x="339070" y="350067"/>
                </a:lnTo>
                <a:lnTo>
                  <a:pt x="366562" y="350067"/>
                </a:lnTo>
                <a:lnTo>
                  <a:pt x="366562" y="267590"/>
                </a:lnTo>
                <a:close/>
                <a:moveTo>
                  <a:pt x="325324" y="240098"/>
                </a:moveTo>
                <a:lnTo>
                  <a:pt x="380308" y="240098"/>
                </a:lnTo>
                <a:cubicBezTo>
                  <a:pt x="387900" y="240098"/>
                  <a:pt x="394055" y="246253"/>
                  <a:pt x="394055" y="253844"/>
                </a:cubicBezTo>
                <a:lnTo>
                  <a:pt x="394055" y="363813"/>
                </a:lnTo>
                <a:cubicBezTo>
                  <a:pt x="394055" y="371404"/>
                  <a:pt x="387900" y="377559"/>
                  <a:pt x="380308" y="377559"/>
                </a:cubicBezTo>
                <a:lnTo>
                  <a:pt x="325324" y="377559"/>
                </a:lnTo>
                <a:cubicBezTo>
                  <a:pt x="317733" y="377559"/>
                  <a:pt x="311578" y="371404"/>
                  <a:pt x="311578" y="363813"/>
                </a:cubicBezTo>
                <a:lnTo>
                  <a:pt x="311578" y="253844"/>
                </a:lnTo>
                <a:cubicBezTo>
                  <a:pt x="311578" y="246253"/>
                  <a:pt x="317733" y="240098"/>
                  <a:pt x="325324" y="240098"/>
                </a:cubicBezTo>
                <a:close/>
                <a:moveTo>
                  <a:pt x="229101" y="194277"/>
                </a:moveTo>
                <a:lnTo>
                  <a:pt x="229101" y="350066"/>
                </a:lnTo>
                <a:lnTo>
                  <a:pt x="256593" y="350066"/>
                </a:lnTo>
                <a:lnTo>
                  <a:pt x="256593" y="194277"/>
                </a:lnTo>
                <a:close/>
                <a:moveTo>
                  <a:pt x="215355" y="166785"/>
                </a:moveTo>
                <a:lnTo>
                  <a:pt x="270339" y="166785"/>
                </a:lnTo>
                <a:cubicBezTo>
                  <a:pt x="277931" y="166785"/>
                  <a:pt x="284086" y="172940"/>
                  <a:pt x="284086" y="180531"/>
                </a:cubicBezTo>
                <a:lnTo>
                  <a:pt x="284086" y="363812"/>
                </a:lnTo>
                <a:cubicBezTo>
                  <a:pt x="284086" y="371404"/>
                  <a:pt x="277931" y="377558"/>
                  <a:pt x="270339" y="377558"/>
                </a:cubicBezTo>
                <a:lnTo>
                  <a:pt x="215355" y="377558"/>
                </a:lnTo>
                <a:cubicBezTo>
                  <a:pt x="207764" y="377558"/>
                  <a:pt x="201609" y="371404"/>
                  <a:pt x="201609" y="363812"/>
                </a:cubicBezTo>
                <a:lnTo>
                  <a:pt x="201609" y="180531"/>
                </a:lnTo>
                <a:cubicBezTo>
                  <a:pt x="201609" y="172940"/>
                  <a:pt x="207764" y="166785"/>
                  <a:pt x="215355" y="166785"/>
                </a:cubicBezTo>
                <a:close/>
                <a:moveTo>
                  <a:pt x="119132" y="120965"/>
                </a:moveTo>
                <a:lnTo>
                  <a:pt x="119132" y="350067"/>
                </a:lnTo>
                <a:lnTo>
                  <a:pt x="146624" y="350067"/>
                </a:lnTo>
                <a:lnTo>
                  <a:pt x="146624" y="120965"/>
                </a:lnTo>
                <a:close/>
                <a:moveTo>
                  <a:pt x="105386" y="93473"/>
                </a:moveTo>
                <a:lnTo>
                  <a:pt x="160370" y="93473"/>
                </a:lnTo>
                <a:cubicBezTo>
                  <a:pt x="167962" y="93473"/>
                  <a:pt x="174117" y="99628"/>
                  <a:pt x="174117" y="107219"/>
                </a:cubicBezTo>
                <a:lnTo>
                  <a:pt x="174117" y="363813"/>
                </a:lnTo>
                <a:cubicBezTo>
                  <a:pt x="174117" y="371404"/>
                  <a:pt x="167962" y="377559"/>
                  <a:pt x="160370" y="377559"/>
                </a:cubicBezTo>
                <a:lnTo>
                  <a:pt x="105386" y="377559"/>
                </a:lnTo>
                <a:cubicBezTo>
                  <a:pt x="97795" y="377559"/>
                  <a:pt x="91640" y="371404"/>
                  <a:pt x="91640" y="363813"/>
                </a:cubicBezTo>
                <a:lnTo>
                  <a:pt x="91640" y="107219"/>
                </a:lnTo>
                <a:cubicBezTo>
                  <a:pt x="91640" y="99628"/>
                  <a:pt x="97795" y="93473"/>
                  <a:pt x="105386" y="93473"/>
                </a:cubicBezTo>
                <a:close/>
                <a:moveTo>
                  <a:pt x="372977" y="82476"/>
                </a:moveTo>
                <a:cubicBezTo>
                  <a:pt x="380569" y="82476"/>
                  <a:pt x="386723" y="88630"/>
                  <a:pt x="386723" y="96222"/>
                </a:cubicBezTo>
                <a:cubicBezTo>
                  <a:pt x="386723" y="103814"/>
                  <a:pt x="380569" y="109968"/>
                  <a:pt x="372977" y="109968"/>
                </a:cubicBezTo>
                <a:cubicBezTo>
                  <a:pt x="365385" y="109968"/>
                  <a:pt x="359231" y="103814"/>
                  <a:pt x="359231" y="96222"/>
                </a:cubicBezTo>
                <a:cubicBezTo>
                  <a:pt x="359231" y="88630"/>
                  <a:pt x="365385" y="82476"/>
                  <a:pt x="372977" y="82476"/>
                </a:cubicBezTo>
                <a:close/>
                <a:moveTo>
                  <a:pt x="372977" y="54984"/>
                </a:moveTo>
                <a:cubicBezTo>
                  <a:pt x="350238" y="54984"/>
                  <a:pt x="331738" y="73484"/>
                  <a:pt x="331738" y="96223"/>
                </a:cubicBezTo>
                <a:cubicBezTo>
                  <a:pt x="331738" y="118961"/>
                  <a:pt x="350238" y="137461"/>
                  <a:pt x="372977" y="137461"/>
                </a:cubicBezTo>
                <a:cubicBezTo>
                  <a:pt x="395715" y="137461"/>
                  <a:pt x="414215" y="118961"/>
                  <a:pt x="414215" y="96223"/>
                </a:cubicBezTo>
                <a:cubicBezTo>
                  <a:pt x="414215" y="73484"/>
                  <a:pt x="395715" y="54984"/>
                  <a:pt x="372977" y="54984"/>
                </a:cubicBezTo>
                <a:close/>
                <a:moveTo>
                  <a:pt x="372978" y="0"/>
                </a:moveTo>
                <a:cubicBezTo>
                  <a:pt x="380569" y="0"/>
                  <a:pt x="386724" y="6155"/>
                  <a:pt x="386724" y="13746"/>
                </a:cubicBezTo>
                <a:lnTo>
                  <a:pt x="386724" y="28875"/>
                </a:lnTo>
                <a:cubicBezTo>
                  <a:pt x="395485" y="30660"/>
                  <a:pt x="403641" y="34126"/>
                  <a:pt x="410852" y="38908"/>
                </a:cubicBezTo>
                <a:lnTo>
                  <a:pt x="421577" y="28182"/>
                </a:lnTo>
                <a:cubicBezTo>
                  <a:pt x="426946" y="22815"/>
                  <a:pt x="435648" y="22813"/>
                  <a:pt x="441017" y="28182"/>
                </a:cubicBezTo>
                <a:cubicBezTo>
                  <a:pt x="446385" y="33551"/>
                  <a:pt x="446385" y="42255"/>
                  <a:pt x="441017" y="47622"/>
                </a:cubicBezTo>
                <a:lnTo>
                  <a:pt x="430291" y="58348"/>
                </a:lnTo>
                <a:cubicBezTo>
                  <a:pt x="435072" y="65560"/>
                  <a:pt x="438538" y="73714"/>
                  <a:pt x="440324" y="82477"/>
                </a:cubicBezTo>
                <a:lnTo>
                  <a:pt x="455453" y="82477"/>
                </a:lnTo>
                <a:cubicBezTo>
                  <a:pt x="463045" y="82477"/>
                  <a:pt x="469199" y="88631"/>
                  <a:pt x="469199" y="96223"/>
                </a:cubicBezTo>
                <a:cubicBezTo>
                  <a:pt x="469199" y="103814"/>
                  <a:pt x="463045" y="109969"/>
                  <a:pt x="455453" y="109969"/>
                </a:cubicBezTo>
                <a:lnTo>
                  <a:pt x="440322" y="109969"/>
                </a:lnTo>
                <a:cubicBezTo>
                  <a:pt x="438537" y="118731"/>
                  <a:pt x="435071" y="126887"/>
                  <a:pt x="430290" y="134098"/>
                </a:cubicBezTo>
                <a:lnTo>
                  <a:pt x="441015" y="144823"/>
                </a:lnTo>
                <a:cubicBezTo>
                  <a:pt x="446383" y="150192"/>
                  <a:pt x="446383" y="158896"/>
                  <a:pt x="441015" y="164263"/>
                </a:cubicBezTo>
                <a:cubicBezTo>
                  <a:pt x="438331" y="166947"/>
                  <a:pt x="434812" y="168290"/>
                  <a:pt x="431295" y="168290"/>
                </a:cubicBezTo>
                <a:cubicBezTo>
                  <a:pt x="427778" y="168290"/>
                  <a:pt x="424260" y="166947"/>
                  <a:pt x="421576" y="164263"/>
                </a:cubicBezTo>
                <a:lnTo>
                  <a:pt x="410850" y="153537"/>
                </a:lnTo>
                <a:cubicBezTo>
                  <a:pt x="403639" y="158318"/>
                  <a:pt x="395484" y="161785"/>
                  <a:pt x="386722" y="163570"/>
                </a:cubicBezTo>
                <a:lnTo>
                  <a:pt x="386722" y="178699"/>
                </a:lnTo>
                <a:cubicBezTo>
                  <a:pt x="386722" y="186291"/>
                  <a:pt x="380567" y="192445"/>
                  <a:pt x="372976" y="192445"/>
                </a:cubicBezTo>
                <a:cubicBezTo>
                  <a:pt x="365384" y="192445"/>
                  <a:pt x="359230" y="186291"/>
                  <a:pt x="359230" y="178699"/>
                </a:cubicBezTo>
                <a:lnTo>
                  <a:pt x="359230" y="163570"/>
                </a:lnTo>
                <a:cubicBezTo>
                  <a:pt x="350468" y="161785"/>
                  <a:pt x="342313" y="158319"/>
                  <a:pt x="335102" y="153537"/>
                </a:cubicBezTo>
                <a:lnTo>
                  <a:pt x="324376" y="164263"/>
                </a:lnTo>
                <a:cubicBezTo>
                  <a:pt x="321693" y="166947"/>
                  <a:pt x="318174" y="168290"/>
                  <a:pt x="314657" y="168290"/>
                </a:cubicBezTo>
                <a:cubicBezTo>
                  <a:pt x="311138" y="168290"/>
                  <a:pt x="307621" y="166948"/>
                  <a:pt x="304936" y="164263"/>
                </a:cubicBezTo>
                <a:cubicBezTo>
                  <a:pt x="299568" y="158895"/>
                  <a:pt x="299568" y="150191"/>
                  <a:pt x="304936" y="144823"/>
                </a:cubicBezTo>
                <a:lnTo>
                  <a:pt x="315662" y="134098"/>
                </a:lnTo>
                <a:cubicBezTo>
                  <a:pt x="310881" y="126886"/>
                  <a:pt x="307415" y="118731"/>
                  <a:pt x="305629" y="109969"/>
                </a:cubicBezTo>
                <a:lnTo>
                  <a:pt x="290500" y="109969"/>
                </a:lnTo>
                <a:cubicBezTo>
                  <a:pt x="282909" y="109969"/>
                  <a:pt x="276754" y="103814"/>
                  <a:pt x="276754" y="96223"/>
                </a:cubicBezTo>
                <a:cubicBezTo>
                  <a:pt x="276754" y="88631"/>
                  <a:pt x="282909" y="82477"/>
                  <a:pt x="290500" y="82477"/>
                </a:cubicBezTo>
                <a:lnTo>
                  <a:pt x="305631" y="82477"/>
                </a:lnTo>
                <a:cubicBezTo>
                  <a:pt x="307416" y="73714"/>
                  <a:pt x="310882" y="65559"/>
                  <a:pt x="315664" y="58348"/>
                </a:cubicBezTo>
                <a:lnTo>
                  <a:pt x="304938" y="47622"/>
                </a:lnTo>
                <a:cubicBezTo>
                  <a:pt x="299571" y="42254"/>
                  <a:pt x="299571" y="33550"/>
                  <a:pt x="304938" y="28182"/>
                </a:cubicBezTo>
                <a:cubicBezTo>
                  <a:pt x="310306" y="22815"/>
                  <a:pt x="319010" y="22815"/>
                  <a:pt x="324378" y="28182"/>
                </a:cubicBezTo>
                <a:lnTo>
                  <a:pt x="335103" y="38908"/>
                </a:lnTo>
                <a:cubicBezTo>
                  <a:pt x="342315" y="34127"/>
                  <a:pt x="350470" y="30660"/>
                  <a:pt x="359231" y="28875"/>
                </a:cubicBezTo>
                <a:lnTo>
                  <a:pt x="359231" y="13746"/>
                </a:lnTo>
                <a:cubicBezTo>
                  <a:pt x="359231" y="6155"/>
                  <a:pt x="365386" y="0"/>
                  <a:pt x="372978" y="0"/>
                </a:cubicBezTo>
                <a:close/>
                <a:moveTo>
                  <a:pt x="50402" y="0"/>
                </a:moveTo>
                <a:cubicBezTo>
                  <a:pt x="57994" y="0"/>
                  <a:pt x="64148" y="6155"/>
                  <a:pt x="64148" y="13746"/>
                </a:cubicBezTo>
                <a:lnTo>
                  <a:pt x="64148" y="405052"/>
                </a:lnTo>
                <a:lnTo>
                  <a:pt x="455454" y="405052"/>
                </a:lnTo>
                <a:cubicBezTo>
                  <a:pt x="463045" y="405052"/>
                  <a:pt x="469200" y="411206"/>
                  <a:pt x="469200" y="418798"/>
                </a:cubicBezTo>
                <a:cubicBezTo>
                  <a:pt x="469200" y="426389"/>
                  <a:pt x="463045" y="432544"/>
                  <a:pt x="455454" y="432544"/>
                </a:cubicBezTo>
                <a:lnTo>
                  <a:pt x="449039" y="432544"/>
                </a:lnTo>
                <a:lnTo>
                  <a:pt x="449039" y="455454"/>
                </a:lnTo>
                <a:cubicBezTo>
                  <a:pt x="449039" y="463045"/>
                  <a:pt x="442884" y="469200"/>
                  <a:pt x="435293" y="469200"/>
                </a:cubicBezTo>
                <a:cubicBezTo>
                  <a:pt x="427701" y="469200"/>
                  <a:pt x="421547" y="463045"/>
                  <a:pt x="421547" y="455454"/>
                </a:cubicBezTo>
                <a:lnTo>
                  <a:pt x="421547" y="432544"/>
                </a:lnTo>
                <a:lnTo>
                  <a:pt x="394055" y="432544"/>
                </a:lnTo>
                <a:lnTo>
                  <a:pt x="394055" y="455454"/>
                </a:lnTo>
                <a:cubicBezTo>
                  <a:pt x="394055" y="463045"/>
                  <a:pt x="387900" y="469200"/>
                  <a:pt x="380309" y="469200"/>
                </a:cubicBezTo>
                <a:cubicBezTo>
                  <a:pt x="372717" y="469200"/>
                  <a:pt x="366563" y="463045"/>
                  <a:pt x="366563" y="455454"/>
                </a:cubicBezTo>
                <a:lnTo>
                  <a:pt x="366563" y="432544"/>
                </a:lnTo>
                <a:lnTo>
                  <a:pt x="339070" y="432544"/>
                </a:lnTo>
                <a:lnTo>
                  <a:pt x="339070" y="455454"/>
                </a:lnTo>
                <a:cubicBezTo>
                  <a:pt x="339070" y="463045"/>
                  <a:pt x="332916" y="469200"/>
                  <a:pt x="325324" y="469200"/>
                </a:cubicBezTo>
                <a:cubicBezTo>
                  <a:pt x="317733" y="469200"/>
                  <a:pt x="311578" y="463045"/>
                  <a:pt x="311578" y="455454"/>
                </a:cubicBezTo>
                <a:lnTo>
                  <a:pt x="311578" y="432544"/>
                </a:lnTo>
                <a:lnTo>
                  <a:pt x="284086" y="432544"/>
                </a:lnTo>
                <a:lnTo>
                  <a:pt x="284086" y="455454"/>
                </a:lnTo>
                <a:cubicBezTo>
                  <a:pt x="284086" y="463045"/>
                  <a:pt x="277931" y="469200"/>
                  <a:pt x="270340" y="469200"/>
                </a:cubicBezTo>
                <a:cubicBezTo>
                  <a:pt x="262748" y="469200"/>
                  <a:pt x="256594" y="463045"/>
                  <a:pt x="256594" y="455454"/>
                </a:cubicBezTo>
                <a:lnTo>
                  <a:pt x="256594" y="432544"/>
                </a:lnTo>
                <a:lnTo>
                  <a:pt x="229102" y="432544"/>
                </a:lnTo>
                <a:lnTo>
                  <a:pt x="229102" y="455454"/>
                </a:lnTo>
                <a:cubicBezTo>
                  <a:pt x="229102" y="463045"/>
                  <a:pt x="222947" y="469200"/>
                  <a:pt x="215355" y="469200"/>
                </a:cubicBezTo>
                <a:cubicBezTo>
                  <a:pt x="207764" y="469200"/>
                  <a:pt x="201609" y="463045"/>
                  <a:pt x="201609" y="455454"/>
                </a:cubicBezTo>
                <a:lnTo>
                  <a:pt x="201609" y="432544"/>
                </a:lnTo>
                <a:lnTo>
                  <a:pt x="174117" y="432544"/>
                </a:lnTo>
                <a:lnTo>
                  <a:pt x="174117" y="455454"/>
                </a:lnTo>
                <a:cubicBezTo>
                  <a:pt x="174117" y="463045"/>
                  <a:pt x="167963" y="469200"/>
                  <a:pt x="160371" y="469200"/>
                </a:cubicBezTo>
                <a:cubicBezTo>
                  <a:pt x="152780" y="469200"/>
                  <a:pt x="146625" y="463045"/>
                  <a:pt x="146625" y="455454"/>
                </a:cubicBezTo>
                <a:lnTo>
                  <a:pt x="146625" y="432544"/>
                </a:lnTo>
                <a:lnTo>
                  <a:pt x="119133" y="432544"/>
                </a:lnTo>
                <a:lnTo>
                  <a:pt x="119133" y="455454"/>
                </a:lnTo>
                <a:cubicBezTo>
                  <a:pt x="119133" y="463045"/>
                  <a:pt x="112978" y="469200"/>
                  <a:pt x="105387" y="469200"/>
                </a:cubicBezTo>
                <a:cubicBezTo>
                  <a:pt x="97795" y="469200"/>
                  <a:pt x="91641" y="463045"/>
                  <a:pt x="91641" y="455454"/>
                </a:cubicBezTo>
                <a:lnTo>
                  <a:pt x="91641" y="432544"/>
                </a:lnTo>
                <a:lnTo>
                  <a:pt x="64148" y="432544"/>
                </a:lnTo>
                <a:lnTo>
                  <a:pt x="64148" y="455454"/>
                </a:lnTo>
                <a:cubicBezTo>
                  <a:pt x="64148" y="463045"/>
                  <a:pt x="57994" y="469200"/>
                  <a:pt x="50402" y="469200"/>
                </a:cubicBezTo>
                <a:cubicBezTo>
                  <a:pt x="42811" y="469200"/>
                  <a:pt x="36656" y="463045"/>
                  <a:pt x="36656" y="455454"/>
                </a:cubicBezTo>
                <a:lnTo>
                  <a:pt x="36656" y="432544"/>
                </a:lnTo>
                <a:lnTo>
                  <a:pt x="13746" y="432544"/>
                </a:lnTo>
                <a:cubicBezTo>
                  <a:pt x="6155" y="432544"/>
                  <a:pt x="0" y="426389"/>
                  <a:pt x="0" y="418798"/>
                </a:cubicBezTo>
                <a:cubicBezTo>
                  <a:pt x="0" y="411206"/>
                  <a:pt x="6155" y="405052"/>
                  <a:pt x="13746" y="405052"/>
                </a:cubicBezTo>
                <a:lnTo>
                  <a:pt x="36656" y="405052"/>
                </a:lnTo>
                <a:lnTo>
                  <a:pt x="36656" y="377559"/>
                </a:lnTo>
                <a:lnTo>
                  <a:pt x="13746" y="377559"/>
                </a:lnTo>
                <a:cubicBezTo>
                  <a:pt x="6155" y="377559"/>
                  <a:pt x="0" y="371405"/>
                  <a:pt x="0" y="363813"/>
                </a:cubicBezTo>
                <a:cubicBezTo>
                  <a:pt x="0" y="356222"/>
                  <a:pt x="6155" y="350067"/>
                  <a:pt x="13746" y="350067"/>
                </a:cubicBezTo>
                <a:lnTo>
                  <a:pt x="36656" y="350067"/>
                </a:lnTo>
                <a:lnTo>
                  <a:pt x="36656" y="322575"/>
                </a:lnTo>
                <a:lnTo>
                  <a:pt x="13746" y="322575"/>
                </a:lnTo>
                <a:cubicBezTo>
                  <a:pt x="6155" y="322575"/>
                  <a:pt x="0" y="316420"/>
                  <a:pt x="0" y="308829"/>
                </a:cubicBezTo>
                <a:cubicBezTo>
                  <a:pt x="0" y="301237"/>
                  <a:pt x="6155" y="295083"/>
                  <a:pt x="13746" y="295083"/>
                </a:cubicBezTo>
                <a:lnTo>
                  <a:pt x="36656" y="295083"/>
                </a:lnTo>
                <a:lnTo>
                  <a:pt x="36656" y="267591"/>
                </a:lnTo>
                <a:lnTo>
                  <a:pt x="13746" y="267591"/>
                </a:lnTo>
                <a:cubicBezTo>
                  <a:pt x="6155" y="267591"/>
                  <a:pt x="0" y="261436"/>
                  <a:pt x="0" y="253845"/>
                </a:cubicBezTo>
                <a:cubicBezTo>
                  <a:pt x="0" y="246253"/>
                  <a:pt x="6155" y="240098"/>
                  <a:pt x="13746" y="240098"/>
                </a:cubicBezTo>
                <a:lnTo>
                  <a:pt x="36656" y="240098"/>
                </a:lnTo>
                <a:lnTo>
                  <a:pt x="36656" y="212606"/>
                </a:lnTo>
                <a:lnTo>
                  <a:pt x="13746" y="212606"/>
                </a:lnTo>
                <a:cubicBezTo>
                  <a:pt x="6155" y="212606"/>
                  <a:pt x="0" y="206452"/>
                  <a:pt x="0" y="198860"/>
                </a:cubicBezTo>
                <a:cubicBezTo>
                  <a:pt x="0" y="191269"/>
                  <a:pt x="6155" y="185114"/>
                  <a:pt x="13746" y="185114"/>
                </a:cubicBezTo>
                <a:lnTo>
                  <a:pt x="36656" y="185114"/>
                </a:lnTo>
                <a:lnTo>
                  <a:pt x="36656" y="157622"/>
                </a:lnTo>
                <a:lnTo>
                  <a:pt x="13746" y="157622"/>
                </a:lnTo>
                <a:cubicBezTo>
                  <a:pt x="6155" y="157622"/>
                  <a:pt x="0" y="151467"/>
                  <a:pt x="0" y="143876"/>
                </a:cubicBezTo>
                <a:cubicBezTo>
                  <a:pt x="0" y="136284"/>
                  <a:pt x="6155" y="130130"/>
                  <a:pt x="13746" y="130130"/>
                </a:cubicBezTo>
                <a:lnTo>
                  <a:pt x="36656" y="130130"/>
                </a:lnTo>
                <a:lnTo>
                  <a:pt x="36656" y="102638"/>
                </a:lnTo>
                <a:lnTo>
                  <a:pt x="13746" y="102638"/>
                </a:lnTo>
                <a:cubicBezTo>
                  <a:pt x="6155" y="102638"/>
                  <a:pt x="0" y="96483"/>
                  <a:pt x="0" y="88891"/>
                </a:cubicBezTo>
                <a:cubicBezTo>
                  <a:pt x="0" y="81300"/>
                  <a:pt x="6155" y="75145"/>
                  <a:pt x="13746" y="75145"/>
                </a:cubicBezTo>
                <a:lnTo>
                  <a:pt x="36656" y="75145"/>
                </a:lnTo>
                <a:lnTo>
                  <a:pt x="36656" y="47653"/>
                </a:lnTo>
                <a:lnTo>
                  <a:pt x="13746" y="47653"/>
                </a:lnTo>
                <a:cubicBezTo>
                  <a:pt x="6155" y="47653"/>
                  <a:pt x="0" y="41499"/>
                  <a:pt x="0" y="33907"/>
                </a:cubicBezTo>
                <a:cubicBezTo>
                  <a:pt x="0" y="26316"/>
                  <a:pt x="6155" y="20161"/>
                  <a:pt x="13746" y="20161"/>
                </a:cubicBezTo>
                <a:lnTo>
                  <a:pt x="36656" y="20161"/>
                </a:lnTo>
                <a:lnTo>
                  <a:pt x="36656" y="13746"/>
                </a:lnTo>
                <a:cubicBezTo>
                  <a:pt x="36656" y="6155"/>
                  <a:pt x="42811" y="0"/>
                  <a:pt x="50402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4" name="Freeform: Shape 403">
            <a:extLst>
              <a:ext uri="{FF2B5EF4-FFF2-40B4-BE49-F238E27FC236}">
                <a16:creationId xmlns:a16="http://schemas.microsoft.com/office/drawing/2014/main" xmlns="" id="{16D5394B-9213-43CA-ABFD-4D46946DD692}"/>
              </a:ext>
            </a:extLst>
          </p:cNvPr>
          <p:cNvSpPr/>
          <p:nvPr/>
        </p:nvSpPr>
        <p:spPr>
          <a:xfrm>
            <a:off x="6322944" y="3296842"/>
            <a:ext cx="469200" cy="469200"/>
          </a:xfrm>
          <a:custGeom>
            <a:avLst/>
            <a:gdLst>
              <a:gd name="connsiteX0" fmla="*/ 275838 w 469200"/>
              <a:gd name="connsiteY0" fmla="*/ 321658 h 469200"/>
              <a:gd name="connsiteX1" fmla="*/ 262092 w 469200"/>
              <a:gd name="connsiteY1" fmla="*/ 335404 h 469200"/>
              <a:gd name="connsiteX2" fmla="*/ 275838 w 469200"/>
              <a:gd name="connsiteY2" fmla="*/ 349150 h 469200"/>
              <a:gd name="connsiteX3" fmla="*/ 289584 w 469200"/>
              <a:gd name="connsiteY3" fmla="*/ 335404 h 469200"/>
              <a:gd name="connsiteX4" fmla="*/ 275838 w 469200"/>
              <a:gd name="connsiteY4" fmla="*/ 321658 h 469200"/>
              <a:gd name="connsiteX5" fmla="*/ 110884 w 469200"/>
              <a:gd name="connsiteY5" fmla="*/ 321658 h 469200"/>
              <a:gd name="connsiteX6" fmla="*/ 97138 w 469200"/>
              <a:gd name="connsiteY6" fmla="*/ 335404 h 469200"/>
              <a:gd name="connsiteX7" fmla="*/ 110884 w 469200"/>
              <a:gd name="connsiteY7" fmla="*/ 349150 h 469200"/>
              <a:gd name="connsiteX8" fmla="*/ 124630 w 469200"/>
              <a:gd name="connsiteY8" fmla="*/ 335404 h 469200"/>
              <a:gd name="connsiteX9" fmla="*/ 110884 w 469200"/>
              <a:gd name="connsiteY9" fmla="*/ 321658 h 469200"/>
              <a:gd name="connsiteX10" fmla="*/ 193361 w 469200"/>
              <a:gd name="connsiteY10" fmla="*/ 248346 h 469200"/>
              <a:gd name="connsiteX11" fmla="*/ 179615 w 469200"/>
              <a:gd name="connsiteY11" fmla="*/ 262092 h 469200"/>
              <a:gd name="connsiteX12" fmla="*/ 193361 w 469200"/>
              <a:gd name="connsiteY12" fmla="*/ 275838 h 469200"/>
              <a:gd name="connsiteX13" fmla="*/ 207107 w 469200"/>
              <a:gd name="connsiteY13" fmla="*/ 262092 h 469200"/>
              <a:gd name="connsiteX14" fmla="*/ 193361 w 469200"/>
              <a:gd name="connsiteY14" fmla="*/ 248346 h 469200"/>
              <a:gd name="connsiteX15" fmla="*/ 358314 w 469200"/>
              <a:gd name="connsiteY15" fmla="*/ 220853 h 469200"/>
              <a:gd name="connsiteX16" fmla="*/ 344568 w 469200"/>
              <a:gd name="connsiteY16" fmla="*/ 234599 h 469200"/>
              <a:gd name="connsiteX17" fmla="*/ 358314 w 469200"/>
              <a:gd name="connsiteY17" fmla="*/ 248346 h 469200"/>
              <a:gd name="connsiteX18" fmla="*/ 372060 w 469200"/>
              <a:gd name="connsiteY18" fmla="*/ 234599 h 469200"/>
              <a:gd name="connsiteX19" fmla="*/ 358314 w 469200"/>
              <a:gd name="connsiteY19" fmla="*/ 220853 h 469200"/>
              <a:gd name="connsiteX20" fmla="*/ 358314 w 469200"/>
              <a:gd name="connsiteY20" fmla="*/ 165869 h 469200"/>
              <a:gd name="connsiteX21" fmla="*/ 372060 w 469200"/>
              <a:gd name="connsiteY21" fmla="*/ 179615 h 469200"/>
              <a:gd name="connsiteX22" fmla="*/ 372060 w 469200"/>
              <a:gd name="connsiteY22" fmla="*/ 195726 h 469200"/>
              <a:gd name="connsiteX23" fmla="*/ 399553 w 469200"/>
              <a:gd name="connsiteY23" fmla="*/ 234599 h 469200"/>
              <a:gd name="connsiteX24" fmla="*/ 372060 w 469200"/>
              <a:gd name="connsiteY24" fmla="*/ 273473 h 469200"/>
              <a:gd name="connsiteX25" fmla="*/ 372060 w 469200"/>
              <a:gd name="connsiteY25" fmla="*/ 399553 h 469200"/>
              <a:gd name="connsiteX26" fmla="*/ 358314 w 469200"/>
              <a:gd name="connsiteY26" fmla="*/ 413299 h 469200"/>
              <a:gd name="connsiteX27" fmla="*/ 344568 w 469200"/>
              <a:gd name="connsiteY27" fmla="*/ 399553 h 469200"/>
              <a:gd name="connsiteX28" fmla="*/ 344568 w 469200"/>
              <a:gd name="connsiteY28" fmla="*/ 273473 h 469200"/>
              <a:gd name="connsiteX29" fmla="*/ 317076 w 469200"/>
              <a:gd name="connsiteY29" fmla="*/ 234599 h 469200"/>
              <a:gd name="connsiteX30" fmla="*/ 344568 w 469200"/>
              <a:gd name="connsiteY30" fmla="*/ 195726 h 469200"/>
              <a:gd name="connsiteX31" fmla="*/ 344568 w 469200"/>
              <a:gd name="connsiteY31" fmla="*/ 179615 h 469200"/>
              <a:gd name="connsiteX32" fmla="*/ 358314 w 469200"/>
              <a:gd name="connsiteY32" fmla="*/ 165869 h 469200"/>
              <a:gd name="connsiteX33" fmla="*/ 275838 w 469200"/>
              <a:gd name="connsiteY33" fmla="*/ 165869 h 469200"/>
              <a:gd name="connsiteX34" fmla="*/ 289584 w 469200"/>
              <a:gd name="connsiteY34" fmla="*/ 179615 h 469200"/>
              <a:gd name="connsiteX35" fmla="*/ 289584 w 469200"/>
              <a:gd name="connsiteY35" fmla="*/ 296530 h 469200"/>
              <a:gd name="connsiteX36" fmla="*/ 317077 w 469200"/>
              <a:gd name="connsiteY36" fmla="*/ 335404 h 469200"/>
              <a:gd name="connsiteX37" fmla="*/ 289584 w 469200"/>
              <a:gd name="connsiteY37" fmla="*/ 374278 h 469200"/>
              <a:gd name="connsiteX38" fmla="*/ 289584 w 469200"/>
              <a:gd name="connsiteY38" fmla="*/ 399553 h 469200"/>
              <a:gd name="connsiteX39" fmla="*/ 275838 w 469200"/>
              <a:gd name="connsiteY39" fmla="*/ 413299 h 469200"/>
              <a:gd name="connsiteX40" fmla="*/ 262092 w 469200"/>
              <a:gd name="connsiteY40" fmla="*/ 399553 h 469200"/>
              <a:gd name="connsiteX41" fmla="*/ 262092 w 469200"/>
              <a:gd name="connsiteY41" fmla="*/ 374278 h 469200"/>
              <a:gd name="connsiteX42" fmla="*/ 234600 w 469200"/>
              <a:gd name="connsiteY42" fmla="*/ 335404 h 469200"/>
              <a:gd name="connsiteX43" fmla="*/ 262092 w 469200"/>
              <a:gd name="connsiteY43" fmla="*/ 296530 h 469200"/>
              <a:gd name="connsiteX44" fmla="*/ 262092 w 469200"/>
              <a:gd name="connsiteY44" fmla="*/ 179615 h 469200"/>
              <a:gd name="connsiteX45" fmla="*/ 275838 w 469200"/>
              <a:gd name="connsiteY45" fmla="*/ 165869 h 469200"/>
              <a:gd name="connsiteX46" fmla="*/ 193361 w 469200"/>
              <a:gd name="connsiteY46" fmla="*/ 165869 h 469200"/>
              <a:gd name="connsiteX47" fmla="*/ 207107 w 469200"/>
              <a:gd name="connsiteY47" fmla="*/ 179615 h 469200"/>
              <a:gd name="connsiteX48" fmla="*/ 207107 w 469200"/>
              <a:gd name="connsiteY48" fmla="*/ 223218 h 469200"/>
              <a:gd name="connsiteX49" fmla="*/ 234600 w 469200"/>
              <a:gd name="connsiteY49" fmla="*/ 262092 h 469200"/>
              <a:gd name="connsiteX50" fmla="*/ 207107 w 469200"/>
              <a:gd name="connsiteY50" fmla="*/ 300966 h 469200"/>
              <a:gd name="connsiteX51" fmla="*/ 207107 w 469200"/>
              <a:gd name="connsiteY51" fmla="*/ 399553 h 469200"/>
              <a:gd name="connsiteX52" fmla="*/ 193361 w 469200"/>
              <a:gd name="connsiteY52" fmla="*/ 413299 h 469200"/>
              <a:gd name="connsiteX53" fmla="*/ 179615 w 469200"/>
              <a:gd name="connsiteY53" fmla="*/ 399553 h 469200"/>
              <a:gd name="connsiteX54" fmla="*/ 179615 w 469200"/>
              <a:gd name="connsiteY54" fmla="*/ 300966 h 469200"/>
              <a:gd name="connsiteX55" fmla="*/ 152123 w 469200"/>
              <a:gd name="connsiteY55" fmla="*/ 262092 h 469200"/>
              <a:gd name="connsiteX56" fmla="*/ 179615 w 469200"/>
              <a:gd name="connsiteY56" fmla="*/ 223218 h 469200"/>
              <a:gd name="connsiteX57" fmla="*/ 179615 w 469200"/>
              <a:gd name="connsiteY57" fmla="*/ 179615 h 469200"/>
              <a:gd name="connsiteX58" fmla="*/ 193361 w 469200"/>
              <a:gd name="connsiteY58" fmla="*/ 165869 h 469200"/>
              <a:gd name="connsiteX59" fmla="*/ 110884 w 469200"/>
              <a:gd name="connsiteY59" fmla="*/ 165869 h 469200"/>
              <a:gd name="connsiteX60" fmla="*/ 124630 w 469200"/>
              <a:gd name="connsiteY60" fmla="*/ 179615 h 469200"/>
              <a:gd name="connsiteX61" fmla="*/ 124630 w 469200"/>
              <a:gd name="connsiteY61" fmla="*/ 296530 h 469200"/>
              <a:gd name="connsiteX62" fmla="*/ 152123 w 469200"/>
              <a:gd name="connsiteY62" fmla="*/ 335404 h 469200"/>
              <a:gd name="connsiteX63" fmla="*/ 124630 w 469200"/>
              <a:gd name="connsiteY63" fmla="*/ 374278 h 469200"/>
              <a:gd name="connsiteX64" fmla="*/ 124630 w 469200"/>
              <a:gd name="connsiteY64" fmla="*/ 399553 h 469200"/>
              <a:gd name="connsiteX65" fmla="*/ 110884 w 469200"/>
              <a:gd name="connsiteY65" fmla="*/ 413299 h 469200"/>
              <a:gd name="connsiteX66" fmla="*/ 97138 w 469200"/>
              <a:gd name="connsiteY66" fmla="*/ 399553 h 469200"/>
              <a:gd name="connsiteX67" fmla="*/ 97138 w 469200"/>
              <a:gd name="connsiteY67" fmla="*/ 374278 h 469200"/>
              <a:gd name="connsiteX68" fmla="*/ 69646 w 469200"/>
              <a:gd name="connsiteY68" fmla="*/ 335404 h 469200"/>
              <a:gd name="connsiteX69" fmla="*/ 97138 w 469200"/>
              <a:gd name="connsiteY69" fmla="*/ 296530 h 469200"/>
              <a:gd name="connsiteX70" fmla="*/ 97138 w 469200"/>
              <a:gd name="connsiteY70" fmla="*/ 179615 h 469200"/>
              <a:gd name="connsiteX71" fmla="*/ 110884 w 469200"/>
              <a:gd name="connsiteY71" fmla="*/ 165869 h 469200"/>
              <a:gd name="connsiteX72" fmla="*/ 178699 w 469200"/>
              <a:gd name="connsiteY72" fmla="*/ 54984 h 469200"/>
              <a:gd name="connsiteX73" fmla="*/ 192445 w 469200"/>
              <a:gd name="connsiteY73" fmla="*/ 68730 h 469200"/>
              <a:gd name="connsiteX74" fmla="*/ 178699 w 469200"/>
              <a:gd name="connsiteY74" fmla="*/ 82476 h 469200"/>
              <a:gd name="connsiteX75" fmla="*/ 164953 w 469200"/>
              <a:gd name="connsiteY75" fmla="*/ 68730 h 469200"/>
              <a:gd name="connsiteX76" fmla="*/ 178699 w 469200"/>
              <a:gd name="connsiteY76" fmla="*/ 54984 h 469200"/>
              <a:gd name="connsiteX77" fmla="*/ 123714 w 469200"/>
              <a:gd name="connsiteY77" fmla="*/ 54984 h 469200"/>
              <a:gd name="connsiteX78" fmla="*/ 137460 w 469200"/>
              <a:gd name="connsiteY78" fmla="*/ 68730 h 469200"/>
              <a:gd name="connsiteX79" fmla="*/ 123714 w 469200"/>
              <a:gd name="connsiteY79" fmla="*/ 82476 h 469200"/>
              <a:gd name="connsiteX80" fmla="*/ 109968 w 469200"/>
              <a:gd name="connsiteY80" fmla="*/ 68730 h 469200"/>
              <a:gd name="connsiteX81" fmla="*/ 123714 w 469200"/>
              <a:gd name="connsiteY81" fmla="*/ 54984 h 469200"/>
              <a:gd name="connsiteX82" fmla="*/ 68730 w 469200"/>
              <a:gd name="connsiteY82" fmla="*/ 54984 h 469200"/>
              <a:gd name="connsiteX83" fmla="*/ 82476 w 469200"/>
              <a:gd name="connsiteY83" fmla="*/ 68730 h 469200"/>
              <a:gd name="connsiteX84" fmla="*/ 68730 w 469200"/>
              <a:gd name="connsiteY84" fmla="*/ 82476 h 469200"/>
              <a:gd name="connsiteX85" fmla="*/ 54984 w 469200"/>
              <a:gd name="connsiteY85" fmla="*/ 68730 h 469200"/>
              <a:gd name="connsiteX86" fmla="*/ 68730 w 469200"/>
              <a:gd name="connsiteY86" fmla="*/ 54984 h 469200"/>
              <a:gd name="connsiteX87" fmla="*/ 270340 w 469200"/>
              <a:gd name="connsiteY87" fmla="*/ 27492 h 469200"/>
              <a:gd name="connsiteX88" fmla="*/ 228044 w 469200"/>
              <a:gd name="connsiteY88" fmla="*/ 129003 h 469200"/>
              <a:gd name="connsiteX89" fmla="*/ 215355 w 469200"/>
              <a:gd name="connsiteY89" fmla="*/ 137461 h 469200"/>
              <a:gd name="connsiteX90" fmla="*/ 27492 w 469200"/>
              <a:gd name="connsiteY90" fmla="*/ 137461 h 469200"/>
              <a:gd name="connsiteX91" fmla="*/ 27492 w 469200"/>
              <a:gd name="connsiteY91" fmla="*/ 427962 h 469200"/>
              <a:gd name="connsiteX92" fmla="*/ 41238 w 469200"/>
              <a:gd name="connsiteY92" fmla="*/ 441708 h 469200"/>
              <a:gd name="connsiteX93" fmla="*/ 427962 w 469200"/>
              <a:gd name="connsiteY93" fmla="*/ 441708 h 469200"/>
              <a:gd name="connsiteX94" fmla="*/ 441708 w 469200"/>
              <a:gd name="connsiteY94" fmla="*/ 427962 h 469200"/>
              <a:gd name="connsiteX95" fmla="*/ 441708 w 469200"/>
              <a:gd name="connsiteY95" fmla="*/ 41238 h 469200"/>
              <a:gd name="connsiteX96" fmla="*/ 427962 w 469200"/>
              <a:gd name="connsiteY96" fmla="*/ 27492 h 469200"/>
              <a:gd name="connsiteX97" fmla="*/ 41238 w 469200"/>
              <a:gd name="connsiteY97" fmla="*/ 27492 h 469200"/>
              <a:gd name="connsiteX98" fmla="*/ 27492 w 469200"/>
              <a:gd name="connsiteY98" fmla="*/ 41238 h 469200"/>
              <a:gd name="connsiteX99" fmla="*/ 27492 w 469200"/>
              <a:gd name="connsiteY99" fmla="*/ 109969 h 469200"/>
              <a:gd name="connsiteX100" fmla="*/ 206191 w 469200"/>
              <a:gd name="connsiteY100" fmla="*/ 109969 h 469200"/>
              <a:gd name="connsiteX101" fmla="*/ 240557 w 469200"/>
              <a:gd name="connsiteY101" fmla="*/ 27492 h 469200"/>
              <a:gd name="connsiteX102" fmla="*/ 41238 w 469200"/>
              <a:gd name="connsiteY102" fmla="*/ 0 h 469200"/>
              <a:gd name="connsiteX103" fmla="*/ 427962 w 469200"/>
              <a:gd name="connsiteY103" fmla="*/ 0 h 469200"/>
              <a:gd name="connsiteX104" fmla="*/ 469200 w 469200"/>
              <a:gd name="connsiteY104" fmla="*/ 41238 h 469200"/>
              <a:gd name="connsiteX105" fmla="*/ 469200 w 469200"/>
              <a:gd name="connsiteY105" fmla="*/ 427962 h 469200"/>
              <a:gd name="connsiteX106" fmla="*/ 427962 w 469200"/>
              <a:gd name="connsiteY106" fmla="*/ 469200 h 469200"/>
              <a:gd name="connsiteX107" fmla="*/ 41238 w 469200"/>
              <a:gd name="connsiteY107" fmla="*/ 469200 h 469200"/>
              <a:gd name="connsiteX108" fmla="*/ 0 w 469200"/>
              <a:gd name="connsiteY108" fmla="*/ 427962 h 469200"/>
              <a:gd name="connsiteX109" fmla="*/ 0 w 469200"/>
              <a:gd name="connsiteY109" fmla="*/ 41238 h 469200"/>
              <a:gd name="connsiteX110" fmla="*/ 41238 w 469200"/>
              <a:gd name="connsiteY110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469200" h="469200">
                <a:moveTo>
                  <a:pt x="275838" y="321658"/>
                </a:moveTo>
                <a:cubicBezTo>
                  <a:pt x="268259" y="321658"/>
                  <a:pt x="262092" y="327825"/>
                  <a:pt x="262092" y="335404"/>
                </a:cubicBezTo>
                <a:cubicBezTo>
                  <a:pt x="262092" y="342984"/>
                  <a:pt x="268259" y="349150"/>
                  <a:pt x="275838" y="349150"/>
                </a:cubicBezTo>
                <a:cubicBezTo>
                  <a:pt x="283418" y="349150"/>
                  <a:pt x="289584" y="342984"/>
                  <a:pt x="289584" y="335404"/>
                </a:cubicBezTo>
                <a:cubicBezTo>
                  <a:pt x="289584" y="327825"/>
                  <a:pt x="283418" y="321658"/>
                  <a:pt x="275838" y="321658"/>
                </a:cubicBezTo>
                <a:close/>
                <a:moveTo>
                  <a:pt x="110884" y="321658"/>
                </a:moveTo>
                <a:cubicBezTo>
                  <a:pt x="103305" y="321658"/>
                  <a:pt x="97138" y="327825"/>
                  <a:pt x="97138" y="335404"/>
                </a:cubicBezTo>
                <a:cubicBezTo>
                  <a:pt x="97138" y="342984"/>
                  <a:pt x="103305" y="349150"/>
                  <a:pt x="110884" y="349150"/>
                </a:cubicBezTo>
                <a:cubicBezTo>
                  <a:pt x="118464" y="349150"/>
                  <a:pt x="124630" y="342984"/>
                  <a:pt x="124630" y="335404"/>
                </a:cubicBezTo>
                <a:cubicBezTo>
                  <a:pt x="124630" y="327825"/>
                  <a:pt x="118464" y="321658"/>
                  <a:pt x="110884" y="321658"/>
                </a:cubicBezTo>
                <a:close/>
                <a:moveTo>
                  <a:pt x="193361" y="248346"/>
                </a:moveTo>
                <a:cubicBezTo>
                  <a:pt x="185782" y="248346"/>
                  <a:pt x="179615" y="254512"/>
                  <a:pt x="179615" y="262092"/>
                </a:cubicBezTo>
                <a:cubicBezTo>
                  <a:pt x="179615" y="269671"/>
                  <a:pt x="185782" y="275838"/>
                  <a:pt x="193361" y="275838"/>
                </a:cubicBezTo>
                <a:cubicBezTo>
                  <a:pt x="200941" y="275838"/>
                  <a:pt x="207107" y="269671"/>
                  <a:pt x="207107" y="262092"/>
                </a:cubicBezTo>
                <a:cubicBezTo>
                  <a:pt x="207107" y="254512"/>
                  <a:pt x="200941" y="248346"/>
                  <a:pt x="193361" y="248346"/>
                </a:cubicBezTo>
                <a:close/>
                <a:moveTo>
                  <a:pt x="358314" y="220853"/>
                </a:moveTo>
                <a:cubicBezTo>
                  <a:pt x="350735" y="220853"/>
                  <a:pt x="344568" y="227020"/>
                  <a:pt x="344568" y="234599"/>
                </a:cubicBezTo>
                <a:cubicBezTo>
                  <a:pt x="344568" y="242179"/>
                  <a:pt x="350735" y="248346"/>
                  <a:pt x="358314" y="248346"/>
                </a:cubicBezTo>
                <a:cubicBezTo>
                  <a:pt x="365894" y="248346"/>
                  <a:pt x="372060" y="242179"/>
                  <a:pt x="372060" y="234599"/>
                </a:cubicBezTo>
                <a:cubicBezTo>
                  <a:pt x="372060" y="227020"/>
                  <a:pt x="365894" y="220853"/>
                  <a:pt x="358314" y="220853"/>
                </a:cubicBezTo>
                <a:close/>
                <a:moveTo>
                  <a:pt x="358314" y="165869"/>
                </a:moveTo>
                <a:cubicBezTo>
                  <a:pt x="365906" y="165869"/>
                  <a:pt x="372060" y="172024"/>
                  <a:pt x="372060" y="179615"/>
                </a:cubicBezTo>
                <a:lnTo>
                  <a:pt x="372060" y="195726"/>
                </a:lnTo>
                <a:cubicBezTo>
                  <a:pt x="388060" y="201400"/>
                  <a:pt x="399553" y="216679"/>
                  <a:pt x="399553" y="234599"/>
                </a:cubicBezTo>
                <a:cubicBezTo>
                  <a:pt x="399553" y="252520"/>
                  <a:pt x="388060" y="267799"/>
                  <a:pt x="372060" y="273473"/>
                </a:cubicBezTo>
                <a:lnTo>
                  <a:pt x="372060" y="399553"/>
                </a:lnTo>
                <a:cubicBezTo>
                  <a:pt x="372060" y="407144"/>
                  <a:pt x="365906" y="413299"/>
                  <a:pt x="358314" y="413299"/>
                </a:cubicBezTo>
                <a:cubicBezTo>
                  <a:pt x="350723" y="413299"/>
                  <a:pt x="344568" y="407144"/>
                  <a:pt x="344568" y="399553"/>
                </a:cubicBezTo>
                <a:lnTo>
                  <a:pt x="344568" y="273473"/>
                </a:lnTo>
                <a:cubicBezTo>
                  <a:pt x="328569" y="267799"/>
                  <a:pt x="317076" y="252520"/>
                  <a:pt x="317076" y="234599"/>
                </a:cubicBezTo>
                <a:cubicBezTo>
                  <a:pt x="317076" y="216679"/>
                  <a:pt x="328569" y="201400"/>
                  <a:pt x="344568" y="195726"/>
                </a:cubicBezTo>
                <a:lnTo>
                  <a:pt x="344568" y="179615"/>
                </a:lnTo>
                <a:cubicBezTo>
                  <a:pt x="344568" y="172024"/>
                  <a:pt x="350723" y="165869"/>
                  <a:pt x="358314" y="165869"/>
                </a:cubicBezTo>
                <a:close/>
                <a:moveTo>
                  <a:pt x="275838" y="165869"/>
                </a:moveTo>
                <a:cubicBezTo>
                  <a:pt x="283430" y="165869"/>
                  <a:pt x="289584" y="172024"/>
                  <a:pt x="289584" y="179615"/>
                </a:cubicBezTo>
                <a:lnTo>
                  <a:pt x="289584" y="296530"/>
                </a:lnTo>
                <a:cubicBezTo>
                  <a:pt x="305584" y="302205"/>
                  <a:pt x="317077" y="317484"/>
                  <a:pt x="317077" y="335404"/>
                </a:cubicBezTo>
                <a:cubicBezTo>
                  <a:pt x="317077" y="353324"/>
                  <a:pt x="305584" y="368604"/>
                  <a:pt x="289584" y="374278"/>
                </a:cubicBezTo>
                <a:lnTo>
                  <a:pt x="289584" y="399553"/>
                </a:lnTo>
                <a:cubicBezTo>
                  <a:pt x="289584" y="407144"/>
                  <a:pt x="283430" y="413299"/>
                  <a:pt x="275838" y="413299"/>
                </a:cubicBezTo>
                <a:cubicBezTo>
                  <a:pt x="268247" y="413299"/>
                  <a:pt x="262092" y="407144"/>
                  <a:pt x="262092" y="399553"/>
                </a:cubicBezTo>
                <a:lnTo>
                  <a:pt x="262092" y="374278"/>
                </a:lnTo>
                <a:cubicBezTo>
                  <a:pt x="246093" y="368604"/>
                  <a:pt x="234600" y="353324"/>
                  <a:pt x="234600" y="335404"/>
                </a:cubicBezTo>
                <a:cubicBezTo>
                  <a:pt x="234600" y="317484"/>
                  <a:pt x="246093" y="302205"/>
                  <a:pt x="262092" y="296530"/>
                </a:cubicBezTo>
                <a:lnTo>
                  <a:pt x="262092" y="179615"/>
                </a:lnTo>
                <a:cubicBezTo>
                  <a:pt x="262092" y="172024"/>
                  <a:pt x="268247" y="165869"/>
                  <a:pt x="275838" y="165869"/>
                </a:cubicBezTo>
                <a:close/>
                <a:moveTo>
                  <a:pt x="193361" y="165869"/>
                </a:moveTo>
                <a:cubicBezTo>
                  <a:pt x="200953" y="165869"/>
                  <a:pt x="207107" y="172024"/>
                  <a:pt x="207107" y="179615"/>
                </a:cubicBezTo>
                <a:lnTo>
                  <a:pt x="207107" y="223218"/>
                </a:lnTo>
                <a:cubicBezTo>
                  <a:pt x="223107" y="228892"/>
                  <a:pt x="234600" y="244171"/>
                  <a:pt x="234600" y="262092"/>
                </a:cubicBezTo>
                <a:cubicBezTo>
                  <a:pt x="234600" y="280012"/>
                  <a:pt x="223107" y="295291"/>
                  <a:pt x="207107" y="300966"/>
                </a:cubicBezTo>
                <a:lnTo>
                  <a:pt x="207107" y="399553"/>
                </a:lnTo>
                <a:cubicBezTo>
                  <a:pt x="207107" y="407144"/>
                  <a:pt x="200953" y="413299"/>
                  <a:pt x="193361" y="413299"/>
                </a:cubicBezTo>
                <a:cubicBezTo>
                  <a:pt x="185770" y="413299"/>
                  <a:pt x="179615" y="407144"/>
                  <a:pt x="179615" y="399553"/>
                </a:cubicBezTo>
                <a:lnTo>
                  <a:pt x="179615" y="300966"/>
                </a:lnTo>
                <a:cubicBezTo>
                  <a:pt x="163616" y="295291"/>
                  <a:pt x="152123" y="280012"/>
                  <a:pt x="152123" y="262092"/>
                </a:cubicBezTo>
                <a:cubicBezTo>
                  <a:pt x="152123" y="244171"/>
                  <a:pt x="163616" y="228892"/>
                  <a:pt x="179615" y="223218"/>
                </a:cubicBezTo>
                <a:lnTo>
                  <a:pt x="179615" y="179615"/>
                </a:lnTo>
                <a:cubicBezTo>
                  <a:pt x="179615" y="172024"/>
                  <a:pt x="185770" y="165869"/>
                  <a:pt x="193361" y="165869"/>
                </a:cubicBezTo>
                <a:close/>
                <a:moveTo>
                  <a:pt x="110884" y="165869"/>
                </a:moveTo>
                <a:cubicBezTo>
                  <a:pt x="118476" y="165869"/>
                  <a:pt x="124630" y="172024"/>
                  <a:pt x="124630" y="179615"/>
                </a:cubicBezTo>
                <a:lnTo>
                  <a:pt x="124630" y="296530"/>
                </a:lnTo>
                <a:cubicBezTo>
                  <a:pt x="140630" y="302205"/>
                  <a:pt x="152123" y="317484"/>
                  <a:pt x="152123" y="335404"/>
                </a:cubicBezTo>
                <a:cubicBezTo>
                  <a:pt x="152123" y="353324"/>
                  <a:pt x="140630" y="368604"/>
                  <a:pt x="124630" y="374278"/>
                </a:cubicBezTo>
                <a:lnTo>
                  <a:pt x="124630" y="399553"/>
                </a:lnTo>
                <a:cubicBezTo>
                  <a:pt x="124630" y="407144"/>
                  <a:pt x="118476" y="413299"/>
                  <a:pt x="110884" y="413299"/>
                </a:cubicBezTo>
                <a:cubicBezTo>
                  <a:pt x="103293" y="413299"/>
                  <a:pt x="97138" y="407144"/>
                  <a:pt x="97138" y="399553"/>
                </a:cubicBezTo>
                <a:lnTo>
                  <a:pt x="97138" y="374278"/>
                </a:lnTo>
                <a:cubicBezTo>
                  <a:pt x="81139" y="368604"/>
                  <a:pt x="69646" y="353324"/>
                  <a:pt x="69646" y="335404"/>
                </a:cubicBezTo>
                <a:cubicBezTo>
                  <a:pt x="69646" y="317484"/>
                  <a:pt x="81139" y="302205"/>
                  <a:pt x="97138" y="296530"/>
                </a:cubicBezTo>
                <a:lnTo>
                  <a:pt x="97138" y="179615"/>
                </a:lnTo>
                <a:cubicBezTo>
                  <a:pt x="97138" y="172024"/>
                  <a:pt x="103293" y="165869"/>
                  <a:pt x="110884" y="165869"/>
                </a:cubicBezTo>
                <a:close/>
                <a:moveTo>
                  <a:pt x="178699" y="54984"/>
                </a:moveTo>
                <a:cubicBezTo>
                  <a:pt x="186291" y="54984"/>
                  <a:pt x="192445" y="61138"/>
                  <a:pt x="192445" y="68730"/>
                </a:cubicBezTo>
                <a:cubicBezTo>
                  <a:pt x="192445" y="76322"/>
                  <a:pt x="186291" y="82476"/>
                  <a:pt x="178699" y="82476"/>
                </a:cubicBezTo>
                <a:cubicBezTo>
                  <a:pt x="171107" y="82476"/>
                  <a:pt x="164953" y="76322"/>
                  <a:pt x="164953" y="68730"/>
                </a:cubicBezTo>
                <a:cubicBezTo>
                  <a:pt x="164953" y="61138"/>
                  <a:pt x="171107" y="54984"/>
                  <a:pt x="178699" y="54984"/>
                </a:cubicBezTo>
                <a:close/>
                <a:moveTo>
                  <a:pt x="123714" y="54984"/>
                </a:moveTo>
                <a:cubicBezTo>
                  <a:pt x="131306" y="54984"/>
                  <a:pt x="137460" y="61138"/>
                  <a:pt x="137460" y="68730"/>
                </a:cubicBezTo>
                <a:cubicBezTo>
                  <a:pt x="137460" y="76322"/>
                  <a:pt x="131306" y="82476"/>
                  <a:pt x="123714" y="82476"/>
                </a:cubicBezTo>
                <a:cubicBezTo>
                  <a:pt x="116122" y="82476"/>
                  <a:pt x="109968" y="76322"/>
                  <a:pt x="109968" y="68730"/>
                </a:cubicBezTo>
                <a:cubicBezTo>
                  <a:pt x="109968" y="61138"/>
                  <a:pt x="116122" y="54984"/>
                  <a:pt x="123714" y="54984"/>
                </a:cubicBezTo>
                <a:close/>
                <a:moveTo>
                  <a:pt x="68730" y="54984"/>
                </a:moveTo>
                <a:cubicBezTo>
                  <a:pt x="76322" y="54984"/>
                  <a:pt x="82476" y="61138"/>
                  <a:pt x="82476" y="68730"/>
                </a:cubicBezTo>
                <a:cubicBezTo>
                  <a:pt x="82476" y="76322"/>
                  <a:pt x="76322" y="82476"/>
                  <a:pt x="68730" y="82476"/>
                </a:cubicBezTo>
                <a:cubicBezTo>
                  <a:pt x="61138" y="82476"/>
                  <a:pt x="54984" y="76322"/>
                  <a:pt x="54984" y="68730"/>
                </a:cubicBezTo>
                <a:cubicBezTo>
                  <a:pt x="54984" y="61138"/>
                  <a:pt x="61138" y="54984"/>
                  <a:pt x="68730" y="54984"/>
                </a:cubicBezTo>
                <a:close/>
                <a:moveTo>
                  <a:pt x="270340" y="27492"/>
                </a:moveTo>
                <a:lnTo>
                  <a:pt x="228044" y="129003"/>
                </a:lnTo>
                <a:cubicBezTo>
                  <a:pt x="225910" y="134124"/>
                  <a:pt x="220905" y="137461"/>
                  <a:pt x="215355" y="137461"/>
                </a:cubicBezTo>
                <a:lnTo>
                  <a:pt x="27492" y="137461"/>
                </a:lnTo>
                <a:lnTo>
                  <a:pt x="27492" y="427962"/>
                </a:lnTo>
                <a:cubicBezTo>
                  <a:pt x="27492" y="435541"/>
                  <a:pt x="33659" y="441708"/>
                  <a:pt x="41238" y="441708"/>
                </a:cubicBezTo>
                <a:lnTo>
                  <a:pt x="427962" y="441708"/>
                </a:lnTo>
                <a:cubicBezTo>
                  <a:pt x="435541" y="441708"/>
                  <a:pt x="441708" y="435541"/>
                  <a:pt x="441708" y="427962"/>
                </a:cubicBezTo>
                <a:lnTo>
                  <a:pt x="441708" y="41238"/>
                </a:lnTo>
                <a:cubicBezTo>
                  <a:pt x="441708" y="33659"/>
                  <a:pt x="435541" y="27492"/>
                  <a:pt x="427962" y="27492"/>
                </a:cubicBezTo>
                <a:close/>
                <a:moveTo>
                  <a:pt x="41238" y="27492"/>
                </a:moveTo>
                <a:cubicBezTo>
                  <a:pt x="33659" y="27492"/>
                  <a:pt x="27492" y="33659"/>
                  <a:pt x="27492" y="41238"/>
                </a:cubicBezTo>
                <a:lnTo>
                  <a:pt x="27492" y="109969"/>
                </a:lnTo>
                <a:lnTo>
                  <a:pt x="206191" y="109969"/>
                </a:lnTo>
                <a:lnTo>
                  <a:pt x="240557" y="27492"/>
                </a:lnTo>
                <a:close/>
                <a:moveTo>
                  <a:pt x="41238" y="0"/>
                </a:moveTo>
                <a:lnTo>
                  <a:pt x="427962" y="0"/>
                </a:lnTo>
                <a:cubicBezTo>
                  <a:pt x="450701" y="0"/>
                  <a:pt x="469200" y="18499"/>
                  <a:pt x="469200" y="41238"/>
                </a:cubicBezTo>
                <a:lnTo>
                  <a:pt x="469200" y="427962"/>
                </a:lnTo>
                <a:cubicBezTo>
                  <a:pt x="469200" y="450701"/>
                  <a:pt x="450701" y="469200"/>
                  <a:pt x="427962" y="469200"/>
                </a:cubicBezTo>
                <a:lnTo>
                  <a:pt x="41238" y="469200"/>
                </a:lnTo>
                <a:cubicBezTo>
                  <a:pt x="18499" y="469200"/>
                  <a:pt x="0" y="450701"/>
                  <a:pt x="0" y="427962"/>
                </a:cubicBezTo>
                <a:lnTo>
                  <a:pt x="0" y="41238"/>
                </a:lnTo>
                <a:cubicBezTo>
                  <a:pt x="0" y="18499"/>
                  <a:pt x="18499" y="0"/>
                  <a:pt x="41238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3" name="Freeform: Shape 402">
            <a:extLst>
              <a:ext uri="{FF2B5EF4-FFF2-40B4-BE49-F238E27FC236}">
                <a16:creationId xmlns:a16="http://schemas.microsoft.com/office/drawing/2014/main" xmlns="" id="{22FAA884-8F61-4577-B6F6-6D64446EFFDF}"/>
              </a:ext>
            </a:extLst>
          </p:cNvPr>
          <p:cNvSpPr/>
          <p:nvPr/>
        </p:nvSpPr>
        <p:spPr>
          <a:xfrm>
            <a:off x="5255627" y="3296842"/>
            <a:ext cx="469200" cy="469200"/>
          </a:xfrm>
          <a:custGeom>
            <a:avLst/>
            <a:gdLst>
              <a:gd name="connsiteX0" fmla="*/ 234599 w 469200"/>
              <a:gd name="connsiteY0" fmla="*/ 266674 h 469200"/>
              <a:gd name="connsiteX1" fmla="*/ 211689 w 469200"/>
              <a:gd name="connsiteY1" fmla="*/ 289584 h 469200"/>
              <a:gd name="connsiteX2" fmla="*/ 234599 w 469200"/>
              <a:gd name="connsiteY2" fmla="*/ 312495 h 469200"/>
              <a:gd name="connsiteX3" fmla="*/ 257510 w 469200"/>
              <a:gd name="connsiteY3" fmla="*/ 289584 h 469200"/>
              <a:gd name="connsiteX4" fmla="*/ 234599 w 469200"/>
              <a:gd name="connsiteY4" fmla="*/ 266674 h 469200"/>
              <a:gd name="connsiteX5" fmla="*/ 234599 w 469200"/>
              <a:gd name="connsiteY5" fmla="*/ 239182 h 469200"/>
              <a:gd name="connsiteX6" fmla="*/ 285002 w 469200"/>
              <a:gd name="connsiteY6" fmla="*/ 289584 h 469200"/>
              <a:gd name="connsiteX7" fmla="*/ 234599 w 469200"/>
              <a:gd name="connsiteY7" fmla="*/ 339987 h 469200"/>
              <a:gd name="connsiteX8" fmla="*/ 184197 w 469200"/>
              <a:gd name="connsiteY8" fmla="*/ 289584 h 469200"/>
              <a:gd name="connsiteX9" fmla="*/ 234599 w 469200"/>
              <a:gd name="connsiteY9" fmla="*/ 239182 h 469200"/>
              <a:gd name="connsiteX10" fmla="*/ 220853 w 469200"/>
              <a:gd name="connsiteY10" fmla="*/ 193361 h 469200"/>
              <a:gd name="connsiteX11" fmla="*/ 220853 w 469200"/>
              <a:gd name="connsiteY11" fmla="*/ 202152 h 469200"/>
              <a:gd name="connsiteX12" fmla="*/ 211226 w 469200"/>
              <a:gd name="connsiteY12" fmla="*/ 215267 h 469200"/>
              <a:gd name="connsiteX13" fmla="*/ 182025 w 469200"/>
              <a:gd name="connsiteY13" fmla="*/ 232248 h 469200"/>
              <a:gd name="connsiteX14" fmla="*/ 165859 w 469200"/>
              <a:gd name="connsiteY14" fmla="*/ 234024 h 469200"/>
              <a:gd name="connsiteX15" fmla="*/ 158141 w 469200"/>
              <a:gd name="connsiteY15" fmla="*/ 229569 h 469200"/>
              <a:gd name="connsiteX16" fmla="*/ 144395 w 469200"/>
              <a:gd name="connsiteY16" fmla="*/ 253378 h 469200"/>
              <a:gd name="connsiteX17" fmla="*/ 152056 w 469200"/>
              <a:gd name="connsiteY17" fmla="*/ 257801 h 469200"/>
              <a:gd name="connsiteX18" fmla="*/ 158604 w 469200"/>
              <a:gd name="connsiteY18" fmla="*/ 272677 h 469200"/>
              <a:gd name="connsiteX19" fmla="*/ 156705 w 469200"/>
              <a:gd name="connsiteY19" fmla="*/ 289584 h 469200"/>
              <a:gd name="connsiteX20" fmla="*/ 158606 w 469200"/>
              <a:gd name="connsiteY20" fmla="*/ 306491 h 469200"/>
              <a:gd name="connsiteX21" fmla="*/ 152058 w 469200"/>
              <a:gd name="connsiteY21" fmla="*/ 321367 h 469200"/>
              <a:gd name="connsiteX22" fmla="*/ 144397 w 469200"/>
              <a:gd name="connsiteY22" fmla="*/ 325790 h 469200"/>
              <a:gd name="connsiteX23" fmla="*/ 158143 w 469200"/>
              <a:gd name="connsiteY23" fmla="*/ 349598 h 469200"/>
              <a:gd name="connsiteX24" fmla="*/ 165861 w 469200"/>
              <a:gd name="connsiteY24" fmla="*/ 345143 h 469200"/>
              <a:gd name="connsiteX25" fmla="*/ 182027 w 469200"/>
              <a:gd name="connsiteY25" fmla="*/ 346919 h 469200"/>
              <a:gd name="connsiteX26" fmla="*/ 211229 w 469200"/>
              <a:gd name="connsiteY26" fmla="*/ 363901 h 469200"/>
              <a:gd name="connsiteX27" fmla="*/ 220855 w 469200"/>
              <a:gd name="connsiteY27" fmla="*/ 377015 h 469200"/>
              <a:gd name="connsiteX28" fmla="*/ 220855 w 469200"/>
              <a:gd name="connsiteY28" fmla="*/ 385807 h 469200"/>
              <a:gd name="connsiteX29" fmla="*/ 248347 w 469200"/>
              <a:gd name="connsiteY29" fmla="*/ 385807 h 469200"/>
              <a:gd name="connsiteX30" fmla="*/ 248347 w 469200"/>
              <a:gd name="connsiteY30" fmla="*/ 377015 h 469200"/>
              <a:gd name="connsiteX31" fmla="*/ 257973 w 469200"/>
              <a:gd name="connsiteY31" fmla="*/ 363901 h 469200"/>
              <a:gd name="connsiteX32" fmla="*/ 287174 w 469200"/>
              <a:gd name="connsiteY32" fmla="*/ 346919 h 469200"/>
              <a:gd name="connsiteX33" fmla="*/ 303340 w 469200"/>
              <a:gd name="connsiteY33" fmla="*/ 345143 h 469200"/>
              <a:gd name="connsiteX34" fmla="*/ 311058 w 469200"/>
              <a:gd name="connsiteY34" fmla="*/ 349598 h 469200"/>
              <a:gd name="connsiteX35" fmla="*/ 324804 w 469200"/>
              <a:gd name="connsiteY35" fmla="*/ 325790 h 469200"/>
              <a:gd name="connsiteX36" fmla="*/ 317143 w 469200"/>
              <a:gd name="connsiteY36" fmla="*/ 321367 h 469200"/>
              <a:gd name="connsiteX37" fmla="*/ 310595 w 469200"/>
              <a:gd name="connsiteY37" fmla="*/ 306491 h 469200"/>
              <a:gd name="connsiteX38" fmla="*/ 312494 w 469200"/>
              <a:gd name="connsiteY38" fmla="*/ 289584 h 469200"/>
              <a:gd name="connsiteX39" fmla="*/ 310595 w 469200"/>
              <a:gd name="connsiteY39" fmla="*/ 272677 h 469200"/>
              <a:gd name="connsiteX40" fmla="*/ 317141 w 469200"/>
              <a:gd name="connsiteY40" fmla="*/ 257801 h 469200"/>
              <a:gd name="connsiteX41" fmla="*/ 324802 w 469200"/>
              <a:gd name="connsiteY41" fmla="*/ 253378 h 469200"/>
              <a:gd name="connsiteX42" fmla="*/ 311056 w 469200"/>
              <a:gd name="connsiteY42" fmla="*/ 229569 h 469200"/>
              <a:gd name="connsiteX43" fmla="*/ 303338 w 469200"/>
              <a:gd name="connsiteY43" fmla="*/ 234024 h 469200"/>
              <a:gd name="connsiteX44" fmla="*/ 287173 w 469200"/>
              <a:gd name="connsiteY44" fmla="*/ 232248 h 469200"/>
              <a:gd name="connsiteX45" fmla="*/ 257972 w 469200"/>
              <a:gd name="connsiteY45" fmla="*/ 215267 h 469200"/>
              <a:gd name="connsiteX46" fmla="*/ 248345 w 469200"/>
              <a:gd name="connsiteY46" fmla="*/ 202152 h 469200"/>
              <a:gd name="connsiteX47" fmla="*/ 248345 w 469200"/>
              <a:gd name="connsiteY47" fmla="*/ 193361 h 469200"/>
              <a:gd name="connsiteX48" fmla="*/ 207108 w 469200"/>
              <a:gd name="connsiteY48" fmla="*/ 165869 h 469200"/>
              <a:gd name="connsiteX49" fmla="*/ 262092 w 469200"/>
              <a:gd name="connsiteY49" fmla="*/ 165869 h 469200"/>
              <a:gd name="connsiteX50" fmla="*/ 275838 w 469200"/>
              <a:gd name="connsiteY50" fmla="*/ 179615 h 469200"/>
              <a:gd name="connsiteX51" fmla="*/ 275838 w 469200"/>
              <a:gd name="connsiteY51" fmla="*/ 192591 h 469200"/>
              <a:gd name="connsiteX52" fmla="*/ 297897 w 469200"/>
              <a:gd name="connsiteY52" fmla="*/ 205421 h 469200"/>
              <a:gd name="connsiteX53" fmla="*/ 309217 w 469200"/>
              <a:gd name="connsiteY53" fmla="*/ 198885 h 469200"/>
              <a:gd name="connsiteX54" fmla="*/ 327994 w 469200"/>
              <a:gd name="connsiteY54" fmla="*/ 203917 h 469200"/>
              <a:gd name="connsiteX55" fmla="*/ 355487 w 469200"/>
              <a:gd name="connsiteY55" fmla="*/ 251535 h 469200"/>
              <a:gd name="connsiteX56" fmla="*/ 350455 w 469200"/>
              <a:gd name="connsiteY56" fmla="*/ 270312 h 469200"/>
              <a:gd name="connsiteX57" fmla="*/ 339183 w 469200"/>
              <a:gd name="connsiteY57" fmla="*/ 276820 h 469200"/>
              <a:gd name="connsiteX58" fmla="*/ 339986 w 469200"/>
              <a:gd name="connsiteY58" fmla="*/ 289584 h 469200"/>
              <a:gd name="connsiteX59" fmla="*/ 339185 w 469200"/>
              <a:gd name="connsiteY59" fmla="*/ 302348 h 469200"/>
              <a:gd name="connsiteX60" fmla="*/ 350456 w 469200"/>
              <a:gd name="connsiteY60" fmla="*/ 308856 h 469200"/>
              <a:gd name="connsiteX61" fmla="*/ 355487 w 469200"/>
              <a:gd name="connsiteY61" fmla="*/ 327633 h 469200"/>
              <a:gd name="connsiteX62" fmla="*/ 327995 w 469200"/>
              <a:gd name="connsiteY62" fmla="*/ 375250 h 469200"/>
              <a:gd name="connsiteX63" fmla="*/ 309218 w 469200"/>
              <a:gd name="connsiteY63" fmla="*/ 380282 h 469200"/>
              <a:gd name="connsiteX64" fmla="*/ 297898 w 469200"/>
              <a:gd name="connsiteY64" fmla="*/ 373746 h 469200"/>
              <a:gd name="connsiteX65" fmla="*/ 275839 w 469200"/>
              <a:gd name="connsiteY65" fmla="*/ 386576 h 469200"/>
              <a:gd name="connsiteX66" fmla="*/ 275839 w 469200"/>
              <a:gd name="connsiteY66" fmla="*/ 399553 h 469200"/>
              <a:gd name="connsiteX67" fmla="*/ 262093 w 469200"/>
              <a:gd name="connsiteY67" fmla="*/ 413299 h 469200"/>
              <a:gd name="connsiteX68" fmla="*/ 207108 w 469200"/>
              <a:gd name="connsiteY68" fmla="*/ 413299 h 469200"/>
              <a:gd name="connsiteX69" fmla="*/ 193362 w 469200"/>
              <a:gd name="connsiteY69" fmla="*/ 399553 h 469200"/>
              <a:gd name="connsiteX70" fmla="*/ 193362 w 469200"/>
              <a:gd name="connsiteY70" fmla="*/ 386576 h 469200"/>
              <a:gd name="connsiteX71" fmla="*/ 171304 w 469200"/>
              <a:gd name="connsiteY71" fmla="*/ 373746 h 469200"/>
              <a:gd name="connsiteX72" fmla="*/ 159983 w 469200"/>
              <a:gd name="connsiteY72" fmla="*/ 380282 h 469200"/>
              <a:gd name="connsiteX73" fmla="*/ 141206 w 469200"/>
              <a:gd name="connsiteY73" fmla="*/ 375250 h 469200"/>
              <a:gd name="connsiteX74" fmla="*/ 113714 w 469200"/>
              <a:gd name="connsiteY74" fmla="*/ 327633 h 469200"/>
              <a:gd name="connsiteX75" fmla="*/ 118745 w 469200"/>
              <a:gd name="connsiteY75" fmla="*/ 308856 h 469200"/>
              <a:gd name="connsiteX76" fmla="*/ 130017 w 469200"/>
              <a:gd name="connsiteY76" fmla="*/ 302348 h 469200"/>
              <a:gd name="connsiteX77" fmla="*/ 129213 w 469200"/>
              <a:gd name="connsiteY77" fmla="*/ 289584 h 469200"/>
              <a:gd name="connsiteX78" fmla="*/ 130016 w 469200"/>
              <a:gd name="connsiteY78" fmla="*/ 276820 h 469200"/>
              <a:gd name="connsiteX79" fmla="*/ 118744 w 469200"/>
              <a:gd name="connsiteY79" fmla="*/ 270312 h 469200"/>
              <a:gd name="connsiteX80" fmla="*/ 113713 w 469200"/>
              <a:gd name="connsiteY80" fmla="*/ 251535 h 469200"/>
              <a:gd name="connsiteX81" fmla="*/ 141205 w 469200"/>
              <a:gd name="connsiteY81" fmla="*/ 203917 h 469200"/>
              <a:gd name="connsiteX82" fmla="*/ 159982 w 469200"/>
              <a:gd name="connsiteY82" fmla="*/ 198885 h 469200"/>
              <a:gd name="connsiteX83" fmla="*/ 171303 w 469200"/>
              <a:gd name="connsiteY83" fmla="*/ 205421 h 469200"/>
              <a:gd name="connsiteX84" fmla="*/ 193361 w 469200"/>
              <a:gd name="connsiteY84" fmla="*/ 192591 h 469200"/>
              <a:gd name="connsiteX85" fmla="*/ 193361 w 469200"/>
              <a:gd name="connsiteY85" fmla="*/ 179615 h 469200"/>
              <a:gd name="connsiteX86" fmla="*/ 207108 w 469200"/>
              <a:gd name="connsiteY86" fmla="*/ 165869 h 469200"/>
              <a:gd name="connsiteX87" fmla="*/ 68730 w 469200"/>
              <a:gd name="connsiteY87" fmla="*/ 164953 h 469200"/>
              <a:gd name="connsiteX88" fmla="*/ 105386 w 469200"/>
              <a:gd name="connsiteY88" fmla="*/ 164953 h 469200"/>
              <a:gd name="connsiteX89" fmla="*/ 119132 w 469200"/>
              <a:gd name="connsiteY89" fmla="*/ 178699 h 469200"/>
              <a:gd name="connsiteX90" fmla="*/ 105386 w 469200"/>
              <a:gd name="connsiteY90" fmla="*/ 192445 h 469200"/>
              <a:gd name="connsiteX91" fmla="*/ 68730 w 469200"/>
              <a:gd name="connsiteY91" fmla="*/ 192445 h 469200"/>
              <a:gd name="connsiteX92" fmla="*/ 54984 w 469200"/>
              <a:gd name="connsiteY92" fmla="*/ 178699 h 469200"/>
              <a:gd name="connsiteX93" fmla="*/ 68730 w 469200"/>
              <a:gd name="connsiteY93" fmla="*/ 164953 h 469200"/>
              <a:gd name="connsiteX94" fmla="*/ 178699 w 469200"/>
              <a:gd name="connsiteY94" fmla="*/ 54984 h 469200"/>
              <a:gd name="connsiteX95" fmla="*/ 192445 w 469200"/>
              <a:gd name="connsiteY95" fmla="*/ 68730 h 469200"/>
              <a:gd name="connsiteX96" fmla="*/ 178699 w 469200"/>
              <a:gd name="connsiteY96" fmla="*/ 82476 h 469200"/>
              <a:gd name="connsiteX97" fmla="*/ 164953 w 469200"/>
              <a:gd name="connsiteY97" fmla="*/ 68730 h 469200"/>
              <a:gd name="connsiteX98" fmla="*/ 178699 w 469200"/>
              <a:gd name="connsiteY98" fmla="*/ 54984 h 469200"/>
              <a:gd name="connsiteX99" fmla="*/ 123714 w 469200"/>
              <a:gd name="connsiteY99" fmla="*/ 54984 h 469200"/>
              <a:gd name="connsiteX100" fmla="*/ 137460 w 469200"/>
              <a:gd name="connsiteY100" fmla="*/ 68730 h 469200"/>
              <a:gd name="connsiteX101" fmla="*/ 123714 w 469200"/>
              <a:gd name="connsiteY101" fmla="*/ 82476 h 469200"/>
              <a:gd name="connsiteX102" fmla="*/ 109968 w 469200"/>
              <a:gd name="connsiteY102" fmla="*/ 68730 h 469200"/>
              <a:gd name="connsiteX103" fmla="*/ 123714 w 469200"/>
              <a:gd name="connsiteY103" fmla="*/ 54984 h 469200"/>
              <a:gd name="connsiteX104" fmla="*/ 68730 w 469200"/>
              <a:gd name="connsiteY104" fmla="*/ 54984 h 469200"/>
              <a:gd name="connsiteX105" fmla="*/ 82476 w 469200"/>
              <a:gd name="connsiteY105" fmla="*/ 68730 h 469200"/>
              <a:gd name="connsiteX106" fmla="*/ 68730 w 469200"/>
              <a:gd name="connsiteY106" fmla="*/ 82476 h 469200"/>
              <a:gd name="connsiteX107" fmla="*/ 54984 w 469200"/>
              <a:gd name="connsiteY107" fmla="*/ 68730 h 469200"/>
              <a:gd name="connsiteX108" fmla="*/ 68730 w 469200"/>
              <a:gd name="connsiteY108" fmla="*/ 54984 h 469200"/>
              <a:gd name="connsiteX109" fmla="*/ 270340 w 469200"/>
              <a:gd name="connsiteY109" fmla="*/ 27492 h 469200"/>
              <a:gd name="connsiteX110" fmla="*/ 228044 w 469200"/>
              <a:gd name="connsiteY110" fmla="*/ 129003 h 469200"/>
              <a:gd name="connsiteX111" fmla="*/ 215355 w 469200"/>
              <a:gd name="connsiteY111" fmla="*/ 137461 h 469200"/>
              <a:gd name="connsiteX112" fmla="*/ 27492 w 469200"/>
              <a:gd name="connsiteY112" fmla="*/ 137461 h 469200"/>
              <a:gd name="connsiteX113" fmla="*/ 27492 w 469200"/>
              <a:gd name="connsiteY113" fmla="*/ 427962 h 469200"/>
              <a:gd name="connsiteX114" fmla="*/ 41238 w 469200"/>
              <a:gd name="connsiteY114" fmla="*/ 441708 h 469200"/>
              <a:gd name="connsiteX115" fmla="*/ 427962 w 469200"/>
              <a:gd name="connsiteY115" fmla="*/ 441708 h 469200"/>
              <a:gd name="connsiteX116" fmla="*/ 441708 w 469200"/>
              <a:gd name="connsiteY116" fmla="*/ 427962 h 469200"/>
              <a:gd name="connsiteX117" fmla="*/ 441708 w 469200"/>
              <a:gd name="connsiteY117" fmla="*/ 41238 h 469200"/>
              <a:gd name="connsiteX118" fmla="*/ 427962 w 469200"/>
              <a:gd name="connsiteY118" fmla="*/ 27492 h 469200"/>
              <a:gd name="connsiteX119" fmla="*/ 41238 w 469200"/>
              <a:gd name="connsiteY119" fmla="*/ 27492 h 469200"/>
              <a:gd name="connsiteX120" fmla="*/ 27492 w 469200"/>
              <a:gd name="connsiteY120" fmla="*/ 41238 h 469200"/>
              <a:gd name="connsiteX121" fmla="*/ 27492 w 469200"/>
              <a:gd name="connsiteY121" fmla="*/ 109969 h 469200"/>
              <a:gd name="connsiteX122" fmla="*/ 206191 w 469200"/>
              <a:gd name="connsiteY122" fmla="*/ 109969 h 469200"/>
              <a:gd name="connsiteX123" fmla="*/ 240557 w 469200"/>
              <a:gd name="connsiteY123" fmla="*/ 27492 h 469200"/>
              <a:gd name="connsiteX124" fmla="*/ 41238 w 469200"/>
              <a:gd name="connsiteY124" fmla="*/ 0 h 469200"/>
              <a:gd name="connsiteX125" fmla="*/ 427962 w 469200"/>
              <a:gd name="connsiteY125" fmla="*/ 0 h 469200"/>
              <a:gd name="connsiteX126" fmla="*/ 469200 w 469200"/>
              <a:gd name="connsiteY126" fmla="*/ 41238 h 469200"/>
              <a:gd name="connsiteX127" fmla="*/ 469200 w 469200"/>
              <a:gd name="connsiteY127" fmla="*/ 427962 h 469200"/>
              <a:gd name="connsiteX128" fmla="*/ 427962 w 469200"/>
              <a:gd name="connsiteY128" fmla="*/ 469200 h 469200"/>
              <a:gd name="connsiteX129" fmla="*/ 41238 w 469200"/>
              <a:gd name="connsiteY129" fmla="*/ 469200 h 469200"/>
              <a:gd name="connsiteX130" fmla="*/ 0 w 469200"/>
              <a:gd name="connsiteY130" fmla="*/ 427962 h 469200"/>
              <a:gd name="connsiteX131" fmla="*/ 0 w 469200"/>
              <a:gd name="connsiteY131" fmla="*/ 41238 h 469200"/>
              <a:gd name="connsiteX132" fmla="*/ 41238 w 469200"/>
              <a:gd name="connsiteY132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469200" h="469200">
                <a:moveTo>
                  <a:pt x="234599" y="266674"/>
                </a:moveTo>
                <a:cubicBezTo>
                  <a:pt x="221967" y="266674"/>
                  <a:pt x="211689" y="276952"/>
                  <a:pt x="211689" y="289584"/>
                </a:cubicBezTo>
                <a:cubicBezTo>
                  <a:pt x="211689" y="302217"/>
                  <a:pt x="221967" y="312495"/>
                  <a:pt x="234599" y="312495"/>
                </a:cubicBezTo>
                <a:cubicBezTo>
                  <a:pt x="247232" y="312495"/>
                  <a:pt x="257510" y="302217"/>
                  <a:pt x="257510" y="289584"/>
                </a:cubicBezTo>
                <a:cubicBezTo>
                  <a:pt x="257510" y="276952"/>
                  <a:pt x="247232" y="266674"/>
                  <a:pt x="234599" y="266674"/>
                </a:cubicBezTo>
                <a:close/>
                <a:moveTo>
                  <a:pt x="234599" y="239182"/>
                </a:moveTo>
                <a:cubicBezTo>
                  <a:pt x="262391" y="239182"/>
                  <a:pt x="285002" y="261792"/>
                  <a:pt x="285002" y="289584"/>
                </a:cubicBezTo>
                <a:cubicBezTo>
                  <a:pt x="285002" y="317376"/>
                  <a:pt x="262391" y="339987"/>
                  <a:pt x="234599" y="339987"/>
                </a:cubicBezTo>
                <a:cubicBezTo>
                  <a:pt x="206807" y="339987"/>
                  <a:pt x="184197" y="317376"/>
                  <a:pt x="184197" y="289584"/>
                </a:cubicBezTo>
                <a:cubicBezTo>
                  <a:pt x="184197" y="261792"/>
                  <a:pt x="206807" y="239182"/>
                  <a:pt x="234599" y="239182"/>
                </a:cubicBezTo>
                <a:close/>
                <a:moveTo>
                  <a:pt x="220853" y="193361"/>
                </a:moveTo>
                <a:lnTo>
                  <a:pt x="220853" y="202152"/>
                </a:lnTo>
                <a:cubicBezTo>
                  <a:pt x="220853" y="208157"/>
                  <a:pt x="216954" y="213467"/>
                  <a:pt x="211226" y="215267"/>
                </a:cubicBezTo>
                <a:cubicBezTo>
                  <a:pt x="200437" y="218656"/>
                  <a:pt x="190613" y="224369"/>
                  <a:pt x="182025" y="232248"/>
                </a:cubicBezTo>
                <a:cubicBezTo>
                  <a:pt x="177602" y="236306"/>
                  <a:pt x="171059" y="237025"/>
                  <a:pt x="165859" y="234024"/>
                </a:cubicBezTo>
                <a:lnTo>
                  <a:pt x="158141" y="229569"/>
                </a:lnTo>
                <a:lnTo>
                  <a:pt x="144395" y="253378"/>
                </a:lnTo>
                <a:lnTo>
                  <a:pt x="152056" y="257801"/>
                </a:lnTo>
                <a:cubicBezTo>
                  <a:pt x="157250" y="260800"/>
                  <a:pt x="159902" y="266820"/>
                  <a:pt x="158604" y="272677"/>
                </a:cubicBezTo>
                <a:cubicBezTo>
                  <a:pt x="157344" y="278368"/>
                  <a:pt x="156705" y="284056"/>
                  <a:pt x="156705" y="289584"/>
                </a:cubicBezTo>
                <a:cubicBezTo>
                  <a:pt x="156705" y="295112"/>
                  <a:pt x="157344" y="300800"/>
                  <a:pt x="158606" y="306491"/>
                </a:cubicBezTo>
                <a:cubicBezTo>
                  <a:pt x="159903" y="312346"/>
                  <a:pt x="157252" y="318368"/>
                  <a:pt x="152058" y="321367"/>
                </a:cubicBezTo>
                <a:lnTo>
                  <a:pt x="144397" y="325790"/>
                </a:lnTo>
                <a:lnTo>
                  <a:pt x="158143" y="349598"/>
                </a:lnTo>
                <a:lnTo>
                  <a:pt x="165861" y="345143"/>
                </a:lnTo>
                <a:cubicBezTo>
                  <a:pt x="171060" y="342142"/>
                  <a:pt x="177604" y="342861"/>
                  <a:pt x="182027" y="346919"/>
                </a:cubicBezTo>
                <a:cubicBezTo>
                  <a:pt x="190614" y="354797"/>
                  <a:pt x="200440" y="360512"/>
                  <a:pt x="211229" y="363901"/>
                </a:cubicBezTo>
                <a:cubicBezTo>
                  <a:pt x="216957" y="365701"/>
                  <a:pt x="220855" y="371010"/>
                  <a:pt x="220855" y="377015"/>
                </a:cubicBezTo>
                <a:lnTo>
                  <a:pt x="220855" y="385807"/>
                </a:lnTo>
                <a:lnTo>
                  <a:pt x="248347" y="385807"/>
                </a:lnTo>
                <a:lnTo>
                  <a:pt x="248347" y="377015"/>
                </a:lnTo>
                <a:cubicBezTo>
                  <a:pt x="248347" y="371010"/>
                  <a:pt x="252244" y="365701"/>
                  <a:pt x="257973" y="363901"/>
                </a:cubicBezTo>
                <a:cubicBezTo>
                  <a:pt x="268762" y="360512"/>
                  <a:pt x="278586" y="354798"/>
                  <a:pt x="287174" y="346919"/>
                </a:cubicBezTo>
                <a:cubicBezTo>
                  <a:pt x="291597" y="342860"/>
                  <a:pt x="298141" y="342142"/>
                  <a:pt x="303340" y="345143"/>
                </a:cubicBezTo>
                <a:lnTo>
                  <a:pt x="311058" y="349598"/>
                </a:lnTo>
                <a:lnTo>
                  <a:pt x="324804" y="325790"/>
                </a:lnTo>
                <a:lnTo>
                  <a:pt x="317143" y="321367"/>
                </a:lnTo>
                <a:cubicBezTo>
                  <a:pt x="311949" y="318368"/>
                  <a:pt x="309298" y="312347"/>
                  <a:pt x="310595" y="306491"/>
                </a:cubicBezTo>
                <a:cubicBezTo>
                  <a:pt x="311856" y="300800"/>
                  <a:pt x="312494" y="295112"/>
                  <a:pt x="312494" y="289584"/>
                </a:cubicBezTo>
                <a:cubicBezTo>
                  <a:pt x="312494" y="284056"/>
                  <a:pt x="311856" y="278368"/>
                  <a:pt x="310595" y="272677"/>
                </a:cubicBezTo>
                <a:cubicBezTo>
                  <a:pt x="309298" y="266820"/>
                  <a:pt x="311948" y="260800"/>
                  <a:pt x="317141" y="257801"/>
                </a:cubicBezTo>
                <a:lnTo>
                  <a:pt x="324802" y="253378"/>
                </a:lnTo>
                <a:lnTo>
                  <a:pt x="311056" y="229569"/>
                </a:lnTo>
                <a:lnTo>
                  <a:pt x="303338" y="234024"/>
                </a:lnTo>
                <a:cubicBezTo>
                  <a:pt x="298140" y="237026"/>
                  <a:pt x="291596" y="236307"/>
                  <a:pt x="287173" y="232248"/>
                </a:cubicBezTo>
                <a:cubicBezTo>
                  <a:pt x="278585" y="224370"/>
                  <a:pt x="268761" y="218656"/>
                  <a:pt x="257972" y="215267"/>
                </a:cubicBezTo>
                <a:cubicBezTo>
                  <a:pt x="252242" y="213467"/>
                  <a:pt x="248345" y="208157"/>
                  <a:pt x="248345" y="202152"/>
                </a:cubicBezTo>
                <a:lnTo>
                  <a:pt x="248345" y="193361"/>
                </a:lnTo>
                <a:close/>
                <a:moveTo>
                  <a:pt x="207108" y="165869"/>
                </a:moveTo>
                <a:lnTo>
                  <a:pt x="262092" y="165869"/>
                </a:lnTo>
                <a:cubicBezTo>
                  <a:pt x="269683" y="165869"/>
                  <a:pt x="275838" y="172024"/>
                  <a:pt x="275838" y="179615"/>
                </a:cubicBezTo>
                <a:lnTo>
                  <a:pt x="275838" y="192591"/>
                </a:lnTo>
                <a:cubicBezTo>
                  <a:pt x="283659" y="195928"/>
                  <a:pt x="291033" y="200217"/>
                  <a:pt x="297897" y="205421"/>
                </a:cubicBezTo>
                <a:lnTo>
                  <a:pt x="309217" y="198885"/>
                </a:lnTo>
                <a:cubicBezTo>
                  <a:pt x="315792" y="195090"/>
                  <a:pt x="324199" y="197343"/>
                  <a:pt x="327994" y="203917"/>
                </a:cubicBezTo>
                <a:lnTo>
                  <a:pt x="355487" y="251535"/>
                </a:lnTo>
                <a:cubicBezTo>
                  <a:pt x="359282" y="258109"/>
                  <a:pt x="357030" y="266516"/>
                  <a:pt x="350455" y="270312"/>
                </a:cubicBezTo>
                <a:lnTo>
                  <a:pt x="339183" y="276820"/>
                </a:lnTo>
                <a:cubicBezTo>
                  <a:pt x="339717" y="281102"/>
                  <a:pt x="339986" y="285368"/>
                  <a:pt x="339986" y="289584"/>
                </a:cubicBezTo>
                <a:cubicBezTo>
                  <a:pt x="339986" y="293799"/>
                  <a:pt x="339717" y="298066"/>
                  <a:pt x="339185" y="302348"/>
                </a:cubicBezTo>
                <a:lnTo>
                  <a:pt x="350456" y="308856"/>
                </a:lnTo>
                <a:cubicBezTo>
                  <a:pt x="357031" y="312652"/>
                  <a:pt x="359283" y="321059"/>
                  <a:pt x="355487" y="327633"/>
                </a:cubicBezTo>
                <a:lnTo>
                  <a:pt x="327995" y="375250"/>
                </a:lnTo>
                <a:cubicBezTo>
                  <a:pt x="324199" y="381824"/>
                  <a:pt x="315792" y="384078"/>
                  <a:pt x="309218" y="380282"/>
                </a:cubicBezTo>
                <a:lnTo>
                  <a:pt x="297898" y="373746"/>
                </a:lnTo>
                <a:cubicBezTo>
                  <a:pt x="291035" y="378951"/>
                  <a:pt x="283660" y="383239"/>
                  <a:pt x="275839" y="386576"/>
                </a:cubicBezTo>
                <a:lnTo>
                  <a:pt x="275839" y="399553"/>
                </a:lnTo>
                <a:cubicBezTo>
                  <a:pt x="275839" y="407144"/>
                  <a:pt x="269684" y="413299"/>
                  <a:pt x="262093" y="413299"/>
                </a:cubicBezTo>
                <a:lnTo>
                  <a:pt x="207108" y="413299"/>
                </a:lnTo>
                <a:cubicBezTo>
                  <a:pt x="199517" y="413299"/>
                  <a:pt x="193362" y="407144"/>
                  <a:pt x="193362" y="399553"/>
                </a:cubicBezTo>
                <a:lnTo>
                  <a:pt x="193362" y="386576"/>
                </a:lnTo>
                <a:cubicBezTo>
                  <a:pt x="185542" y="383239"/>
                  <a:pt x="178166" y="378951"/>
                  <a:pt x="171304" y="373746"/>
                </a:cubicBezTo>
                <a:lnTo>
                  <a:pt x="159983" y="380282"/>
                </a:lnTo>
                <a:cubicBezTo>
                  <a:pt x="153408" y="384081"/>
                  <a:pt x="145003" y="381826"/>
                  <a:pt x="141206" y="375250"/>
                </a:cubicBezTo>
                <a:lnTo>
                  <a:pt x="113714" y="327633"/>
                </a:lnTo>
                <a:cubicBezTo>
                  <a:pt x="109918" y="321059"/>
                  <a:pt x="112171" y="312653"/>
                  <a:pt x="118745" y="308856"/>
                </a:cubicBezTo>
                <a:lnTo>
                  <a:pt x="130017" y="302348"/>
                </a:lnTo>
                <a:cubicBezTo>
                  <a:pt x="129482" y="298066"/>
                  <a:pt x="129213" y="293799"/>
                  <a:pt x="129213" y="289584"/>
                </a:cubicBezTo>
                <a:cubicBezTo>
                  <a:pt x="129213" y="285368"/>
                  <a:pt x="129482" y="281102"/>
                  <a:pt x="130016" y="276820"/>
                </a:cubicBezTo>
                <a:lnTo>
                  <a:pt x="118744" y="270312"/>
                </a:lnTo>
                <a:cubicBezTo>
                  <a:pt x="112170" y="266516"/>
                  <a:pt x="109917" y="258109"/>
                  <a:pt x="113713" y="251535"/>
                </a:cubicBezTo>
                <a:lnTo>
                  <a:pt x="141205" y="203917"/>
                </a:lnTo>
                <a:cubicBezTo>
                  <a:pt x="145000" y="197343"/>
                  <a:pt x="153407" y="195090"/>
                  <a:pt x="159982" y="198885"/>
                </a:cubicBezTo>
                <a:lnTo>
                  <a:pt x="171303" y="205421"/>
                </a:lnTo>
                <a:cubicBezTo>
                  <a:pt x="178166" y="200217"/>
                  <a:pt x="185541" y="195928"/>
                  <a:pt x="193361" y="192591"/>
                </a:cubicBezTo>
                <a:lnTo>
                  <a:pt x="193361" y="179615"/>
                </a:lnTo>
                <a:cubicBezTo>
                  <a:pt x="193361" y="172024"/>
                  <a:pt x="199516" y="165869"/>
                  <a:pt x="207108" y="165869"/>
                </a:cubicBezTo>
                <a:close/>
                <a:moveTo>
                  <a:pt x="68730" y="164953"/>
                </a:moveTo>
                <a:lnTo>
                  <a:pt x="105386" y="164953"/>
                </a:lnTo>
                <a:cubicBezTo>
                  <a:pt x="112978" y="164953"/>
                  <a:pt x="119132" y="171108"/>
                  <a:pt x="119132" y="178699"/>
                </a:cubicBezTo>
                <a:cubicBezTo>
                  <a:pt x="119132" y="186291"/>
                  <a:pt x="112978" y="192445"/>
                  <a:pt x="105386" y="192445"/>
                </a:cubicBezTo>
                <a:lnTo>
                  <a:pt x="68730" y="192445"/>
                </a:lnTo>
                <a:cubicBezTo>
                  <a:pt x="61139" y="192445"/>
                  <a:pt x="54984" y="186291"/>
                  <a:pt x="54984" y="178699"/>
                </a:cubicBezTo>
                <a:cubicBezTo>
                  <a:pt x="54984" y="171108"/>
                  <a:pt x="61139" y="164953"/>
                  <a:pt x="68730" y="164953"/>
                </a:cubicBezTo>
                <a:close/>
                <a:moveTo>
                  <a:pt x="178699" y="54984"/>
                </a:moveTo>
                <a:cubicBezTo>
                  <a:pt x="186291" y="54984"/>
                  <a:pt x="192445" y="61138"/>
                  <a:pt x="192445" y="68730"/>
                </a:cubicBezTo>
                <a:cubicBezTo>
                  <a:pt x="192445" y="76322"/>
                  <a:pt x="186291" y="82476"/>
                  <a:pt x="178699" y="82476"/>
                </a:cubicBezTo>
                <a:cubicBezTo>
                  <a:pt x="171107" y="82476"/>
                  <a:pt x="164953" y="76322"/>
                  <a:pt x="164953" y="68730"/>
                </a:cubicBezTo>
                <a:cubicBezTo>
                  <a:pt x="164953" y="61138"/>
                  <a:pt x="171107" y="54984"/>
                  <a:pt x="178699" y="54984"/>
                </a:cubicBezTo>
                <a:close/>
                <a:moveTo>
                  <a:pt x="123714" y="54984"/>
                </a:moveTo>
                <a:cubicBezTo>
                  <a:pt x="131306" y="54984"/>
                  <a:pt x="137460" y="61138"/>
                  <a:pt x="137460" y="68730"/>
                </a:cubicBezTo>
                <a:cubicBezTo>
                  <a:pt x="137460" y="76322"/>
                  <a:pt x="131306" y="82476"/>
                  <a:pt x="123714" y="82476"/>
                </a:cubicBezTo>
                <a:cubicBezTo>
                  <a:pt x="116122" y="82476"/>
                  <a:pt x="109968" y="76322"/>
                  <a:pt x="109968" y="68730"/>
                </a:cubicBezTo>
                <a:cubicBezTo>
                  <a:pt x="109968" y="61138"/>
                  <a:pt x="116122" y="54984"/>
                  <a:pt x="123714" y="54984"/>
                </a:cubicBezTo>
                <a:close/>
                <a:moveTo>
                  <a:pt x="68730" y="54984"/>
                </a:moveTo>
                <a:cubicBezTo>
                  <a:pt x="76322" y="54984"/>
                  <a:pt x="82476" y="61138"/>
                  <a:pt x="82476" y="68730"/>
                </a:cubicBezTo>
                <a:cubicBezTo>
                  <a:pt x="82476" y="76322"/>
                  <a:pt x="76322" y="82476"/>
                  <a:pt x="68730" y="82476"/>
                </a:cubicBezTo>
                <a:cubicBezTo>
                  <a:pt x="61138" y="82476"/>
                  <a:pt x="54984" y="76322"/>
                  <a:pt x="54984" y="68730"/>
                </a:cubicBezTo>
                <a:cubicBezTo>
                  <a:pt x="54984" y="61138"/>
                  <a:pt x="61138" y="54984"/>
                  <a:pt x="68730" y="54984"/>
                </a:cubicBezTo>
                <a:close/>
                <a:moveTo>
                  <a:pt x="270340" y="27492"/>
                </a:moveTo>
                <a:lnTo>
                  <a:pt x="228044" y="129003"/>
                </a:lnTo>
                <a:cubicBezTo>
                  <a:pt x="225910" y="134124"/>
                  <a:pt x="220905" y="137461"/>
                  <a:pt x="215355" y="137461"/>
                </a:cubicBezTo>
                <a:lnTo>
                  <a:pt x="27492" y="137461"/>
                </a:lnTo>
                <a:lnTo>
                  <a:pt x="27492" y="427962"/>
                </a:lnTo>
                <a:cubicBezTo>
                  <a:pt x="27492" y="435541"/>
                  <a:pt x="33659" y="441708"/>
                  <a:pt x="41238" y="441708"/>
                </a:cubicBezTo>
                <a:lnTo>
                  <a:pt x="427962" y="441708"/>
                </a:lnTo>
                <a:cubicBezTo>
                  <a:pt x="435541" y="441708"/>
                  <a:pt x="441708" y="435541"/>
                  <a:pt x="441708" y="427962"/>
                </a:cubicBezTo>
                <a:lnTo>
                  <a:pt x="441708" y="41238"/>
                </a:lnTo>
                <a:cubicBezTo>
                  <a:pt x="441708" y="33659"/>
                  <a:pt x="435541" y="27492"/>
                  <a:pt x="427962" y="27492"/>
                </a:cubicBezTo>
                <a:close/>
                <a:moveTo>
                  <a:pt x="41238" y="27492"/>
                </a:moveTo>
                <a:cubicBezTo>
                  <a:pt x="33659" y="27492"/>
                  <a:pt x="27492" y="33659"/>
                  <a:pt x="27492" y="41238"/>
                </a:cubicBezTo>
                <a:lnTo>
                  <a:pt x="27492" y="109969"/>
                </a:lnTo>
                <a:lnTo>
                  <a:pt x="206191" y="109969"/>
                </a:lnTo>
                <a:lnTo>
                  <a:pt x="240557" y="27492"/>
                </a:lnTo>
                <a:close/>
                <a:moveTo>
                  <a:pt x="41238" y="0"/>
                </a:moveTo>
                <a:lnTo>
                  <a:pt x="427962" y="0"/>
                </a:lnTo>
                <a:cubicBezTo>
                  <a:pt x="450701" y="0"/>
                  <a:pt x="469200" y="18499"/>
                  <a:pt x="469200" y="41238"/>
                </a:cubicBezTo>
                <a:lnTo>
                  <a:pt x="469200" y="427962"/>
                </a:lnTo>
                <a:cubicBezTo>
                  <a:pt x="469200" y="450701"/>
                  <a:pt x="450701" y="469200"/>
                  <a:pt x="427962" y="469200"/>
                </a:cubicBezTo>
                <a:lnTo>
                  <a:pt x="41238" y="469200"/>
                </a:lnTo>
                <a:cubicBezTo>
                  <a:pt x="18499" y="469200"/>
                  <a:pt x="0" y="450701"/>
                  <a:pt x="0" y="427962"/>
                </a:cubicBezTo>
                <a:lnTo>
                  <a:pt x="0" y="41238"/>
                </a:lnTo>
                <a:cubicBezTo>
                  <a:pt x="0" y="18499"/>
                  <a:pt x="18499" y="0"/>
                  <a:pt x="41238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6" name="Freeform: Shape 405">
            <a:extLst>
              <a:ext uri="{FF2B5EF4-FFF2-40B4-BE49-F238E27FC236}">
                <a16:creationId xmlns:a16="http://schemas.microsoft.com/office/drawing/2014/main" xmlns="" id="{6848BBBC-ABFF-4D32-BB31-79C974D5DC5C}"/>
              </a:ext>
            </a:extLst>
          </p:cNvPr>
          <p:cNvSpPr/>
          <p:nvPr/>
        </p:nvSpPr>
        <p:spPr>
          <a:xfrm>
            <a:off x="8457578" y="3296842"/>
            <a:ext cx="469200" cy="469200"/>
          </a:xfrm>
          <a:custGeom>
            <a:avLst/>
            <a:gdLst>
              <a:gd name="connsiteX0" fmla="*/ 234599 w 469200"/>
              <a:gd name="connsiteY0" fmla="*/ 209398 h 469200"/>
              <a:gd name="connsiteX1" fmla="*/ 248345 w 469200"/>
              <a:gd name="connsiteY1" fmla="*/ 223144 h 469200"/>
              <a:gd name="connsiteX2" fmla="*/ 248345 w 469200"/>
              <a:gd name="connsiteY2" fmla="*/ 296457 h 469200"/>
              <a:gd name="connsiteX3" fmla="*/ 234599 w 469200"/>
              <a:gd name="connsiteY3" fmla="*/ 310203 h 469200"/>
              <a:gd name="connsiteX4" fmla="*/ 220853 w 469200"/>
              <a:gd name="connsiteY4" fmla="*/ 296457 h 469200"/>
              <a:gd name="connsiteX5" fmla="*/ 220853 w 469200"/>
              <a:gd name="connsiteY5" fmla="*/ 223144 h 469200"/>
              <a:gd name="connsiteX6" fmla="*/ 234599 w 469200"/>
              <a:gd name="connsiteY6" fmla="*/ 209398 h 469200"/>
              <a:gd name="connsiteX7" fmla="*/ 234599 w 469200"/>
              <a:gd name="connsiteY7" fmla="*/ 154414 h 469200"/>
              <a:gd name="connsiteX8" fmla="*/ 248345 w 469200"/>
              <a:gd name="connsiteY8" fmla="*/ 168160 h 469200"/>
              <a:gd name="connsiteX9" fmla="*/ 234599 w 469200"/>
              <a:gd name="connsiteY9" fmla="*/ 181906 h 469200"/>
              <a:gd name="connsiteX10" fmla="*/ 220853 w 469200"/>
              <a:gd name="connsiteY10" fmla="*/ 168160 h 469200"/>
              <a:gd name="connsiteX11" fmla="*/ 234599 w 469200"/>
              <a:gd name="connsiteY11" fmla="*/ 154414 h 469200"/>
              <a:gd name="connsiteX12" fmla="*/ 234600 w 469200"/>
              <a:gd name="connsiteY12" fmla="*/ 120049 h 469200"/>
              <a:gd name="connsiteX13" fmla="*/ 120049 w 469200"/>
              <a:gd name="connsiteY13" fmla="*/ 234600 h 469200"/>
              <a:gd name="connsiteX14" fmla="*/ 234600 w 469200"/>
              <a:gd name="connsiteY14" fmla="*/ 349151 h 469200"/>
              <a:gd name="connsiteX15" fmla="*/ 349151 w 469200"/>
              <a:gd name="connsiteY15" fmla="*/ 234600 h 469200"/>
              <a:gd name="connsiteX16" fmla="*/ 234600 w 469200"/>
              <a:gd name="connsiteY16" fmla="*/ 120049 h 469200"/>
              <a:gd name="connsiteX17" fmla="*/ 234600 w 469200"/>
              <a:gd name="connsiteY17" fmla="*/ 92557 h 469200"/>
              <a:gd name="connsiteX18" fmla="*/ 376643 w 469200"/>
              <a:gd name="connsiteY18" fmla="*/ 234600 h 469200"/>
              <a:gd name="connsiteX19" fmla="*/ 234600 w 469200"/>
              <a:gd name="connsiteY19" fmla="*/ 376643 h 469200"/>
              <a:gd name="connsiteX20" fmla="*/ 92557 w 469200"/>
              <a:gd name="connsiteY20" fmla="*/ 234600 h 469200"/>
              <a:gd name="connsiteX21" fmla="*/ 234600 w 469200"/>
              <a:gd name="connsiteY21" fmla="*/ 92557 h 469200"/>
              <a:gd name="connsiteX22" fmla="*/ 211690 w 469200"/>
              <a:gd name="connsiteY22" fmla="*/ 27492 h 469200"/>
              <a:gd name="connsiteX23" fmla="*/ 211690 w 469200"/>
              <a:gd name="connsiteY23" fmla="*/ 45656 h 469200"/>
              <a:gd name="connsiteX24" fmla="*/ 200548 w 469200"/>
              <a:gd name="connsiteY24" fmla="*/ 59154 h 469200"/>
              <a:gd name="connsiteX25" fmla="*/ 134621 w 469200"/>
              <a:gd name="connsiteY25" fmla="*/ 86466 h 469200"/>
              <a:gd name="connsiteX26" fmla="*/ 117199 w 469200"/>
              <a:gd name="connsiteY26" fmla="*/ 84800 h 469200"/>
              <a:gd name="connsiteX27" fmla="*/ 104353 w 469200"/>
              <a:gd name="connsiteY27" fmla="*/ 71953 h 469200"/>
              <a:gd name="connsiteX28" fmla="*/ 71953 w 469200"/>
              <a:gd name="connsiteY28" fmla="*/ 104353 h 469200"/>
              <a:gd name="connsiteX29" fmla="*/ 84800 w 469200"/>
              <a:gd name="connsiteY29" fmla="*/ 117199 h 469200"/>
              <a:gd name="connsiteX30" fmla="*/ 86466 w 469200"/>
              <a:gd name="connsiteY30" fmla="*/ 134620 h 469200"/>
              <a:gd name="connsiteX31" fmla="*/ 59154 w 469200"/>
              <a:gd name="connsiteY31" fmla="*/ 200547 h 469200"/>
              <a:gd name="connsiteX32" fmla="*/ 45656 w 469200"/>
              <a:gd name="connsiteY32" fmla="*/ 211690 h 469200"/>
              <a:gd name="connsiteX33" fmla="*/ 27492 w 469200"/>
              <a:gd name="connsiteY33" fmla="*/ 211690 h 469200"/>
              <a:gd name="connsiteX34" fmla="*/ 27492 w 469200"/>
              <a:gd name="connsiteY34" fmla="*/ 257510 h 469200"/>
              <a:gd name="connsiteX35" fmla="*/ 45656 w 469200"/>
              <a:gd name="connsiteY35" fmla="*/ 257510 h 469200"/>
              <a:gd name="connsiteX36" fmla="*/ 59154 w 469200"/>
              <a:gd name="connsiteY36" fmla="*/ 268653 h 469200"/>
              <a:gd name="connsiteX37" fmla="*/ 86466 w 469200"/>
              <a:gd name="connsiteY37" fmla="*/ 334580 h 469200"/>
              <a:gd name="connsiteX38" fmla="*/ 84800 w 469200"/>
              <a:gd name="connsiteY38" fmla="*/ 352001 h 469200"/>
              <a:gd name="connsiteX39" fmla="*/ 71953 w 469200"/>
              <a:gd name="connsiteY39" fmla="*/ 364847 h 469200"/>
              <a:gd name="connsiteX40" fmla="*/ 104353 w 469200"/>
              <a:gd name="connsiteY40" fmla="*/ 397247 h 469200"/>
              <a:gd name="connsiteX41" fmla="*/ 117199 w 469200"/>
              <a:gd name="connsiteY41" fmla="*/ 384400 h 469200"/>
              <a:gd name="connsiteX42" fmla="*/ 134620 w 469200"/>
              <a:gd name="connsiteY42" fmla="*/ 382734 h 469200"/>
              <a:gd name="connsiteX43" fmla="*/ 200547 w 469200"/>
              <a:gd name="connsiteY43" fmla="*/ 410045 h 469200"/>
              <a:gd name="connsiteX44" fmla="*/ 211690 w 469200"/>
              <a:gd name="connsiteY44" fmla="*/ 423543 h 469200"/>
              <a:gd name="connsiteX45" fmla="*/ 211690 w 469200"/>
              <a:gd name="connsiteY45" fmla="*/ 441708 h 469200"/>
              <a:gd name="connsiteX46" fmla="*/ 257510 w 469200"/>
              <a:gd name="connsiteY46" fmla="*/ 441708 h 469200"/>
              <a:gd name="connsiteX47" fmla="*/ 257510 w 469200"/>
              <a:gd name="connsiteY47" fmla="*/ 423543 h 469200"/>
              <a:gd name="connsiteX48" fmla="*/ 268653 w 469200"/>
              <a:gd name="connsiteY48" fmla="*/ 410045 h 469200"/>
              <a:gd name="connsiteX49" fmla="*/ 334580 w 469200"/>
              <a:gd name="connsiteY49" fmla="*/ 382734 h 469200"/>
              <a:gd name="connsiteX50" fmla="*/ 352001 w 469200"/>
              <a:gd name="connsiteY50" fmla="*/ 384400 h 469200"/>
              <a:gd name="connsiteX51" fmla="*/ 364847 w 469200"/>
              <a:gd name="connsiteY51" fmla="*/ 397247 h 469200"/>
              <a:gd name="connsiteX52" fmla="*/ 397247 w 469200"/>
              <a:gd name="connsiteY52" fmla="*/ 364847 h 469200"/>
              <a:gd name="connsiteX53" fmla="*/ 384400 w 469200"/>
              <a:gd name="connsiteY53" fmla="*/ 352001 h 469200"/>
              <a:gd name="connsiteX54" fmla="*/ 382734 w 469200"/>
              <a:gd name="connsiteY54" fmla="*/ 334580 h 469200"/>
              <a:gd name="connsiteX55" fmla="*/ 410046 w 469200"/>
              <a:gd name="connsiteY55" fmla="*/ 268653 h 469200"/>
              <a:gd name="connsiteX56" fmla="*/ 423544 w 469200"/>
              <a:gd name="connsiteY56" fmla="*/ 257510 h 469200"/>
              <a:gd name="connsiteX57" fmla="*/ 441708 w 469200"/>
              <a:gd name="connsiteY57" fmla="*/ 257510 h 469200"/>
              <a:gd name="connsiteX58" fmla="*/ 441708 w 469200"/>
              <a:gd name="connsiteY58" fmla="*/ 211690 h 469200"/>
              <a:gd name="connsiteX59" fmla="*/ 423544 w 469200"/>
              <a:gd name="connsiteY59" fmla="*/ 211690 h 469200"/>
              <a:gd name="connsiteX60" fmla="*/ 410047 w 469200"/>
              <a:gd name="connsiteY60" fmla="*/ 200547 h 469200"/>
              <a:gd name="connsiteX61" fmla="*/ 382735 w 469200"/>
              <a:gd name="connsiteY61" fmla="*/ 134620 h 469200"/>
              <a:gd name="connsiteX62" fmla="*/ 384401 w 469200"/>
              <a:gd name="connsiteY62" fmla="*/ 117199 h 469200"/>
              <a:gd name="connsiteX63" fmla="*/ 397247 w 469200"/>
              <a:gd name="connsiteY63" fmla="*/ 104353 h 469200"/>
              <a:gd name="connsiteX64" fmla="*/ 364848 w 469200"/>
              <a:gd name="connsiteY64" fmla="*/ 71953 h 469200"/>
              <a:gd name="connsiteX65" fmla="*/ 352002 w 469200"/>
              <a:gd name="connsiteY65" fmla="*/ 84800 h 469200"/>
              <a:gd name="connsiteX66" fmla="*/ 334580 w 469200"/>
              <a:gd name="connsiteY66" fmla="*/ 86466 h 469200"/>
              <a:gd name="connsiteX67" fmla="*/ 268653 w 469200"/>
              <a:gd name="connsiteY67" fmla="*/ 59154 h 469200"/>
              <a:gd name="connsiteX68" fmla="*/ 257510 w 469200"/>
              <a:gd name="connsiteY68" fmla="*/ 45656 h 469200"/>
              <a:gd name="connsiteX69" fmla="*/ 257510 w 469200"/>
              <a:gd name="connsiteY69" fmla="*/ 27492 h 469200"/>
              <a:gd name="connsiteX70" fmla="*/ 197944 w 469200"/>
              <a:gd name="connsiteY70" fmla="*/ 0 h 469200"/>
              <a:gd name="connsiteX71" fmla="*/ 271256 w 469200"/>
              <a:gd name="connsiteY71" fmla="*/ 0 h 469200"/>
              <a:gd name="connsiteX72" fmla="*/ 285002 w 469200"/>
              <a:gd name="connsiteY72" fmla="*/ 13746 h 469200"/>
              <a:gd name="connsiteX73" fmla="*/ 285002 w 469200"/>
              <a:gd name="connsiteY73" fmla="*/ 34626 h 469200"/>
              <a:gd name="connsiteX74" fmla="*/ 340361 w 469200"/>
              <a:gd name="connsiteY74" fmla="*/ 57561 h 469200"/>
              <a:gd name="connsiteX75" fmla="*/ 355128 w 469200"/>
              <a:gd name="connsiteY75" fmla="*/ 42793 h 469200"/>
              <a:gd name="connsiteX76" fmla="*/ 364848 w 469200"/>
              <a:gd name="connsiteY76" fmla="*/ 38767 h 469200"/>
              <a:gd name="connsiteX77" fmla="*/ 374567 w 469200"/>
              <a:gd name="connsiteY77" fmla="*/ 42793 h 469200"/>
              <a:gd name="connsiteX78" fmla="*/ 426407 w 469200"/>
              <a:gd name="connsiteY78" fmla="*/ 94634 h 469200"/>
              <a:gd name="connsiteX79" fmla="*/ 430434 w 469200"/>
              <a:gd name="connsiteY79" fmla="*/ 104353 h 469200"/>
              <a:gd name="connsiteX80" fmla="*/ 426407 w 469200"/>
              <a:gd name="connsiteY80" fmla="*/ 114073 h 469200"/>
              <a:gd name="connsiteX81" fmla="*/ 411640 w 469200"/>
              <a:gd name="connsiteY81" fmla="*/ 128840 h 469200"/>
              <a:gd name="connsiteX82" fmla="*/ 434574 w 469200"/>
              <a:gd name="connsiteY82" fmla="*/ 184198 h 469200"/>
              <a:gd name="connsiteX83" fmla="*/ 455454 w 469200"/>
              <a:gd name="connsiteY83" fmla="*/ 184198 h 469200"/>
              <a:gd name="connsiteX84" fmla="*/ 469200 w 469200"/>
              <a:gd name="connsiteY84" fmla="*/ 197945 h 469200"/>
              <a:gd name="connsiteX85" fmla="*/ 469200 w 469200"/>
              <a:gd name="connsiteY85" fmla="*/ 271257 h 469200"/>
              <a:gd name="connsiteX86" fmla="*/ 455454 w 469200"/>
              <a:gd name="connsiteY86" fmla="*/ 285003 h 469200"/>
              <a:gd name="connsiteX87" fmla="*/ 434573 w 469200"/>
              <a:gd name="connsiteY87" fmla="*/ 285003 h 469200"/>
              <a:gd name="connsiteX88" fmla="*/ 411640 w 469200"/>
              <a:gd name="connsiteY88" fmla="*/ 340361 h 469200"/>
              <a:gd name="connsiteX89" fmla="*/ 426407 w 469200"/>
              <a:gd name="connsiteY89" fmla="*/ 355128 h 469200"/>
              <a:gd name="connsiteX90" fmla="*/ 430434 w 469200"/>
              <a:gd name="connsiteY90" fmla="*/ 364848 h 469200"/>
              <a:gd name="connsiteX91" fmla="*/ 426407 w 469200"/>
              <a:gd name="connsiteY91" fmla="*/ 374567 h 469200"/>
              <a:gd name="connsiteX92" fmla="*/ 374567 w 469200"/>
              <a:gd name="connsiteY92" fmla="*/ 426407 h 469200"/>
              <a:gd name="connsiteX93" fmla="*/ 355128 w 469200"/>
              <a:gd name="connsiteY93" fmla="*/ 426407 h 469200"/>
              <a:gd name="connsiteX94" fmla="*/ 340360 w 469200"/>
              <a:gd name="connsiteY94" fmla="*/ 411640 h 469200"/>
              <a:gd name="connsiteX95" fmla="*/ 285002 w 469200"/>
              <a:gd name="connsiteY95" fmla="*/ 434573 h 469200"/>
              <a:gd name="connsiteX96" fmla="*/ 285002 w 469200"/>
              <a:gd name="connsiteY96" fmla="*/ 455454 h 469200"/>
              <a:gd name="connsiteX97" fmla="*/ 271256 w 469200"/>
              <a:gd name="connsiteY97" fmla="*/ 469200 h 469200"/>
              <a:gd name="connsiteX98" fmla="*/ 197944 w 469200"/>
              <a:gd name="connsiteY98" fmla="*/ 469200 h 469200"/>
              <a:gd name="connsiteX99" fmla="*/ 184198 w 469200"/>
              <a:gd name="connsiteY99" fmla="*/ 455454 h 469200"/>
              <a:gd name="connsiteX100" fmla="*/ 184198 w 469200"/>
              <a:gd name="connsiteY100" fmla="*/ 434573 h 469200"/>
              <a:gd name="connsiteX101" fmla="*/ 128840 w 469200"/>
              <a:gd name="connsiteY101" fmla="*/ 411640 h 469200"/>
              <a:gd name="connsiteX102" fmla="*/ 114072 w 469200"/>
              <a:gd name="connsiteY102" fmla="*/ 426407 h 469200"/>
              <a:gd name="connsiteX103" fmla="*/ 94633 w 469200"/>
              <a:gd name="connsiteY103" fmla="*/ 426407 h 469200"/>
              <a:gd name="connsiteX104" fmla="*/ 42793 w 469200"/>
              <a:gd name="connsiteY104" fmla="*/ 374567 h 469200"/>
              <a:gd name="connsiteX105" fmla="*/ 42793 w 469200"/>
              <a:gd name="connsiteY105" fmla="*/ 355128 h 469200"/>
              <a:gd name="connsiteX106" fmla="*/ 57560 w 469200"/>
              <a:gd name="connsiteY106" fmla="*/ 340360 h 469200"/>
              <a:gd name="connsiteX107" fmla="*/ 34626 w 469200"/>
              <a:gd name="connsiteY107" fmla="*/ 285002 h 469200"/>
              <a:gd name="connsiteX108" fmla="*/ 13746 w 469200"/>
              <a:gd name="connsiteY108" fmla="*/ 285002 h 469200"/>
              <a:gd name="connsiteX109" fmla="*/ 0 w 469200"/>
              <a:gd name="connsiteY109" fmla="*/ 271256 h 469200"/>
              <a:gd name="connsiteX110" fmla="*/ 0 w 469200"/>
              <a:gd name="connsiteY110" fmla="*/ 197944 h 469200"/>
              <a:gd name="connsiteX111" fmla="*/ 13746 w 469200"/>
              <a:gd name="connsiteY111" fmla="*/ 184198 h 469200"/>
              <a:gd name="connsiteX112" fmla="*/ 34626 w 469200"/>
              <a:gd name="connsiteY112" fmla="*/ 184198 h 469200"/>
              <a:gd name="connsiteX113" fmla="*/ 57561 w 469200"/>
              <a:gd name="connsiteY113" fmla="*/ 128840 h 469200"/>
              <a:gd name="connsiteX114" fmla="*/ 42794 w 469200"/>
              <a:gd name="connsiteY114" fmla="*/ 114072 h 469200"/>
              <a:gd name="connsiteX115" fmla="*/ 42794 w 469200"/>
              <a:gd name="connsiteY115" fmla="*/ 94633 h 469200"/>
              <a:gd name="connsiteX116" fmla="*/ 94634 w 469200"/>
              <a:gd name="connsiteY116" fmla="*/ 42793 h 469200"/>
              <a:gd name="connsiteX117" fmla="*/ 104353 w 469200"/>
              <a:gd name="connsiteY117" fmla="*/ 38766 h 469200"/>
              <a:gd name="connsiteX118" fmla="*/ 114073 w 469200"/>
              <a:gd name="connsiteY118" fmla="*/ 42793 h 469200"/>
              <a:gd name="connsiteX119" fmla="*/ 128840 w 469200"/>
              <a:gd name="connsiteY119" fmla="*/ 57560 h 469200"/>
              <a:gd name="connsiteX120" fmla="*/ 184198 w 469200"/>
              <a:gd name="connsiteY120" fmla="*/ 34626 h 469200"/>
              <a:gd name="connsiteX121" fmla="*/ 184198 w 469200"/>
              <a:gd name="connsiteY121" fmla="*/ 13746 h 469200"/>
              <a:gd name="connsiteX122" fmla="*/ 197944 w 469200"/>
              <a:gd name="connsiteY122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469200" h="469200">
                <a:moveTo>
                  <a:pt x="234599" y="209398"/>
                </a:moveTo>
                <a:cubicBezTo>
                  <a:pt x="242191" y="209398"/>
                  <a:pt x="248345" y="215553"/>
                  <a:pt x="248345" y="223144"/>
                </a:cubicBezTo>
                <a:lnTo>
                  <a:pt x="248345" y="296457"/>
                </a:lnTo>
                <a:cubicBezTo>
                  <a:pt x="248345" y="304048"/>
                  <a:pt x="242191" y="310203"/>
                  <a:pt x="234599" y="310203"/>
                </a:cubicBezTo>
                <a:cubicBezTo>
                  <a:pt x="227008" y="310203"/>
                  <a:pt x="220853" y="304048"/>
                  <a:pt x="220853" y="296457"/>
                </a:cubicBezTo>
                <a:lnTo>
                  <a:pt x="220853" y="223144"/>
                </a:lnTo>
                <a:cubicBezTo>
                  <a:pt x="220853" y="215553"/>
                  <a:pt x="227008" y="209398"/>
                  <a:pt x="234599" y="209398"/>
                </a:cubicBezTo>
                <a:close/>
                <a:moveTo>
                  <a:pt x="234599" y="154414"/>
                </a:moveTo>
                <a:cubicBezTo>
                  <a:pt x="242191" y="154414"/>
                  <a:pt x="248345" y="160568"/>
                  <a:pt x="248345" y="168160"/>
                </a:cubicBezTo>
                <a:cubicBezTo>
                  <a:pt x="248345" y="175752"/>
                  <a:pt x="242191" y="181906"/>
                  <a:pt x="234599" y="181906"/>
                </a:cubicBezTo>
                <a:cubicBezTo>
                  <a:pt x="227007" y="181906"/>
                  <a:pt x="220853" y="175752"/>
                  <a:pt x="220853" y="168160"/>
                </a:cubicBezTo>
                <a:cubicBezTo>
                  <a:pt x="220853" y="160568"/>
                  <a:pt x="227007" y="154414"/>
                  <a:pt x="234599" y="154414"/>
                </a:cubicBezTo>
                <a:close/>
                <a:moveTo>
                  <a:pt x="234600" y="120049"/>
                </a:moveTo>
                <a:cubicBezTo>
                  <a:pt x="171437" y="120049"/>
                  <a:pt x="120049" y="171437"/>
                  <a:pt x="120049" y="234600"/>
                </a:cubicBezTo>
                <a:cubicBezTo>
                  <a:pt x="120049" y="297763"/>
                  <a:pt x="171437" y="349151"/>
                  <a:pt x="234600" y="349151"/>
                </a:cubicBezTo>
                <a:cubicBezTo>
                  <a:pt x="297763" y="349151"/>
                  <a:pt x="349151" y="297763"/>
                  <a:pt x="349151" y="234600"/>
                </a:cubicBezTo>
                <a:cubicBezTo>
                  <a:pt x="349151" y="171437"/>
                  <a:pt x="297763" y="120049"/>
                  <a:pt x="234600" y="120049"/>
                </a:cubicBezTo>
                <a:close/>
                <a:moveTo>
                  <a:pt x="234600" y="92557"/>
                </a:moveTo>
                <a:cubicBezTo>
                  <a:pt x="312922" y="92557"/>
                  <a:pt x="376643" y="156277"/>
                  <a:pt x="376643" y="234600"/>
                </a:cubicBezTo>
                <a:cubicBezTo>
                  <a:pt x="376643" y="312922"/>
                  <a:pt x="312922" y="376643"/>
                  <a:pt x="234600" y="376643"/>
                </a:cubicBezTo>
                <a:cubicBezTo>
                  <a:pt x="156277" y="376643"/>
                  <a:pt x="92557" y="312922"/>
                  <a:pt x="92557" y="234600"/>
                </a:cubicBezTo>
                <a:cubicBezTo>
                  <a:pt x="92557" y="156277"/>
                  <a:pt x="156277" y="92557"/>
                  <a:pt x="234600" y="92557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5" y="57906"/>
                  <a:pt x="200548" y="59154"/>
                </a:cubicBezTo>
                <a:cubicBezTo>
                  <a:pt x="176833" y="63728"/>
                  <a:pt x="154653" y="72917"/>
                  <a:pt x="134621" y="86466"/>
                </a:cubicBezTo>
                <a:cubicBezTo>
                  <a:pt x="129164" y="90156"/>
                  <a:pt x="121857" y="89458"/>
                  <a:pt x="117199" y="84800"/>
                </a:cubicBezTo>
                <a:lnTo>
                  <a:pt x="104353" y="71953"/>
                </a:lnTo>
                <a:lnTo>
                  <a:pt x="71953" y="104353"/>
                </a:lnTo>
                <a:lnTo>
                  <a:pt x="84800" y="117199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9" y="176833"/>
                  <a:pt x="59154" y="200547"/>
                </a:cubicBezTo>
                <a:cubicBezTo>
                  <a:pt x="57906" y="207016"/>
                  <a:pt x="52244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4" y="268653"/>
                </a:cubicBezTo>
                <a:cubicBezTo>
                  <a:pt x="63729" y="292368"/>
                  <a:pt x="72918" y="314549"/>
                  <a:pt x="86466" y="334580"/>
                </a:cubicBezTo>
                <a:cubicBezTo>
                  <a:pt x="90156" y="340036"/>
                  <a:pt x="89458" y="347343"/>
                  <a:pt x="84800" y="352001"/>
                </a:cubicBezTo>
                <a:lnTo>
                  <a:pt x="71953" y="364847"/>
                </a:lnTo>
                <a:lnTo>
                  <a:pt x="104353" y="397247"/>
                </a:lnTo>
                <a:lnTo>
                  <a:pt x="117199" y="384400"/>
                </a:lnTo>
                <a:cubicBezTo>
                  <a:pt x="121857" y="379743"/>
                  <a:pt x="129165" y="379044"/>
                  <a:pt x="134620" y="382734"/>
                </a:cubicBezTo>
                <a:cubicBezTo>
                  <a:pt x="154652" y="396282"/>
                  <a:pt x="176833" y="405471"/>
                  <a:pt x="200547" y="410045"/>
                </a:cubicBezTo>
                <a:cubicBezTo>
                  <a:pt x="207015" y="411293"/>
                  <a:pt x="211690" y="416955"/>
                  <a:pt x="211690" y="423543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3"/>
                </a:lnTo>
                <a:cubicBezTo>
                  <a:pt x="257510" y="416955"/>
                  <a:pt x="262184" y="411292"/>
                  <a:pt x="268653" y="410045"/>
                </a:cubicBezTo>
                <a:cubicBezTo>
                  <a:pt x="292367" y="405471"/>
                  <a:pt x="314547" y="396282"/>
                  <a:pt x="334580" y="382734"/>
                </a:cubicBezTo>
                <a:cubicBezTo>
                  <a:pt x="340035" y="379044"/>
                  <a:pt x="347344" y="379742"/>
                  <a:pt x="352001" y="384400"/>
                </a:cubicBezTo>
                <a:lnTo>
                  <a:pt x="364847" y="397247"/>
                </a:lnTo>
                <a:lnTo>
                  <a:pt x="397247" y="364847"/>
                </a:lnTo>
                <a:lnTo>
                  <a:pt x="384400" y="352001"/>
                </a:lnTo>
                <a:cubicBezTo>
                  <a:pt x="379743" y="347344"/>
                  <a:pt x="379044" y="340036"/>
                  <a:pt x="382734" y="334580"/>
                </a:cubicBezTo>
                <a:cubicBezTo>
                  <a:pt x="396282" y="314548"/>
                  <a:pt x="405471" y="292367"/>
                  <a:pt x="410046" y="268653"/>
                </a:cubicBezTo>
                <a:cubicBezTo>
                  <a:pt x="411294" y="262184"/>
                  <a:pt x="416956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7" y="200547"/>
                </a:cubicBezTo>
                <a:cubicBezTo>
                  <a:pt x="405472" y="176833"/>
                  <a:pt x="396283" y="154652"/>
                  <a:pt x="382735" y="134620"/>
                </a:cubicBezTo>
                <a:cubicBezTo>
                  <a:pt x="379045" y="129165"/>
                  <a:pt x="379743" y="121857"/>
                  <a:pt x="384401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2" y="84800"/>
                </a:lnTo>
                <a:cubicBezTo>
                  <a:pt x="347343" y="89458"/>
                  <a:pt x="340037" y="90157"/>
                  <a:pt x="334580" y="86466"/>
                </a:cubicBezTo>
                <a:cubicBezTo>
                  <a:pt x="314548" y="72917"/>
                  <a:pt x="292367" y="63728"/>
                  <a:pt x="268653" y="59154"/>
                </a:cubicBezTo>
                <a:cubicBezTo>
                  <a:pt x="262185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2" y="39519"/>
                  <a:pt x="323077" y="47201"/>
                  <a:pt x="340361" y="57561"/>
                </a:cubicBezTo>
                <a:lnTo>
                  <a:pt x="355128" y="42793"/>
                </a:lnTo>
                <a:cubicBezTo>
                  <a:pt x="357705" y="40216"/>
                  <a:pt x="361202" y="38767"/>
                  <a:pt x="364848" y="38767"/>
                </a:cubicBezTo>
                <a:cubicBezTo>
                  <a:pt x="368493" y="38767"/>
                  <a:pt x="371989" y="40216"/>
                  <a:pt x="374567" y="42793"/>
                </a:cubicBezTo>
                <a:lnTo>
                  <a:pt x="426407" y="94634"/>
                </a:lnTo>
                <a:cubicBezTo>
                  <a:pt x="428985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0" y="128840"/>
                </a:lnTo>
                <a:cubicBezTo>
                  <a:pt x="421999" y="146125"/>
                  <a:pt x="429681" y="164667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5"/>
                </a:cubicBezTo>
                <a:lnTo>
                  <a:pt x="469200" y="271257"/>
                </a:lnTo>
                <a:cubicBezTo>
                  <a:pt x="469200" y="278849"/>
                  <a:pt x="463045" y="285003"/>
                  <a:pt x="455454" y="285003"/>
                </a:cubicBezTo>
                <a:lnTo>
                  <a:pt x="434573" y="285003"/>
                </a:lnTo>
                <a:cubicBezTo>
                  <a:pt x="429681" y="304534"/>
                  <a:pt x="421999" y="323076"/>
                  <a:pt x="411640" y="340361"/>
                </a:cubicBezTo>
                <a:lnTo>
                  <a:pt x="426407" y="355128"/>
                </a:lnTo>
                <a:cubicBezTo>
                  <a:pt x="428985" y="357706"/>
                  <a:pt x="430434" y="361202"/>
                  <a:pt x="430434" y="364848"/>
                </a:cubicBezTo>
                <a:cubicBezTo>
                  <a:pt x="430434" y="368493"/>
                  <a:pt x="428985" y="371989"/>
                  <a:pt x="426407" y="374567"/>
                </a:cubicBezTo>
                <a:lnTo>
                  <a:pt x="374567" y="426407"/>
                </a:lnTo>
                <a:cubicBezTo>
                  <a:pt x="369199" y="431775"/>
                  <a:pt x="360495" y="431775"/>
                  <a:pt x="355128" y="426407"/>
                </a:cubicBezTo>
                <a:lnTo>
                  <a:pt x="340360" y="411640"/>
                </a:lnTo>
                <a:cubicBezTo>
                  <a:pt x="323076" y="421998"/>
                  <a:pt x="304531" y="429681"/>
                  <a:pt x="285002" y="434573"/>
                </a:cubicBezTo>
                <a:lnTo>
                  <a:pt x="285002" y="455454"/>
                </a:lnTo>
                <a:cubicBezTo>
                  <a:pt x="285002" y="463045"/>
                  <a:pt x="278848" y="469200"/>
                  <a:pt x="271256" y="469200"/>
                </a:cubicBezTo>
                <a:lnTo>
                  <a:pt x="197944" y="469200"/>
                </a:lnTo>
                <a:cubicBezTo>
                  <a:pt x="190352" y="469200"/>
                  <a:pt x="184198" y="463045"/>
                  <a:pt x="184198" y="455454"/>
                </a:cubicBezTo>
                <a:lnTo>
                  <a:pt x="184198" y="434573"/>
                </a:lnTo>
                <a:cubicBezTo>
                  <a:pt x="164669" y="429681"/>
                  <a:pt x="146124" y="421998"/>
                  <a:pt x="128840" y="411640"/>
                </a:cubicBezTo>
                <a:lnTo>
                  <a:pt x="114072" y="426407"/>
                </a:lnTo>
                <a:cubicBezTo>
                  <a:pt x="108704" y="431775"/>
                  <a:pt x="100000" y="431775"/>
                  <a:pt x="94633" y="426407"/>
                </a:cubicBezTo>
                <a:lnTo>
                  <a:pt x="42793" y="374567"/>
                </a:lnTo>
                <a:cubicBezTo>
                  <a:pt x="37425" y="369199"/>
                  <a:pt x="37425" y="360496"/>
                  <a:pt x="42793" y="355128"/>
                </a:cubicBezTo>
                <a:lnTo>
                  <a:pt x="57560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4"/>
                  <a:pt x="57561" y="128840"/>
                </a:cubicBezTo>
                <a:lnTo>
                  <a:pt x="42794" y="114072"/>
                </a:lnTo>
                <a:cubicBezTo>
                  <a:pt x="37426" y="108704"/>
                  <a:pt x="37426" y="10000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7" y="38766"/>
                  <a:pt x="104353" y="38766"/>
                </a:cubicBezTo>
                <a:cubicBezTo>
                  <a:pt x="107999" y="38766"/>
                  <a:pt x="111495" y="40215"/>
                  <a:pt x="114073" y="42793"/>
                </a:cubicBezTo>
                <a:lnTo>
                  <a:pt x="128840" y="57560"/>
                </a:lnTo>
                <a:cubicBezTo>
                  <a:pt x="146123" y="47201"/>
                  <a:pt x="164668" y="39518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5" name="Freeform: Shape 404">
            <a:extLst>
              <a:ext uri="{FF2B5EF4-FFF2-40B4-BE49-F238E27FC236}">
                <a16:creationId xmlns:a16="http://schemas.microsoft.com/office/drawing/2014/main" xmlns="" id="{2CDA3DC4-C866-4965-9A40-85479DB31B98}"/>
              </a:ext>
            </a:extLst>
          </p:cNvPr>
          <p:cNvSpPr/>
          <p:nvPr/>
        </p:nvSpPr>
        <p:spPr>
          <a:xfrm>
            <a:off x="7390260" y="3296840"/>
            <a:ext cx="469200" cy="469200"/>
          </a:xfrm>
          <a:custGeom>
            <a:avLst/>
            <a:gdLst>
              <a:gd name="connsiteX0" fmla="*/ 135127 w 469200"/>
              <a:gd name="connsiteY0" fmla="*/ 312787 h 469200"/>
              <a:gd name="connsiteX1" fmla="*/ 37659 w 469200"/>
              <a:gd name="connsiteY1" fmla="*/ 392533 h 469200"/>
              <a:gd name="connsiteX2" fmla="*/ 27526 w 469200"/>
              <a:gd name="connsiteY2" fmla="*/ 412607 h 469200"/>
              <a:gd name="connsiteX3" fmla="*/ 35610 w 469200"/>
              <a:gd name="connsiteY3" fmla="*/ 433590 h 469200"/>
              <a:gd name="connsiteX4" fmla="*/ 56593 w 469200"/>
              <a:gd name="connsiteY4" fmla="*/ 441675 h 469200"/>
              <a:gd name="connsiteX5" fmla="*/ 76666 w 469200"/>
              <a:gd name="connsiteY5" fmla="*/ 431542 h 469200"/>
              <a:gd name="connsiteX6" fmla="*/ 156414 w 469200"/>
              <a:gd name="connsiteY6" fmla="*/ 334074 h 469200"/>
              <a:gd name="connsiteX7" fmla="*/ 185708 w 469200"/>
              <a:gd name="connsiteY7" fmla="*/ 264052 h 469200"/>
              <a:gd name="connsiteX8" fmla="*/ 155490 w 469200"/>
              <a:gd name="connsiteY8" fmla="*/ 294271 h 469200"/>
              <a:gd name="connsiteX9" fmla="*/ 174930 w 469200"/>
              <a:gd name="connsiteY9" fmla="*/ 313711 h 469200"/>
              <a:gd name="connsiteX10" fmla="*/ 205149 w 469200"/>
              <a:gd name="connsiteY10" fmla="*/ 283492 h 469200"/>
              <a:gd name="connsiteX11" fmla="*/ 308829 w 469200"/>
              <a:gd name="connsiteY11" fmla="*/ 100805 h 469200"/>
              <a:gd name="connsiteX12" fmla="*/ 249262 w 469200"/>
              <a:gd name="connsiteY12" fmla="*/ 160372 h 469200"/>
              <a:gd name="connsiteX13" fmla="*/ 308829 w 469200"/>
              <a:gd name="connsiteY13" fmla="*/ 219938 h 469200"/>
              <a:gd name="connsiteX14" fmla="*/ 368395 w 469200"/>
              <a:gd name="connsiteY14" fmla="*/ 160372 h 469200"/>
              <a:gd name="connsiteX15" fmla="*/ 308829 w 469200"/>
              <a:gd name="connsiteY15" fmla="*/ 100805 h 469200"/>
              <a:gd name="connsiteX16" fmla="*/ 308829 w 469200"/>
              <a:gd name="connsiteY16" fmla="*/ 73313 h 469200"/>
              <a:gd name="connsiteX17" fmla="*/ 395887 w 469200"/>
              <a:gd name="connsiteY17" fmla="*/ 160372 h 469200"/>
              <a:gd name="connsiteX18" fmla="*/ 308829 w 469200"/>
              <a:gd name="connsiteY18" fmla="*/ 247430 h 469200"/>
              <a:gd name="connsiteX19" fmla="*/ 221770 w 469200"/>
              <a:gd name="connsiteY19" fmla="*/ 160372 h 469200"/>
              <a:gd name="connsiteX20" fmla="*/ 308829 w 469200"/>
              <a:gd name="connsiteY20" fmla="*/ 73313 h 469200"/>
              <a:gd name="connsiteX21" fmla="*/ 295082 w 469200"/>
              <a:gd name="connsiteY21" fmla="*/ 27493 h 469200"/>
              <a:gd name="connsiteX22" fmla="*/ 295082 w 469200"/>
              <a:gd name="connsiteY22" fmla="*/ 39827 h 469200"/>
              <a:gd name="connsiteX23" fmla="*/ 284382 w 469200"/>
              <a:gd name="connsiteY23" fmla="*/ 53231 h 469200"/>
              <a:gd name="connsiteX24" fmla="*/ 250384 w 469200"/>
              <a:gd name="connsiteY24" fmla="*/ 67351 h 469200"/>
              <a:gd name="connsiteX25" fmla="*/ 233338 w 469200"/>
              <a:gd name="connsiteY25" fmla="*/ 65440 h 469200"/>
              <a:gd name="connsiteX26" fmla="*/ 224589 w 469200"/>
              <a:gd name="connsiteY26" fmla="*/ 56691 h 469200"/>
              <a:gd name="connsiteX27" fmla="*/ 205148 w 469200"/>
              <a:gd name="connsiteY27" fmla="*/ 76131 h 469200"/>
              <a:gd name="connsiteX28" fmla="*/ 213897 w 469200"/>
              <a:gd name="connsiteY28" fmla="*/ 84880 h 469200"/>
              <a:gd name="connsiteX29" fmla="*/ 215809 w 469200"/>
              <a:gd name="connsiteY29" fmla="*/ 101926 h 469200"/>
              <a:gd name="connsiteX30" fmla="*/ 201689 w 469200"/>
              <a:gd name="connsiteY30" fmla="*/ 135925 h 469200"/>
              <a:gd name="connsiteX31" fmla="*/ 188284 w 469200"/>
              <a:gd name="connsiteY31" fmla="*/ 146625 h 469200"/>
              <a:gd name="connsiteX32" fmla="*/ 175949 w 469200"/>
              <a:gd name="connsiteY32" fmla="*/ 146625 h 469200"/>
              <a:gd name="connsiteX33" fmla="*/ 175950 w 469200"/>
              <a:gd name="connsiteY33" fmla="*/ 174117 h 469200"/>
              <a:gd name="connsiteX34" fmla="*/ 188285 w 469200"/>
              <a:gd name="connsiteY34" fmla="*/ 174117 h 469200"/>
              <a:gd name="connsiteX35" fmla="*/ 198008 w 469200"/>
              <a:gd name="connsiteY35" fmla="*/ 178147 h 469200"/>
              <a:gd name="connsiteX36" fmla="*/ 201690 w 469200"/>
              <a:gd name="connsiteY36" fmla="*/ 184818 h 469200"/>
              <a:gd name="connsiteX37" fmla="*/ 215809 w 469200"/>
              <a:gd name="connsiteY37" fmla="*/ 218817 h 469200"/>
              <a:gd name="connsiteX38" fmla="*/ 213897 w 469200"/>
              <a:gd name="connsiteY38" fmla="*/ 235863 h 469200"/>
              <a:gd name="connsiteX39" fmla="*/ 205148 w 469200"/>
              <a:gd name="connsiteY39" fmla="*/ 244612 h 469200"/>
              <a:gd name="connsiteX40" fmla="*/ 224589 w 469200"/>
              <a:gd name="connsiteY40" fmla="*/ 264051 h 469200"/>
              <a:gd name="connsiteX41" fmla="*/ 233337 w 469200"/>
              <a:gd name="connsiteY41" fmla="*/ 255303 h 469200"/>
              <a:gd name="connsiteX42" fmla="*/ 250383 w 469200"/>
              <a:gd name="connsiteY42" fmla="*/ 253392 h 469200"/>
              <a:gd name="connsiteX43" fmla="*/ 284382 w 469200"/>
              <a:gd name="connsiteY43" fmla="*/ 267511 h 469200"/>
              <a:gd name="connsiteX44" fmla="*/ 295081 w 469200"/>
              <a:gd name="connsiteY44" fmla="*/ 280916 h 469200"/>
              <a:gd name="connsiteX45" fmla="*/ 295081 w 469200"/>
              <a:gd name="connsiteY45" fmla="*/ 293252 h 469200"/>
              <a:gd name="connsiteX46" fmla="*/ 322574 w 469200"/>
              <a:gd name="connsiteY46" fmla="*/ 293253 h 469200"/>
              <a:gd name="connsiteX47" fmla="*/ 322574 w 469200"/>
              <a:gd name="connsiteY47" fmla="*/ 280917 h 469200"/>
              <a:gd name="connsiteX48" fmla="*/ 333274 w 469200"/>
              <a:gd name="connsiteY48" fmla="*/ 267513 h 469200"/>
              <a:gd name="connsiteX49" fmla="*/ 367274 w 469200"/>
              <a:gd name="connsiteY49" fmla="*/ 253393 h 469200"/>
              <a:gd name="connsiteX50" fmla="*/ 384320 w 469200"/>
              <a:gd name="connsiteY50" fmla="*/ 255304 h 469200"/>
              <a:gd name="connsiteX51" fmla="*/ 393068 w 469200"/>
              <a:gd name="connsiteY51" fmla="*/ 264052 h 469200"/>
              <a:gd name="connsiteX52" fmla="*/ 412508 w 469200"/>
              <a:gd name="connsiteY52" fmla="*/ 244613 h 469200"/>
              <a:gd name="connsiteX53" fmla="*/ 403759 w 469200"/>
              <a:gd name="connsiteY53" fmla="*/ 235864 h 469200"/>
              <a:gd name="connsiteX54" fmla="*/ 401847 w 469200"/>
              <a:gd name="connsiteY54" fmla="*/ 218818 h 469200"/>
              <a:gd name="connsiteX55" fmla="*/ 415966 w 469200"/>
              <a:gd name="connsiteY55" fmla="*/ 184819 h 469200"/>
              <a:gd name="connsiteX56" fmla="*/ 429371 w 469200"/>
              <a:gd name="connsiteY56" fmla="*/ 174119 h 469200"/>
              <a:gd name="connsiteX57" fmla="*/ 441708 w 469200"/>
              <a:gd name="connsiteY57" fmla="*/ 174119 h 469200"/>
              <a:gd name="connsiteX58" fmla="*/ 441707 w 469200"/>
              <a:gd name="connsiteY58" fmla="*/ 146627 h 469200"/>
              <a:gd name="connsiteX59" fmla="*/ 429371 w 469200"/>
              <a:gd name="connsiteY59" fmla="*/ 146627 h 469200"/>
              <a:gd name="connsiteX60" fmla="*/ 415966 w 469200"/>
              <a:gd name="connsiteY60" fmla="*/ 135927 h 469200"/>
              <a:gd name="connsiteX61" fmla="*/ 401847 w 469200"/>
              <a:gd name="connsiteY61" fmla="*/ 101928 h 469200"/>
              <a:gd name="connsiteX62" fmla="*/ 403759 w 469200"/>
              <a:gd name="connsiteY62" fmla="*/ 84882 h 469200"/>
              <a:gd name="connsiteX63" fmla="*/ 412508 w 469200"/>
              <a:gd name="connsiteY63" fmla="*/ 76133 h 469200"/>
              <a:gd name="connsiteX64" fmla="*/ 393068 w 469200"/>
              <a:gd name="connsiteY64" fmla="*/ 56693 h 469200"/>
              <a:gd name="connsiteX65" fmla="*/ 384319 w 469200"/>
              <a:gd name="connsiteY65" fmla="*/ 65442 h 469200"/>
              <a:gd name="connsiteX66" fmla="*/ 367273 w 469200"/>
              <a:gd name="connsiteY66" fmla="*/ 67354 h 469200"/>
              <a:gd name="connsiteX67" fmla="*/ 333275 w 469200"/>
              <a:gd name="connsiteY67" fmla="*/ 53235 h 469200"/>
              <a:gd name="connsiteX68" fmla="*/ 322575 w 469200"/>
              <a:gd name="connsiteY68" fmla="*/ 39830 h 469200"/>
              <a:gd name="connsiteX69" fmla="*/ 322575 w 469200"/>
              <a:gd name="connsiteY69" fmla="*/ 27494 h 469200"/>
              <a:gd name="connsiteX70" fmla="*/ 281335 w 469200"/>
              <a:gd name="connsiteY70" fmla="*/ 0 h 469200"/>
              <a:gd name="connsiteX71" fmla="*/ 336320 w 469200"/>
              <a:gd name="connsiteY71" fmla="*/ 1 h 469200"/>
              <a:gd name="connsiteX72" fmla="*/ 350066 w 469200"/>
              <a:gd name="connsiteY72" fmla="*/ 13747 h 469200"/>
              <a:gd name="connsiteX73" fmla="*/ 350067 w 469200"/>
              <a:gd name="connsiteY73" fmla="*/ 29319 h 469200"/>
              <a:gd name="connsiteX74" fmla="*/ 372319 w 469200"/>
              <a:gd name="connsiteY74" fmla="*/ 38561 h 469200"/>
              <a:gd name="connsiteX75" fmla="*/ 383348 w 469200"/>
              <a:gd name="connsiteY75" fmla="*/ 27533 h 469200"/>
              <a:gd name="connsiteX76" fmla="*/ 402788 w 469200"/>
              <a:gd name="connsiteY76" fmla="*/ 27533 h 469200"/>
              <a:gd name="connsiteX77" fmla="*/ 441668 w 469200"/>
              <a:gd name="connsiteY77" fmla="*/ 66413 h 469200"/>
              <a:gd name="connsiteX78" fmla="*/ 441668 w 469200"/>
              <a:gd name="connsiteY78" fmla="*/ 85853 h 469200"/>
              <a:gd name="connsiteX79" fmla="*/ 430639 w 469200"/>
              <a:gd name="connsiteY79" fmla="*/ 96882 h 469200"/>
              <a:gd name="connsiteX80" fmla="*/ 439882 w 469200"/>
              <a:gd name="connsiteY80" fmla="*/ 119134 h 469200"/>
              <a:gd name="connsiteX81" fmla="*/ 455453 w 469200"/>
              <a:gd name="connsiteY81" fmla="*/ 119135 h 469200"/>
              <a:gd name="connsiteX82" fmla="*/ 469199 w 469200"/>
              <a:gd name="connsiteY82" fmla="*/ 132881 h 469200"/>
              <a:gd name="connsiteX83" fmla="*/ 469200 w 469200"/>
              <a:gd name="connsiteY83" fmla="*/ 187864 h 469200"/>
              <a:gd name="connsiteX84" fmla="*/ 455453 w 469200"/>
              <a:gd name="connsiteY84" fmla="*/ 201610 h 469200"/>
              <a:gd name="connsiteX85" fmla="*/ 439882 w 469200"/>
              <a:gd name="connsiteY85" fmla="*/ 201613 h 469200"/>
              <a:gd name="connsiteX86" fmla="*/ 430640 w 469200"/>
              <a:gd name="connsiteY86" fmla="*/ 223864 h 469200"/>
              <a:gd name="connsiteX87" fmla="*/ 441669 w 469200"/>
              <a:gd name="connsiteY87" fmla="*/ 234893 h 469200"/>
              <a:gd name="connsiteX88" fmla="*/ 441669 w 469200"/>
              <a:gd name="connsiteY88" fmla="*/ 254333 h 469200"/>
              <a:gd name="connsiteX89" fmla="*/ 402789 w 469200"/>
              <a:gd name="connsiteY89" fmla="*/ 293212 h 469200"/>
              <a:gd name="connsiteX90" fmla="*/ 383349 w 469200"/>
              <a:gd name="connsiteY90" fmla="*/ 293212 h 469200"/>
              <a:gd name="connsiteX91" fmla="*/ 372320 w 469200"/>
              <a:gd name="connsiteY91" fmla="*/ 282183 h 469200"/>
              <a:gd name="connsiteX92" fmla="*/ 350067 w 469200"/>
              <a:gd name="connsiteY92" fmla="*/ 291426 h 469200"/>
              <a:gd name="connsiteX93" fmla="*/ 350067 w 469200"/>
              <a:gd name="connsiteY93" fmla="*/ 306999 h 469200"/>
              <a:gd name="connsiteX94" fmla="*/ 346041 w 469200"/>
              <a:gd name="connsiteY94" fmla="*/ 316719 h 469200"/>
              <a:gd name="connsiteX95" fmla="*/ 336321 w 469200"/>
              <a:gd name="connsiteY95" fmla="*/ 320745 h 469200"/>
              <a:gd name="connsiteX96" fmla="*/ 281336 w 469200"/>
              <a:gd name="connsiteY96" fmla="*/ 320744 h 469200"/>
              <a:gd name="connsiteX97" fmla="*/ 267590 w 469200"/>
              <a:gd name="connsiteY97" fmla="*/ 306998 h 469200"/>
              <a:gd name="connsiteX98" fmla="*/ 267589 w 469200"/>
              <a:gd name="connsiteY98" fmla="*/ 291425 h 469200"/>
              <a:gd name="connsiteX99" fmla="*/ 245337 w 469200"/>
              <a:gd name="connsiteY99" fmla="*/ 282183 h 469200"/>
              <a:gd name="connsiteX100" fmla="*/ 185135 w 469200"/>
              <a:gd name="connsiteY100" fmla="*/ 342385 h 469200"/>
              <a:gd name="connsiteX101" fmla="*/ 97944 w 469200"/>
              <a:gd name="connsiteY101" fmla="*/ 448951 h 469200"/>
              <a:gd name="connsiteX102" fmla="*/ 57962 w 469200"/>
              <a:gd name="connsiteY102" fmla="*/ 469132 h 469200"/>
              <a:gd name="connsiteX103" fmla="*/ 16170 w 469200"/>
              <a:gd name="connsiteY103" fmla="*/ 453030 h 469200"/>
              <a:gd name="connsiteX104" fmla="*/ 68 w 469200"/>
              <a:gd name="connsiteY104" fmla="*/ 411238 h 469200"/>
              <a:gd name="connsiteX105" fmla="*/ 20249 w 469200"/>
              <a:gd name="connsiteY105" fmla="*/ 371255 h 469200"/>
              <a:gd name="connsiteX106" fmla="*/ 126815 w 469200"/>
              <a:gd name="connsiteY106" fmla="*/ 284066 h 469200"/>
              <a:gd name="connsiteX107" fmla="*/ 187017 w 469200"/>
              <a:gd name="connsiteY107" fmla="*/ 223863 h 469200"/>
              <a:gd name="connsiteX108" fmla="*/ 177774 w 469200"/>
              <a:gd name="connsiteY108" fmla="*/ 201611 h 469200"/>
              <a:gd name="connsiteX109" fmla="*/ 162203 w 469200"/>
              <a:gd name="connsiteY109" fmla="*/ 201610 h 469200"/>
              <a:gd name="connsiteX110" fmla="*/ 148456 w 469200"/>
              <a:gd name="connsiteY110" fmla="*/ 187864 h 469200"/>
              <a:gd name="connsiteX111" fmla="*/ 148456 w 469200"/>
              <a:gd name="connsiteY111" fmla="*/ 132880 h 469200"/>
              <a:gd name="connsiteX112" fmla="*/ 152481 w 469200"/>
              <a:gd name="connsiteY112" fmla="*/ 123160 h 469200"/>
              <a:gd name="connsiteX113" fmla="*/ 162202 w 469200"/>
              <a:gd name="connsiteY113" fmla="*/ 119134 h 469200"/>
              <a:gd name="connsiteX114" fmla="*/ 177774 w 469200"/>
              <a:gd name="connsiteY114" fmla="*/ 119134 h 469200"/>
              <a:gd name="connsiteX115" fmla="*/ 187017 w 469200"/>
              <a:gd name="connsiteY115" fmla="*/ 96882 h 469200"/>
              <a:gd name="connsiteX116" fmla="*/ 175988 w 469200"/>
              <a:gd name="connsiteY116" fmla="*/ 85853 h 469200"/>
              <a:gd name="connsiteX117" fmla="*/ 175988 w 469200"/>
              <a:gd name="connsiteY117" fmla="*/ 66413 h 469200"/>
              <a:gd name="connsiteX118" fmla="*/ 214869 w 469200"/>
              <a:gd name="connsiteY118" fmla="*/ 27533 h 469200"/>
              <a:gd name="connsiteX119" fmla="*/ 234309 w 469200"/>
              <a:gd name="connsiteY119" fmla="*/ 27533 h 469200"/>
              <a:gd name="connsiteX120" fmla="*/ 245338 w 469200"/>
              <a:gd name="connsiteY120" fmla="*/ 38562 h 469200"/>
              <a:gd name="connsiteX121" fmla="*/ 267590 w 469200"/>
              <a:gd name="connsiteY121" fmla="*/ 29320 h 469200"/>
              <a:gd name="connsiteX122" fmla="*/ 267590 w 469200"/>
              <a:gd name="connsiteY122" fmla="*/ 13747 h 469200"/>
              <a:gd name="connsiteX123" fmla="*/ 271615 w 469200"/>
              <a:gd name="connsiteY123" fmla="*/ 4026 h 469200"/>
              <a:gd name="connsiteX124" fmla="*/ 281335 w 469200"/>
              <a:gd name="connsiteY124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69200" h="469200">
                <a:moveTo>
                  <a:pt x="135127" y="312787"/>
                </a:moveTo>
                <a:lnTo>
                  <a:pt x="37659" y="392533"/>
                </a:lnTo>
                <a:cubicBezTo>
                  <a:pt x="31519" y="397557"/>
                  <a:pt x="27921" y="404686"/>
                  <a:pt x="27526" y="412607"/>
                </a:cubicBezTo>
                <a:cubicBezTo>
                  <a:pt x="27131" y="420531"/>
                  <a:pt x="30002" y="427982"/>
                  <a:pt x="35610" y="433590"/>
                </a:cubicBezTo>
                <a:cubicBezTo>
                  <a:pt x="41220" y="439199"/>
                  <a:pt x="48670" y="442070"/>
                  <a:pt x="56593" y="441675"/>
                </a:cubicBezTo>
                <a:cubicBezTo>
                  <a:pt x="64515" y="441280"/>
                  <a:pt x="71643" y="437681"/>
                  <a:pt x="76666" y="431542"/>
                </a:cubicBezTo>
                <a:lnTo>
                  <a:pt x="156414" y="334074"/>
                </a:lnTo>
                <a:close/>
                <a:moveTo>
                  <a:pt x="185708" y="264052"/>
                </a:moveTo>
                <a:lnTo>
                  <a:pt x="155490" y="294271"/>
                </a:lnTo>
                <a:lnTo>
                  <a:pt x="174930" y="313711"/>
                </a:lnTo>
                <a:lnTo>
                  <a:pt x="205149" y="283492"/>
                </a:lnTo>
                <a:close/>
                <a:moveTo>
                  <a:pt x="308829" y="100805"/>
                </a:moveTo>
                <a:cubicBezTo>
                  <a:pt x="275984" y="100805"/>
                  <a:pt x="249262" y="127527"/>
                  <a:pt x="249262" y="160372"/>
                </a:cubicBezTo>
                <a:cubicBezTo>
                  <a:pt x="249262" y="193217"/>
                  <a:pt x="275984" y="219938"/>
                  <a:pt x="308829" y="219938"/>
                </a:cubicBezTo>
                <a:cubicBezTo>
                  <a:pt x="341674" y="219938"/>
                  <a:pt x="368395" y="193217"/>
                  <a:pt x="368395" y="160372"/>
                </a:cubicBezTo>
                <a:cubicBezTo>
                  <a:pt x="368395" y="127527"/>
                  <a:pt x="341674" y="100805"/>
                  <a:pt x="308829" y="100805"/>
                </a:cubicBezTo>
                <a:close/>
                <a:moveTo>
                  <a:pt x="308829" y="73313"/>
                </a:moveTo>
                <a:cubicBezTo>
                  <a:pt x="356833" y="73313"/>
                  <a:pt x="395887" y="112367"/>
                  <a:pt x="395887" y="160372"/>
                </a:cubicBezTo>
                <a:cubicBezTo>
                  <a:pt x="395887" y="208376"/>
                  <a:pt x="356833" y="247430"/>
                  <a:pt x="308829" y="247430"/>
                </a:cubicBezTo>
                <a:cubicBezTo>
                  <a:pt x="260824" y="247430"/>
                  <a:pt x="221770" y="208376"/>
                  <a:pt x="221770" y="160372"/>
                </a:cubicBezTo>
                <a:cubicBezTo>
                  <a:pt x="221770" y="112367"/>
                  <a:pt x="260824" y="73313"/>
                  <a:pt x="308829" y="73313"/>
                </a:cubicBezTo>
                <a:close/>
                <a:moveTo>
                  <a:pt x="295082" y="27493"/>
                </a:moveTo>
                <a:lnTo>
                  <a:pt x="295082" y="39827"/>
                </a:lnTo>
                <a:cubicBezTo>
                  <a:pt x="295082" y="46246"/>
                  <a:pt x="290641" y="51809"/>
                  <a:pt x="284382" y="53231"/>
                </a:cubicBezTo>
                <a:cubicBezTo>
                  <a:pt x="272358" y="55964"/>
                  <a:pt x="260920" y="60715"/>
                  <a:pt x="250384" y="67351"/>
                </a:cubicBezTo>
                <a:cubicBezTo>
                  <a:pt x="244952" y="70771"/>
                  <a:pt x="237877" y="69978"/>
                  <a:pt x="233338" y="65440"/>
                </a:cubicBezTo>
                <a:lnTo>
                  <a:pt x="224589" y="56691"/>
                </a:lnTo>
                <a:lnTo>
                  <a:pt x="205148" y="76131"/>
                </a:lnTo>
                <a:lnTo>
                  <a:pt x="213897" y="84880"/>
                </a:lnTo>
                <a:cubicBezTo>
                  <a:pt x="218435" y="89419"/>
                  <a:pt x="219229" y="96495"/>
                  <a:pt x="215809" y="101926"/>
                </a:cubicBezTo>
                <a:cubicBezTo>
                  <a:pt x="209172" y="112461"/>
                  <a:pt x="204421" y="123901"/>
                  <a:pt x="201689" y="135925"/>
                </a:cubicBezTo>
                <a:cubicBezTo>
                  <a:pt x="200266" y="142184"/>
                  <a:pt x="194702" y="146625"/>
                  <a:pt x="188284" y="146625"/>
                </a:cubicBezTo>
                <a:lnTo>
                  <a:pt x="175949" y="146625"/>
                </a:lnTo>
                <a:lnTo>
                  <a:pt x="175950" y="174117"/>
                </a:lnTo>
                <a:lnTo>
                  <a:pt x="188285" y="174117"/>
                </a:lnTo>
                <a:cubicBezTo>
                  <a:pt x="192036" y="174117"/>
                  <a:pt x="195497" y="175636"/>
                  <a:pt x="198008" y="178147"/>
                </a:cubicBezTo>
                <a:cubicBezTo>
                  <a:pt x="199794" y="179932"/>
                  <a:pt x="201098" y="182218"/>
                  <a:pt x="201690" y="184818"/>
                </a:cubicBezTo>
                <a:cubicBezTo>
                  <a:pt x="204421" y="196842"/>
                  <a:pt x="209172" y="208281"/>
                  <a:pt x="215809" y="218817"/>
                </a:cubicBezTo>
                <a:cubicBezTo>
                  <a:pt x="219229" y="224248"/>
                  <a:pt x="218436" y="231324"/>
                  <a:pt x="213897" y="235863"/>
                </a:cubicBezTo>
                <a:lnTo>
                  <a:pt x="205148" y="244612"/>
                </a:lnTo>
                <a:lnTo>
                  <a:pt x="224589" y="264051"/>
                </a:lnTo>
                <a:lnTo>
                  <a:pt x="233337" y="255303"/>
                </a:lnTo>
                <a:cubicBezTo>
                  <a:pt x="237876" y="250765"/>
                  <a:pt x="244951" y="249972"/>
                  <a:pt x="250383" y="253392"/>
                </a:cubicBezTo>
                <a:cubicBezTo>
                  <a:pt x="260919" y="260029"/>
                  <a:pt x="272357" y="264779"/>
                  <a:pt x="284382" y="267511"/>
                </a:cubicBezTo>
                <a:cubicBezTo>
                  <a:pt x="290640" y="268932"/>
                  <a:pt x="295082" y="274498"/>
                  <a:pt x="295081" y="280916"/>
                </a:cubicBezTo>
                <a:lnTo>
                  <a:pt x="295081" y="293252"/>
                </a:lnTo>
                <a:lnTo>
                  <a:pt x="322574" y="293253"/>
                </a:lnTo>
                <a:lnTo>
                  <a:pt x="322574" y="280917"/>
                </a:lnTo>
                <a:cubicBezTo>
                  <a:pt x="322574" y="274499"/>
                  <a:pt x="327015" y="268935"/>
                  <a:pt x="333274" y="267513"/>
                </a:cubicBezTo>
                <a:cubicBezTo>
                  <a:pt x="345300" y="264779"/>
                  <a:pt x="356739" y="260028"/>
                  <a:pt x="367274" y="253393"/>
                </a:cubicBezTo>
                <a:cubicBezTo>
                  <a:pt x="372706" y="249973"/>
                  <a:pt x="379781" y="250765"/>
                  <a:pt x="384320" y="255304"/>
                </a:cubicBezTo>
                <a:lnTo>
                  <a:pt x="393068" y="264052"/>
                </a:lnTo>
                <a:lnTo>
                  <a:pt x="412508" y="244613"/>
                </a:lnTo>
                <a:lnTo>
                  <a:pt x="403759" y="235864"/>
                </a:lnTo>
                <a:cubicBezTo>
                  <a:pt x="399221" y="231325"/>
                  <a:pt x="398427" y="224249"/>
                  <a:pt x="401847" y="218818"/>
                </a:cubicBezTo>
                <a:cubicBezTo>
                  <a:pt x="408483" y="208283"/>
                  <a:pt x="413234" y="196843"/>
                  <a:pt x="415966" y="184819"/>
                </a:cubicBezTo>
                <a:cubicBezTo>
                  <a:pt x="417390" y="178560"/>
                  <a:pt x="422953" y="174119"/>
                  <a:pt x="429371" y="174119"/>
                </a:cubicBezTo>
                <a:lnTo>
                  <a:pt x="441708" y="174119"/>
                </a:lnTo>
                <a:lnTo>
                  <a:pt x="441707" y="146627"/>
                </a:lnTo>
                <a:lnTo>
                  <a:pt x="429371" y="146627"/>
                </a:lnTo>
                <a:cubicBezTo>
                  <a:pt x="422952" y="146627"/>
                  <a:pt x="417391" y="142184"/>
                  <a:pt x="415966" y="135927"/>
                </a:cubicBezTo>
                <a:cubicBezTo>
                  <a:pt x="413234" y="123904"/>
                  <a:pt x="408484" y="112464"/>
                  <a:pt x="401847" y="101928"/>
                </a:cubicBezTo>
                <a:cubicBezTo>
                  <a:pt x="398427" y="96497"/>
                  <a:pt x="399220" y="89421"/>
                  <a:pt x="403759" y="84882"/>
                </a:cubicBezTo>
                <a:lnTo>
                  <a:pt x="412508" y="76133"/>
                </a:lnTo>
                <a:lnTo>
                  <a:pt x="393068" y="56693"/>
                </a:lnTo>
                <a:lnTo>
                  <a:pt x="384319" y="65442"/>
                </a:lnTo>
                <a:cubicBezTo>
                  <a:pt x="379780" y="69981"/>
                  <a:pt x="372705" y="70774"/>
                  <a:pt x="367273" y="67354"/>
                </a:cubicBezTo>
                <a:cubicBezTo>
                  <a:pt x="356738" y="60717"/>
                  <a:pt x="345299" y="55967"/>
                  <a:pt x="333275" y="53235"/>
                </a:cubicBezTo>
                <a:cubicBezTo>
                  <a:pt x="327017" y="51810"/>
                  <a:pt x="322574" y="46247"/>
                  <a:pt x="322575" y="39830"/>
                </a:cubicBezTo>
                <a:lnTo>
                  <a:pt x="322575" y="27494"/>
                </a:lnTo>
                <a:close/>
                <a:moveTo>
                  <a:pt x="281335" y="0"/>
                </a:moveTo>
                <a:lnTo>
                  <a:pt x="336320" y="1"/>
                </a:lnTo>
                <a:cubicBezTo>
                  <a:pt x="343911" y="1"/>
                  <a:pt x="350067" y="6155"/>
                  <a:pt x="350066" y="13747"/>
                </a:cubicBezTo>
                <a:lnTo>
                  <a:pt x="350067" y="29319"/>
                </a:lnTo>
                <a:cubicBezTo>
                  <a:pt x="357732" y="31731"/>
                  <a:pt x="365169" y="34821"/>
                  <a:pt x="372319" y="38561"/>
                </a:cubicBezTo>
                <a:lnTo>
                  <a:pt x="383348" y="27533"/>
                </a:lnTo>
                <a:cubicBezTo>
                  <a:pt x="388716" y="22164"/>
                  <a:pt x="397419" y="22164"/>
                  <a:pt x="402788" y="27533"/>
                </a:cubicBezTo>
                <a:lnTo>
                  <a:pt x="441668" y="66413"/>
                </a:lnTo>
                <a:cubicBezTo>
                  <a:pt x="447036" y="71781"/>
                  <a:pt x="447036" y="80484"/>
                  <a:pt x="441668" y="85853"/>
                </a:cubicBezTo>
                <a:lnTo>
                  <a:pt x="430639" y="96882"/>
                </a:lnTo>
                <a:cubicBezTo>
                  <a:pt x="434380" y="104031"/>
                  <a:pt x="437470" y="111469"/>
                  <a:pt x="439882" y="119134"/>
                </a:cubicBezTo>
                <a:lnTo>
                  <a:pt x="455453" y="119135"/>
                </a:lnTo>
                <a:cubicBezTo>
                  <a:pt x="463044" y="119135"/>
                  <a:pt x="469199" y="125289"/>
                  <a:pt x="469199" y="132881"/>
                </a:cubicBezTo>
                <a:lnTo>
                  <a:pt x="469200" y="187864"/>
                </a:lnTo>
                <a:cubicBezTo>
                  <a:pt x="469200" y="195456"/>
                  <a:pt x="463046" y="201610"/>
                  <a:pt x="455453" y="201610"/>
                </a:cubicBezTo>
                <a:lnTo>
                  <a:pt x="439882" y="201613"/>
                </a:lnTo>
                <a:cubicBezTo>
                  <a:pt x="437470" y="209279"/>
                  <a:pt x="434381" y="216715"/>
                  <a:pt x="430640" y="223864"/>
                </a:cubicBezTo>
                <a:lnTo>
                  <a:pt x="441669" y="234893"/>
                </a:lnTo>
                <a:cubicBezTo>
                  <a:pt x="447037" y="240262"/>
                  <a:pt x="447037" y="248965"/>
                  <a:pt x="441669" y="254333"/>
                </a:cubicBezTo>
                <a:lnTo>
                  <a:pt x="402789" y="293212"/>
                </a:lnTo>
                <a:cubicBezTo>
                  <a:pt x="397420" y="298581"/>
                  <a:pt x="388717" y="298581"/>
                  <a:pt x="383349" y="293212"/>
                </a:cubicBezTo>
                <a:lnTo>
                  <a:pt x="372320" y="282183"/>
                </a:lnTo>
                <a:cubicBezTo>
                  <a:pt x="365170" y="285924"/>
                  <a:pt x="357733" y="289013"/>
                  <a:pt x="350067" y="291426"/>
                </a:cubicBezTo>
                <a:lnTo>
                  <a:pt x="350067" y="306999"/>
                </a:lnTo>
                <a:cubicBezTo>
                  <a:pt x="350068" y="310645"/>
                  <a:pt x="348620" y="314141"/>
                  <a:pt x="346041" y="316719"/>
                </a:cubicBezTo>
                <a:cubicBezTo>
                  <a:pt x="343462" y="319297"/>
                  <a:pt x="339966" y="320746"/>
                  <a:pt x="336321" y="320745"/>
                </a:cubicBezTo>
                <a:lnTo>
                  <a:pt x="281336" y="320744"/>
                </a:lnTo>
                <a:cubicBezTo>
                  <a:pt x="273744" y="320744"/>
                  <a:pt x="267589" y="314589"/>
                  <a:pt x="267590" y="306998"/>
                </a:cubicBezTo>
                <a:lnTo>
                  <a:pt x="267589" y="291425"/>
                </a:lnTo>
                <a:cubicBezTo>
                  <a:pt x="259924" y="289013"/>
                  <a:pt x="252488" y="285923"/>
                  <a:pt x="245337" y="282183"/>
                </a:cubicBezTo>
                <a:lnTo>
                  <a:pt x="185135" y="342385"/>
                </a:lnTo>
                <a:lnTo>
                  <a:pt x="97944" y="448951"/>
                </a:lnTo>
                <a:cubicBezTo>
                  <a:pt x="88085" y="461001"/>
                  <a:pt x="73513" y="468357"/>
                  <a:pt x="57962" y="469132"/>
                </a:cubicBezTo>
                <a:cubicBezTo>
                  <a:pt x="42413" y="469909"/>
                  <a:pt x="27179" y="464039"/>
                  <a:pt x="16170" y="453030"/>
                </a:cubicBezTo>
                <a:cubicBezTo>
                  <a:pt x="5162" y="442021"/>
                  <a:pt x="-708" y="426789"/>
                  <a:pt x="68" y="411238"/>
                </a:cubicBezTo>
                <a:cubicBezTo>
                  <a:pt x="843" y="395688"/>
                  <a:pt x="8199" y="381116"/>
                  <a:pt x="20249" y="371255"/>
                </a:cubicBezTo>
                <a:lnTo>
                  <a:pt x="126815" y="284066"/>
                </a:lnTo>
                <a:lnTo>
                  <a:pt x="187017" y="223863"/>
                </a:lnTo>
                <a:cubicBezTo>
                  <a:pt x="183276" y="216714"/>
                  <a:pt x="180186" y="209276"/>
                  <a:pt x="177774" y="201611"/>
                </a:cubicBezTo>
                <a:lnTo>
                  <a:pt x="162203" y="201610"/>
                </a:lnTo>
                <a:cubicBezTo>
                  <a:pt x="154611" y="201610"/>
                  <a:pt x="148456" y="195456"/>
                  <a:pt x="148456" y="187864"/>
                </a:cubicBezTo>
                <a:lnTo>
                  <a:pt x="148456" y="132880"/>
                </a:lnTo>
                <a:cubicBezTo>
                  <a:pt x="148455" y="129233"/>
                  <a:pt x="149903" y="125737"/>
                  <a:pt x="152481" y="123160"/>
                </a:cubicBezTo>
                <a:cubicBezTo>
                  <a:pt x="155060" y="120582"/>
                  <a:pt x="158556" y="119133"/>
                  <a:pt x="162202" y="119134"/>
                </a:cubicBezTo>
                <a:lnTo>
                  <a:pt x="177774" y="119134"/>
                </a:lnTo>
                <a:cubicBezTo>
                  <a:pt x="180186" y="111468"/>
                  <a:pt x="183276" y="104032"/>
                  <a:pt x="187017" y="96882"/>
                </a:cubicBezTo>
                <a:lnTo>
                  <a:pt x="175988" y="85853"/>
                </a:lnTo>
                <a:cubicBezTo>
                  <a:pt x="170620" y="80484"/>
                  <a:pt x="170620" y="71781"/>
                  <a:pt x="175988" y="66413"/>
                </a:cubicBezTo>
                <a:lnTo>
                  <a:pt x="214869" y="27533"/>
                </a:lnTo>
                <a:cubicBezTo>
                  <a:pt x="220238" y="22165"/>
                  <a:pt x="228941" y="22165"/>
                  <a:pt x="234309" y="27533"/>
                </a:cubicBezTo>
                <a:lnTo>
                  <a:pt x="245338" y="38562"/>
                </a:lnTo>
                <a:cubicBezTo>
                  <a:pt x="252489" y="34822"/>
                  <a:pt x="259924" y="31731"/>
                  <a:pt x="267590" y="29320"/>
                </a:cubicBezTo>
                <a:lnTo>
                  <a:pt x="267590" y="13747"/>
                </a:lnTo>
                <a:cubicBezTo>
                  <a:pt x="267589" y="10102"/>
                  <a:pt x="269036" y="6604"/>
                  <a:pt x="271615" y="4026"/>
                </a:cubicBezTo>
                <a:cubicBezTo>
                  <a:pt x="274194" y="1448"/>
                  <a:pt x="277690" y="-1"/>
                  <a:pt x="281335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7" name="Freeform: Shape 406">
            <a:extLst>
              <a:ext uri="{FF2B5EF4-FFF2-40B4-BE49-F238E27FC236}">
                <a16:creationId xmlns:a16="http://schemas.microsoft.com/office/drawing/2014/main" xmlns="" id="{5908C2D4-BEAC-4266-928D-7589649882B2}"/>
              </a:ext>
            </a:extLst>
          </p:cNvPr>
          <p:cNvSpPr/>
          <p:nvPr/>
        </p:nvSpPr>
        <p:spPr>
          <a:xfrm>
            <a:off x="9524895" y="3296842"/>
            <a:ext cx="469200" cy="469200"/>
          </a:xfrm>
          <a:custGeom>
            <a:avLst/>
            <a:gdLst>
              <a:gd name="connsiteX0" fmla="*/ 161288 w 469200"/>
              <a:gd name="connsiteY0" fmla="*/ 423380 h 469200"/>
              <a:gd name="connsiteX1" fmla="*/ 147541 w 469200"/>
              <a:gd name="connsiteY1" fmla="*/ 437126 h 469200"/>
              <a:gd name="connsiteX2" fmla="*/ 147541 w 469200"/>
              <a:gd name="connsiteY2" fmla="*/ 441708 h 469200"/>
              <a:gd name="connsiteX3" fmla="*/ 321659 w 469200"/>
              <a:gd name="connsiteY3" fmla="*/ 441708 h 469200"/>
              <a:gd name="connsiteX4" fmla="*/ 321659 w 469200"/>
              <a:gd name="connsiteY4" fmla="*/ 437126 h 469200"/>
              <a:gd name="connsiteX5" fmla="*/ 307913 w 469200"/>
              <a:gd name="connsiteY5" fmla="*/ 423380 h 469200"/>
              <a:gd name="connsiteX6" fmla="*/ 190064 w 469200"/>
              <a:gd name="connsiteY6" fmla="*/ 357398 h 469200"/>
              <a:gd name="connsiteX7" fmla="*/ 179372 w 469200"/>
              <a:gd name="connsiteY7" fmla="*/ 395888 h 469200"/>
              <a:gd name="connsiteX8" fmla="*/ 289828 w 469200"/>
              <a:gd name="connsiteY8" fmla="*/ 395888 h 469200"/>
              <a:gd name="connsiteX9" fmla="*/ 279136 w 469200"/>
              <a:gd name="connsiteY9" fmla="*/ 357398 h 469200"/>
              <a:gd name="connsiteX10" fmla="*/ 27492 w 469200"/>
              <a:gd name="connsiteY10" fmla="*/ 302414 h 469200"/>
              <a:gd name="connsiteX11" fmla="*/ 27492 w 469200"/>
              <a:gd name="connsiteY11" fmla="*/ 306996 h 469200"/>
              <a:gd name="connsiteX12" fmla="*/ 50402 w 469200"/>
              <a:gd name="connsiteY12" fmla="*/ 329906 h 469200"/>
              <a:gd name="connsiteX13" fmla="*/ 418798 w 469200"/>
              <a:gd name="connsiteY13" fmla="*/ 329906 h 469200"/>
              <a:gd name="connsiteX14" fmla="*/ 441708 w 469200"/>
              <a:gd name="connsiteY14" fmla="*/ 306996 h 469200"/>
              <a:gd name="connsiteX15" fmla="*/ 441708 w 469200"/>
              <a:gd name="connsiteY15" fmla="*/ 302414 h 469200"/>
              <a:gd name="connsiteX16" fmla="*/ 97138 w 469200"/>
              <a:gd name="connsiteY16" fmla="*/ 192445 h 469200"/>
              <a:gd name="connsiteX17" fmla="*/ 110884 w 469200"/>
              <a:gd name="connsiteY17" fmla="*/ 206191 h 469200"/>
              <a:gd name="connsiteX18" fmla="*/ 179615 w 469200"/>
              <a:gd name="connsiteY18" fmla="*/ 206191 h 469200"/>
              <a:gd name="connsiteX19" fmla="*/ 193361 w 469200"/>
              <a:gd name="connsiteY19" fmla="*/ 219937 h 469200"/>
              <a:gd name="connsiteX20" fmla="*/ 179615 w 469200"/>
              <a:gd name="connsiteY20" fmla="*/ 233683 h 469200"/>
              <a:gd name="connsiteX21" fmla="*/ 110884 w 469200"/>
              <a:gd name="connsiteY21" fmla="*/ 233683 h 469200"/>
              <a:gd name="connsiteX22" fmla="*/ 97138 w 469200"/>
              <a:gd name="connsiteY22" fmla="*/ 247429 h 469200"/>
              <a:gd name="connsiteX23" fmla="*/ 83392 w 469200"/>
              <a:gd name="connsiteY23" fmla="*/ 233683 h 469200"/>
              <a:gd name="connsiteX24" fmla="*/ 69646 w 469200"/>
              <a:gd name="connsiteY24" fmla="*/ 233683 h 469200"/>
              <a:gd name="connsiteX25" fmla="*/ 55900 w 469200"/>
              <a:gd name="connsiteY25" fmla="*/ 219937 h 469200"/>
              <a:gd name="connsiteX26" fmla="*/ 69646 w 469200"/>
              <a:gd name="connsiteY26" fmla="*/ 206191 h 469200"/>
              <a:gd name="connsiteX27" fmla="*/ 83392 w 469200"/>
              <a:gd name="connsiteY27" fmla="*/ 206191 h 469200"/>
              <a:gd name="connsiteX28" fmla="*/ 97138 w 469200"/>
              <a:gd name="connsiteY28" fmla="*/ 192445 h 469200"/>
              <a:gd name="connsiteX29" fmla="*/ 317076 w 469200"/>
              <a:gd name="connsiteY29" fmla="*/ 137460 h 469200"/>
              <a:gd name="connsiteX30" fmla="*/ 330822 w 469200"/>
              <a:gd name="connsiteY30" fmla="*/ 151206 h 469200"/>
              <a:gd name="connsiteX31" fmla="*/ 317076 w 469200"/>
              <a:gd name="connsiteY31" fmla="*/ 164952 h 469200"/>
              <a:gd name="connsiteX32" fmla="*/ 303330 w 469200"/>
              <a:gd name="connsiteY32" fmla="*/ 151206 h 469200"/>
              <a:gd name="connsiteX33" fmla="*/ 317076 w 469200"/>
              <a:gd name="connsiteY33" fmla="*/ 137460 h 469200"/>
              <a:gd name="connsiteX34" fmla="*/ 152123 w 469200"/>
              <a:gd name="connsiteY34" fmla="*/ 123714 h 469200"/>
              <a:gd name="connsiteX35" fmla="*/ 165869 w 469200"/>
              <a:gd name="connsiteY35" fmla="*/ 137460 h 469200"/>
              <a:gd name="connsiteX36" fmla="*/ 179615 w 469200"/>
              <a:gd name="connsiteY36" fmla="*/ 137460 h 469200"/>
              <a:gd name="connsiteX37" fmla="*/ 193361 w 469200"/>
              <a:gd name="connsiteY37" fmla="*/ 151206 h 469200"/>
              <a:gd name="connsiteX38" fmla="*/ 179615 w 469200"/>
              <a:gd name="connsiteY38" fmla="*/ 164952 h 469200"/>
              <a:gd name="connsiteX39" fmla="*/ 165869 w 469200"/>
              <a:gd name="connsiteY39" fmla="*/ 164952 h 469200"/>
              <a:gd name="connsiteX40" fmla="*/ 152123 w 469200"/>
              <a:gd name="connsiteY40" fmla="*/ 178698 h 469200"/>
              <a:gd name="connsiteX41" fmla="*/ 138377 w 469200"/>
              <a:gd name="connsiteY41" fmla="*/ 164952 h 469200"/>
              <a:gd name="connsiteX42" fmla="*/ 69646 w 469200"/>
              <a:gd name="connsiteY42" fmla="*/ 164952 h 469200"/>
              <a:gd name="connsiteX43" fmla="*/ 55900 w 469200"/>
              <a:gd name="connsiteY43" fmla="*/ 151206 h 469200"/>
              <a:gd name="connsiteX44" fmla="*/ 69646 w 469200"/>
              <a:gd name="connsiteY44" fmla="*/ 137460 h 469200"/>
              <a:gd name="connsiteX45" fmla="*/ 138377 w 469200"/>
              <a:gd name="connsiteY45" fmla="*/ 137460 h 469200"/>
              <a:gd name="connsiteX46" fmla="*/ 152123 w 469200"/>
              <a:gd name="connsiteY46" fmla="*/ 123714 h 469200"/>
              <a:gd name="connsiteX47" fmla="*/ 317076 w 469200"/>
              <a:gd name="connsiteY47" fmla="*/ 109968 h 469200"/>
              <a:gd name="connsiteX48" fmla="*/ 275837 w 469200"/>
              <a:gd name="connsiteY48" fmla="*/ 151207 h 469200"/>
              <a:gd name="connsiteX49" fmla="*/ 317076 w 469200"/>
              <a:gd name="connsiteY49" fmla="*/ 192445 h 469200"/>
              <a:gd name="connsiteX50" fmla="*/ 358314 w 469200"/>
              <a:gd name="connsiteY50" fmla="*/ 151207 h 469200"/>
              <a:gd name="connsiteX51" fmla="*/ 317076 w 469200"/>
              <a:gd name="connsiteY51" fmla="*/ 109968 h 469200"/>
              <a:gd name="connsiteX52" fmla="*/ 317077 w 469200"/>
              <a:gd name="connsiteY52" fmla="*/ 54984 h 469200"/>
              <a:gd name="connsiteX53" fmla="*/ 330823 w 469200"/>
              <a:gd name="connsiteY53" fmla="*/ 68730 h 469200"/>
              <a:gd name="connsiteX54" fmla="*/ 330823 w 469200"/>
              <a:gd name="connsiteY54" fmla="*/ 83859 h 469200"/>
              <a:gd name="connsiteX55" fmla="*/ 354951 w 469200"/>
              <a:gd name="connsiteY55" fmla="*/ 93892 h 469200"/>
              <a:gd name="connsiteX56" fmla="*/ 365676 w 469200"/>
              <a:gd name="connsiteY56" fmla="*/ 83166 h 469200"/>
              <a:gd name="connsiteX57" fmla="*/ 385116 w 469200"/>
              <a:gd name="connsiteY57" fmla="*/ 83166 h 469200"/>
              <a:gd name="connsiteX58" fmla="*/ 385116 w 469200"/>
              <a:gd name="connsiteY58" fmla="*/ 102606 h 469200"/>
              <a:gd name="connsiteX59" fmla="*/ 374390 w 469200"/>
              <a:gd name="connsiteY59" fmla="*/ 113332 h 469200"/>
              <a:gd name="connsiteX60" fmla="*/ 384423 w 469200"/>
              <a:gd name="connsiteY60" fmla="*/ 137461 h 469200"/>
              <a:gd name="connsiteX61" fmla="*/ 399552 w 469200"/>
              <a:gd name="connsiteY61" fmla="*/ 137461 h 469200"/>
              <a:gd name="connsiteX62" fmla="*/ 413298 w 469200"/>
              <a:gd name="connsiteY62" fmla="*/ 151207 h 469200"/>
              <a:gd name="connsiteX63" fmla="*/ 399552 w 469200"/>
              <a:gd name="connsiteY63" fmla="*/ 164953 h 469200"/>
              <a:gd name="connsiteX64" fmla="*/ 384421 w 469200"/>
              <a:gd name="connsiteY64" fmla="*/ 164953 h 469200"/>
              <a:gd name="connsiteX65" fmla="*/ 374389 w 469200"/>
              <a:gd name="connsiteY65" fmla="*/ 189082 h 469200"/>
              <a:gd name="connsiteX66" fmla="*/ 385114 w 469200"/>
              <a:gd name="connsiteY66" fmla="*/ 199807 h 469200"/>
              <a:gd name="connsiteX67" fmla="*/ 385114 w 469200"/>
              <a:gd name="connsiteY67" fmla="*/ 219247 h 469200"/>
              <a:gd name="connsiteX68" fmla="*/ 375394 w 469200"/>
              <a:gd name="connsiteY68" fmla="*/ 223274 h 469200"/>
              <a:gd name="connsiteX69" fmla="*/ 365675 w 469200"/>
              <a:gd name="connsiteY69" fmla="*/ 219247 h 469200"/>
              <a:gd name="connsiteX70" fmla="*/ 354949 w 469200"/>
              <a:gd name="connsiteY70" fmla="*/ 208521 h 469200"/>
              <a:gd name="connsiteX71" fmla="*/ 330821 w 469200"/>
              <a:gd name="connsiteY71" fmla="*/ 218554 h 469200"/>
              <a:gd name="connsiteX72" fmla="*/ 330821 w 469200"/>
              <a:gd name="connsiteY72" fmla="*/ 233683 h 469200"/>
              <a:gd name="connsiteX73" fmla="*/ 317075 w 469200"/>
              <a:gd name="connsiteY73" fmla="*/ 247429 h 469200"/>
              <a:gd name="connsiteX74" fmla="*/ 303329 w 469200"/>
              <a:gd name="connsiteY74" fmla="*/ 233683 h 469200"/>
              <a:gd name="connsiteX75" fmla="*/ 303329 w 469200"/>
              <a:gd name="connsiteY75" fmla="*/ 218554 h 469200"/>
              <a:gd name="connsiteX76" fmla="*/ 279201 w 469200"/>
              <a:gd name="connsiteY76" fmla="*/ 208521 h 469200"/>
              <a:gd name="connsiteX77" fmla="*/ 268475 w 469200"/>
              <a:gd name="connsiteY77" fmla="*/ 219247 h 469200"/>
              <a:gd name="connsiteX78" fmla="*/ 258756 w 469200"/>
              <a:gd name="connsiteY78" fmla="*/ 223274 h 469200"/>
              <a:gd name="connsiteX79" fmla="*/ 249035 w 469200"/>
              <a:gd name="connsiteY79" fmla="*/ 219247 h 469200"/>
              <a:gd name="connsiteX80" fmla="*/ 249035 w 469200"/>
              <a:gd name="connsiteY80" fmla="*/ 199807 h 469200"/>
              <a:gd name="connsiteX81" fmla="*/ 259761 w 469200"/>
              <a:gd name="connsiteY81" fmla="*/ 189082 h 469200"/>
              <a:gd name="connsiteX82" fmla="*/ 249728 w 469200"/>
              <a:gd name="connsiteY82" fmla="*/ 164953 h 469200"/>
              <a:gd name="connsiteX83" fmla="*/ 234599 w 469200"/>
              <a:gd name="connsiteY83" fmla="*/ 164953 h 469200"/>
              <a:gd name="connsiteX84" fmla="*/ 220853 w 469200"/>
              <a:gd name="connsiteY84" fmla="*/ 151207 h 469200"/>
              <a:gd name="connsiteX85" fmla="*/ 234599 w 469200"/>
              <a:gd name="connsiteY85" fmla="*/ 137461 h 469200"/>
              <a:gd name="connsiteX86" fmla="*/ 249730 w 469200"/>
              <a:gd name="connsiteY86" fmla="*/ 137461 h 469200"/>
              <a:gd name="connsiteX87" fmla="*/ 259763 w 469200"/>
              <a:gd name="connsiteY87" fmla="*/ 113332 h 469200"/>
              <a:gd name="connsiteX88" fmla="*/ 249037 w 469200"/>
              <a:gd name="connsiteY88" fmla="*/ 102606 h 469200"/>
              <a:gd name="connsiteX89" fmla="*/ 249037 w 469200"/>
              <a:gd name="connsiteY89" fmla="*/ 83166 h 469200"/>
              <a:gd name="connsiteX90" fmla="*/ 268477 w 469200"/>
              <a:gd name="connsiteY90" fmla="*/ 83166 h 469200"/>
              <a:gd name="connsiteX91" fmla="*/ 279202 w 469200"/>
              <a:gd name="connsiteY91" fmla="*/ 93892 h 469200"/>
              <a:gd name="connsiteX92" fmla="*/ 303330 w 469200"/>
              <a:gd name="connsiteY92" fmla="*/ 83859 h 469200"/>
              <a:gd name="connsiteX93" fmla="*/ 303330 w 469200"/>
              <a:gd name="connsiteY93" fmla="*/ 68730 h 469200"/>
              <a:gd name="connsiteX94" fmla="*/ 317077 w 469200"/>
              <a:gd name="connsiteY94" fmla="*/ 54984 h 469200"/>
              <a:gd name="connsiteX95" fmla="*/ 97138 w 469200"/>
              <a:gd name="connsiteY95" fmla="*/ 54984 h 469200"/>
              <a:gd name="connsiteX96" fmla="*/ 110884 w 469200"/>
              <a:gd name="connsiteY96" fmla="*/ 68730 h 469200"/>
              <a:gd name="connsiteX97" fmla="*/ 179615 w 469200"/>
              <a:gd name="connsiteY97" fmla="*/ 68730 h 469200"/>
              <a:gd name="connsiteX98" fmla="*/ 193361 w 469200"/>
              <a:gd name="connsiteY98" fmla="*/ 82476 h 469200"/>
              <a:gd name="connsiteX99" fmla="*/ 179615 w 469200"/>
              <a:gd name="connsiteY99" fmla="*/ 96222 h 469200"/>
              <a:gd name="connsiteX100" fmla="*/ 110884 w 469200"/>
              <a:gd name="connsiteY100" fmla="*/ 96222 h 469200"/>
              <a:gd name="connsiteX101" fmla="*/ 97138 w 469200"/>
              <a:gd name="connsiteY101" fmla="*/ 109968 h 469200"/>
              <a:gd name="connsiteX102" fmla="*/ 83392 w 469200"/>
              <a:gd name="connsiteY102" fmla="*/ 96222 h 469200"/>
              <a:gd name="connsiteX103" fmla="*/ 69646 w 469200"/>
              <a:gd name="connsiteY103" fmla="*/ 96222 h 469200"/>
              <a:gd name="connsiteX104" fmla="*/ 55900 w 469200"/>
              <a:gd name="connsiteY104" fmla="*/ 82476 h 469200"/>
              <a:gd name="connsiteX105" fmla="*/ 69646 w 469200"/>
              <a:gd name="connsiteY105" fmla="*/ 68730 h 469200"/>
              <a:gd name="connsiteX106" fmla="*/ 83392 w 469200"/>
              <a:gd name="connsiteY106" fmla="*/ 68730 h 469200"/>
              <a:gd name="connsiteX107" fmla="*/ 97138 w 469200"/>
              <a:gd name="connsiteY107" fmla="*/ 54984 h 469200"/>
              <a:gd name="connsiteX108" fmla="*/ 50402 w 469200"/>
              <a:gd name="connsiteY108" fmla="*/ 27492 h 469200"/>
              <a:gd name="connsiteX109" fmla="*/ 27492 w 469200"/>
              <a:gd name="connsiteY109" fmla="*/ 50402 h 469200"/>
              <a:gd name="connsiteX110" fmla="*/ 27492 w 469200"/>
              <a:gd name="connsiteY110" fmla="*/ 274922 h 469200"/>
              <a:gd name="connsiteX111" fmla="*/ 441708 w 469200"/>
              <a:gd name="connsiteY111" fmla="*/ 274922 h 469200"/>
              <a:gd name="connsiteX112" fmla="*/ 441708 w 469200"/>
              <a:gd name="connsiteY112" fmla="*/ 50402 h 469200"/>
              <a:gd name="connsiteX113" fmla="*/ 418798 w 469200"/>
              <a:gd name="connsiteY113" fmla="*/ 27492 h 469200"/>
              <a:gd name="connsiteX114" fmla="*/ 50402 w 469200"/>
              <a:gd name="connsiteY114" fmla="*/ 0 h 469200"/>
              <a:gd name="connsiteX115" fmla="*/ 418798 w 469200"/>
              <a:gd name="connsiteY115" fmla="*/ 0 h 469200"/>
              <a:gd name="connsiteX116" fmla="*/ 469200 w 469200"/>
              <a:gd name="connsiteY116" fmla="*/ 50402 h 469200"/>
              <a:gd name="connsiteX117" fmla="*/ 469200 w 469200"/>
              <a:gd name="connsiteY117" fmla="*/ 306996 h 469200"/>
              <a:gd name="connsiteX118" fmla="*/ 418798 w 469200"/>
              <a:gd name="connsiteY118" fmla="*/ 357398 h 469200"/>
              <a:gd name="connsiteX119" fmla="*/ 307669 w 469200"/>
              <a:gd name="connsiteY119" fmla="*/ 357398 h 469200"/>
              <a:gd name="connsiteX120" fmla="*/ 318766 w 469200"/>
              <a:gd name="connsiteY120" fmla="*/ 397347 h 469200"/>
              <a:gd name="connsiteX121" fmla="*/ 349151 w 469200"/>
              <a:gd name="connsiteY121" fmla="*/ 437126 h 469200"/>
              <a:gd name="connsiteX122" fmla="*/ 349151 w 469200"/>
              <a:gd name="connsiteY122" fmla="*/ 455454 h 469200"/>
              <a:gd name="connsiteX123" fmla="*/ 335405 w 469200"/>
              <a:gd name="connsiteY123" fmla="*/ 469200 h 469200"/>
              <a:gd name="connsiteX124" fmla="*/ 133795 w 469200"/>
              <a:gd name="connsiteY124" fmla="*/ 469200 h 469200"/>
              <a:gd name="connsiteX125" fmla="*/ 120049 w 469200"/>
              <a:gd name="connsiteY125" fmla="*/ 455454 h 469200"/>
              <a:gd name="connsiteX126" fmla="*/ 120049 w 469200"/>
              <a:gd name="connsiteY126" fmla="*/ 437126 h 469200"/>
              <a:gd name="connsiteX127" fmla="*/ 150435 w 469200"/>
              <a:gd name="connsiteY127" fmla="*/ 397347 h 469200"/>
              <a:gd name="connsiteX128" fmla="*/ 161531 w 469200"/>
              <a:gd name="connsiteY128" fmla="*/ 357398 h 469200"/>
              <a:gd name="connsiteX129" fmla="*/ 50402 w 469200"/>
              <a:gd name="connsiteY129" fmla="*/ 357398 h 469200"/>
              <a:gd name="connsiteX130" fmla="*/ 0 w 469200"/>
              <a:gd name="connsiteY130" fmla="*/ 306996 h 469200"/>
              <a:gd name="connsiteX131" fmla="*/ 0 w 469200"/>
              <a:gd name="connsiteY131" fmla="*/ 50402 h 469200"/>
              <a:gd name="connsiteX132" fmla="*/ 50402 w 469200"/>
              <a:gd name="connsiteY132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469200" h="469200">
                <a:moveTo>
                  <a:pt x="161288" y="423380"/>
                </a:moveTo>
                <a:cubicBezTo>
                  <a:pt x="153708" y="423380"/>
                  <a:pt x="147541" y="429546"/>
                  <a:pt x="147541" y="437126"/>
                </a:cubicBezTo>
                <a:lnTo>
                  <a:pt x="147541" y="441708"/>
                </a:lnTo>
                <a:lnTo>
                  <a:pt x="321659" y="441708"/>
                </a:lnTo>
                <a:lnTo>
                  <a:pt x="321659" y="437126"/>
                </a:lnTo>
                <a:cubicBezTo>
                  <a:pt x="321659" y="429546"/>
                  <a:pt x="315492" y="423380"/>
                  <a:pt x="307913" y="423380"/>
                </a:cubicBezTo>
                <a:close/>
                <a:moveTo>
                  <a:pt x="190064" y="357398"/>
                </a:moveTo>
                <a:lnTo>
                  <a:pt x="179372" y="395888"/>
                </a:lnTo>
                <a:lnTo>
                  <a:pt x="289828" y="395888"/>
                </a:lnTo>
                <a:lnTo>
                  <a:pt x="279136" y="357398"/>
                </a:lnTo>
                <a:close/>
                <a:moveTo>
                  <a:pt x="27492" y="302414"/>
                </a:moveTo>
                <a:lnTo>
                  <a:pt x="27492" y="306996"/>
                </a:lnTo>
                <a:cubicBezTo>
                  <a:pt x="27492" y="319629"/>
                  <a:pt x="37770" y="329906"/>
                  <a:pt x="50402" y="329906"/>
                </a:cubicBezTo>
                <a:lnTo>
                  <a:pt x="418798" y="329906"/>
                </a:lnTo>
                <a:cubicBezTo>
                  <a:pt x="431430" y="329906"/>
                  <a:pt x="441708" y="319629"/>
                  <a:pt x="441708" y="306996"/>
                </a:cubicBezTo>
                <a:lnTo>
                  <a:pt x="441708" y="302414"/>
                </a:lnTo>
                <a:close/>
                <a:moveTo>
                  <a:pt x="97138" y="192445"/>
                </a:moveTo>
                <a:cubicBezTo>
                  <a:pt x="104730" y="192445"/>
                  <a:pt x="110884" y="198600"/>
                  <a:pt x="110884" y="206191"/>
                </a:cubicBezTo>
                <a:lnTo>
                  <a:pt x="179615" y="206191"/>
                </a:lnTo>
                <a:cubicBezTo>
                  <a:pt x="187206" y="206191"/>
                  <a:pt x="193361" y="212346"/>
                  <a:pt x="193361" y="219937"/>
                </a:cubicBezTo>
                <a:cubicBezTo>
                  <a:pt x="193361" y="227529"/>
                  <a:pt x="187206" y="233683"/>
                  <a:pt x="179615" y="233683"/>
                </a:cubicBezTo>
                <a:lnTo>
                  <a:pt x="110884" y="233683"/>
                </a:lnTo>
                <a:cubicBezTo>
                  <a:pt x="110884" y="241275"/>
                  <a:pt x="104730" y="247429"/>
                  <a:pt x="97138" y="247429"/>
                </a:cubicBezTo>
                <a:cubicBezTo>
                  <a:pt x="89547" y="247429"/>
                  <a:pt x="83392" y="241275"/>
                  <a:pt x="83392" y="233683"/>
                </a:cubicBezTo>
                <a:lnTo>
                  <a:pt x="69646" y="233683"/>
                </a:lnTo>
                <a:cubicBezTo>
                  <a:pt x="62055" y="233683"/>
                  <a:pt x="55900" y="227529"/>
                  <a:pt x="55900" y="219937"/>
                </a:cubicBezTo>
                <a:cubicBezTo>
                  <a:pt x="55900" y="212346"/>
                  <a:pt x="62055" y="206191"/>
                  <a:pt x="69646" y="206191"/>
                </a:cubicBezTo>
                <a:lnTo>
                  <a:pt x="83392" y="206191"/>
                </a:lnTo>
                <a:cubicBezTo>
                  <a:pt x="83392" y="198600"/>
                  <a:pt x="89547" y="192445"/>
                  <a:pt x="97138" y="192445"/>
                </a:cubicBezTo>
                <a:close/>
                <a:moveTo>
                  <a:pt x="317076" y="137460"/>
                </a:moveTo>
                <a:cubicBezTo>
                  <a:pt x="324668" y="137460"/>
                  <a:pt x="330822" y="143614"/>
                  <a:pt x="330822" y="151206"/>
                </a:cubicBezTo>
                <a:cubicBezTo>
                  <a:pt x="330822" y="158798"/>
                  <a:pt x="324668" y="164952"/>
                  <a:pt x="317076" y="164952"/>
                </a:cubicBezTo>
                <a:cubicBezTo>
                  <a:pt x="309484" y="164952"/>
                  <a:pt x="303330" y="158798"/>
                  <a:pt x="303330" y="151206"/>
                </a:cubicBezTo>
                <a:cubicBezTo>
                  <a:pt x="303330" y="143614"/>
                  <a:pt x="309484" y="137460"/>
                  <a:pt x="317076" y="137460"/>
                </a:cubicBezTo>
                <a:close/>
                <a:moveTo>
                  <a:pt x="152123" y="123714"/>
                </a:moveTo>
                <a:cubicBezTo>
                  <a:pt x="159714" y="123714"/>
                  <a:pt x="165869" y="129869"/>
                  <a:pt x="165869" y="137460"/>
                </a:cubicBezTo>
                <a:lnTo>
                  <a:pt x="179615" y="137460"/>
                </a:lnTo>
                <a:cubicBezTo>
                  <a:pt x="187206" y="137460"/>
                  <a:pt x="193361" y="143615"/>
                  <a:pt x="193361" y="151206"/>
                </a:cubicBezTo>
                <a:cubicBezTo>
                  <a:pt x="193361" y="158798"/>
                  <a:pt x="187206" y="164952"/>
                  <a:pt x="179615" y="164952"/>
                </a:cubicBezTo>
                <a:lnTo>
                  <a:pt x="165869" y="164952"/>
                </a:lnTo>
                <a:cubicBezTo>
                  <a:pt x="165869" y="172544"/>
                  <a:pt x="159714" y="178698"/>
                  <a:pt x="152123" y="178698"/>
                </a:cubicBezTo>
                <a:cubicBezTo>
                  <a:pt x="144531" y="178698"/>
                  <a:pt x="138377" y="172544"/>
                  <a:pt x="138377" y="164952"/>
                </a:cubicBezTo>
                <a:lnTo>
                  <a:pt x="69646" y="164952"/>
                </a:lnTo>
                <a:cubicBezTo>
                  <a:pt x="62055" y="164952"/>
                  <a:pt x="55900" y="158798"/>
                  <a:pt x="55900" y="151206"/>
                </a:cubicBezTo>
                <a:cubicBezTo>
                  <a:pt x="55900" y="143615"/>
                  <a:pt x="62055" y="137460"/>
                  <a:pt x="69646" y="137460"/>
                </a:cubicBezTo>
                <a:lnTo>
                  <a:pt x="138377" y="137460"/>
                </a:lnTo>
                <a:cubicBezTo>
                  <a:pt x="138377" y="129869"/>
                  <a:pt x="144531" y="123714"/>
                  <a:pt x="152123" y="123714"/>
                </a:cubicBezTo>
                <a:close/>
                <a:moveTo>
                  <a:pt x="317076" y="109968"/>
                </a:moveTo>
                <a:cubicBezTo>
                  <a:pt x="294337" y="109968"/>
                  <a:pt x="275837" y="128468"/>
                  <a:pt x="275837" y="151207"/>
                </a:cubicBezTo>
                <a:cubicBezTo>
                  <a:pt x="275837" y="173945"/>
                  <a:pt x="294337" y="192445"/>
                  <a:pt x="317076" y="192445"/>
                </a:cubicBezTo>
                <a:cubicBezTo>
                  <a:pt x="339814" y="192445"/>
                  <a:pt x="358314" y="173945"/>
                  <a:pt x="358314" y="151207"/>
                </a:cubicBezTo>
                <a:cubicBezTo>
                  <a:pt x="358314" y="128468"/>
                  <a:pt x="339814" y="109968"/>
                  <a:pt x="317076" y="109968"/>
                </a:cubicBezTo>
                <a:close/>
                <a:moveTo>
                  <a:pt x="317077" y="54984"/>
                </a:moveTo>
                <a:cubicBezTo>
                  <a:pt x="324668" y="54984"/>
                  <a:pt x="330823" y="61139"/>
                  <a:pt x="330823" y="68730"/>
                </a:cubicBezTo>
                <a:lnTo>
                  <a:pt x="330823" y="83859"/>
                </a:lnTo>
                <a:cubicBezTo>
                  <a:pt x="339584" y="85644"/>
                  <a:pt x="347740" y="89110"/>
                  <a:pt x="354951" y="93892"/>
                </a:cubicBezTo>
                <a:lnTo>
                  <a:pt x="365676" y="83166"/>
                </a:lnTo>
                <a:cubicBezTo>
                  <a:pt x="371045" y="77798"/>
                  <a:pt x="379748" y="77798"/>
                  <a:pt x="385116" y="83166"/>
                </a:cubicBezTo>
                <a:cubicBezTo>
                  <a:pt x="390484" y="88535"/>
                  <a:pt x="390484" y="97239"/>
                  <a:pt x="385116" y="102606"/>
                </a:cubicBezTo>
                <a:lnTo>
                  <a:pt x="374390" y="113332"/>
                </a:lnTo>
                <a:cubicBezTo>
                  <a:pt x="379171" y="120544"/>
                  <a:pt x="382637" y="128698"/>
                  <a:pt x="384423" y="137461"/>
                </a:cubicBezTo>
                <a:lnTo>
                  <a:pt x="399552" y="137461"/>
                </a:lnTo>
                <a:cubicBezTo>
                  <a:pt x="407144" y="137461"/>
                  <a:pt x="413298" y="143615"/>
                  <a:pt x="413298" y="151207"/>
                </a:cubicBezTo>
                <a:cubicBezTo>
                  <a:pt x="413298" y="158798"/>
                  <a:pt x="407144" y="164953"/>
                  <a:pt x="399552" y="164953"/>
                </a:cubicBezTo>
                <a:lnTo>
                  <a:pt x="384421" y="164953"/>
                </a:lnTo>
                <a:cubicBezTo>
                  <a:pt x="382636" y="173715"/>
                  <a:pt x="379170" y="181871"/>
                  <a:pt x="374389" y="189082"/>
                </a:cubicBezTo>
                <a:lnTo>
                  <a:pt x="385114" y="199807"/>
                </a:lnTo>
                <a:cubicBezTo>
                  <a:pt x="390482" y="205176"/>
                  <a:pt x="390482" y="213880"/>
                  <a:pt x="385114" y="219247"/>
                </a:cubicBezTo>
                <a:cubicBezTo>
                  <a:pt x="382430" y="221931"/>
                  <a:pt x="378911" y="223274"/>
                  <a:pt x="375394" y="223274"/>
                </a:cubicBezTo>
                <a:cubicBezTo>
                  <a:pt x="371877" y="223274"/>
                  <a:pt x="368359" y="221931"/>
                  <a:pt x="365675" y="219247"/>
                </a:cubicBezTo>
                <a:lnTo>
                  <a:pt x="354949" y="208521"/>
                </a:lnTo>
                <a:cubicBezTo>
                  <a:pt x="347738" y="213302"/>
                  <a:pt x="339583" y="216769"/>
                  <a:pt x="330821" y="218554"/>
                </a:cubicBezTo>
                <a:lnTo>
                  <a:pt x="330821" y="233683"/>
                </a:lnTo>
                <a:cubicBezTo>
                  <a:pt x="330821" y="241275"/>
                  <a:pt x="324666" y="247429"/>
                  <a:pt x="317075" y="247429"/>
                </a:cubicBezTo>
                <a:cubicBezTo>
                  <a:pt x="309483" y="247429"/>
                  <a:pt x="303329" y="241275"/>
                  <a:pt x="303329" y="233683"/>
                </a:cubicBezTo>
                <a:lnTo>
                  <a:pt x="303329" y="218554"/>
                </a:lnTo>
                <a:cubicBezTo>
                  <a:pt x="294567" y="216769"/>
                  <a:pt x="286412" y="213303"/>
                  <a:pt x="279201" y="208521"/>
                </a:cubicBezTo>
                <a:lnTo>
                  <a:pt x="268475" y="219247"/>
                </a:lnTo>
                <a:cubicBezTo>
                  <a:pt x="265792" y="221931"/>
                  <a:pt x="262273" y="223274"/>
                  <a:pt x="258756" y="223274"/>
                </a:cubicBezTo>
                <a:cubicBezTo>
                  <a:pt x="255237" y="223274"/>
                  <a:pt x="251720" y="221932"/>
                  <a:pt x="249035" y="219247"/>
                </a:cubicBezTo>
                <a:cubicBezTo>
                  <a:pt x="243667" y="213879"/>
                  <a:pt x="243667" y="205175"/>
                  <a:pt x="249035" y="199807"/>
                </a:cubicBezTo>
                <a:lnTo>
                  <a:pt x="259761" y="189082"/>
                </a:lnTo>
                <a:cubicBezTo>
                  <a:pt x="254980" y="181870"/>
                  <a:pt x="251514" y="173715"/>
                  <a:pt x="249728" y="164953"/>
                </a:cubicBezTo>
                <a:lnTo>
                  <a:pt x="234599" y="164953"/>
                </a:lnTo>
                <a:cubicBezTo>
                  <a:pt x="227008" y="164953"/>
                  <a:pt x="220853" y="158798"/>
                  <a:pt x="220853" y="151207"/>
                </a:cubicBezTo>
                <a:cubicBezTo>
                  <a:pt x="220853" y="143615"/>
                  <a:pt x="227008" y="137461"/>
                  <a:pt x="234599" y="137461"/>
                </a:cubicBezTo>
                <a:lnTo>
                  <a:pt x="249730" y="137461"/>
                </a:lnTo>
                <a:cubicBezTo>
                  <a:pt x="251515" y="128698"/>
                  <a:pt x="254981" y="120543"/>
                  <a:pt x="259763" y="113332"/>
                </a:cubicBezTo>
                <a:lnTo>
                  <a:pt x="249037" y="102606"/>
                </a:lnTo>
                <a:cubicBezTo>
                  <a:pt x="243670" y="97238"/>
                  <a:pt x="243670" y="88534"/>
                  <a:pt x="249037" y="83166"/>
                </a:cubicBezTo>
                <a:cubicBezTo>
                  <a:pt x="254405" y="77799"/>
                  <a:pt x="263109" y="77799"/>
                  <a:pt x="268477" y="83166"/>
                </a:cubicBezTo>
                <a:lnTo>
                  <a:pt x="279202" y="93892"/>
                </a:lnTo>
                <a:cubicBezTo>
                  <a:pt x="286414" y="89111"/>
                  <a:pt x="294569" y="85644"/>
                  <a:pt x="303330" y="83859"/>
                </a:cubicBezTo>
                <a:lnTo>
                  <a:pt x="303330" y="68730"/>
                </a:lnTo>
                <a:cubicBezTo>
                  <a:pt x="303330" y="61139"/>
                  <a:pt x="309485" y="54984"/>
                  <a:pt x="317077" y="54984"/>
                </a:cubicBezTo>
                <a:close/>
                <a:moveTo>
                  <a:pt x="97138" y="54984"/>
                </a:moveTo>
                <a:cubicBezTo>
                  <a:pt x="104730" y="54984"/>
                  <a:pt x="110884" y="61139"/>
                  <a:pt x="110884" y="68730"/>
                </a:cubicBezTo>
                <a:lnTo>
                  <a:pt x="179615" y="68730"/>
                </a:lnTo>
                <a:cubicBezTo>
                  <a:pt x="187206" y="68730"/>
                  <a:pt x="193361" y="74885"/>
                  <a:pt x="193361" y="82476"/>
                </a:cubicBezTo>
                <a:cubicBezTo>
                  <a:pt x="193361" y="90068"/>
                  <a:pt x="187206" y="96222"/>
                  <a:pt x="179615" y="96222"/>
                </a:cubicBezTo>
                <a:lnTo>
                  <a:pt x="110884" y="96222"/>
                </a:lnTo>
                <a:cubicBezTo>
                  <a:pt x="110884" y="103814"/>
                  <a:pt x="104730" y="109968"/>
                  <a:pt x="97138" y="109968"/>
                </a:cubicBezTo>
                <a:cubicBezTo>
                  <a:pt x="89547" y="109968"/>
                  <a:pt x="83392" y="103814"/>
                  <a:pt x="83392" y="96222"/>
                </a:cubicBezTo>
                <a:lnTo>
                  <a:pt x="69646" y="96222"/>
                </a:lnTo>
                <a:cubicBezTo>
                  <a:pt x="62055" y="96222"/>
                  <a:pt x="55900" y="90068"/>
                  <a:pt x="55900" y="82476"/>
                </a:cubicBezTo>
                <a:cubicBezTo>
                  <a:pt x="55900" y="74885"/>
                  <a:pt x="62055" y="68730"/>
                  <a:pt x="69646" y="68730"/>
                </a:cubicBezTo>
                <a:lnTo>
                  <a:pt x="83392" y="68730"/>
                </a:lnTo>
                <a:cubicBezTo>
                  <a:pt x="83392" y="61139"/>
                  <a:pt x="89547" y="54984"/>
                  <a:pt x="97138" y="54984"/>
                </a:cubicBezTo>
                <a:close/>
                <a:moveTo>
                  <a:pt x="50402" y="27492"/>
                </a:moveTo>
                <a:cubicBezTo>
                  <a:pt x="37770" y="27492"/>
                  <a:pt x="27492" y="37770"/>
                  <a:pt x="27492" y="50402"/>
                </a:cubicBezTo>
                <a:lnTo>
                  <a:pt x="27492" y="274922"/>
                </a:lnTo>
                <a:lnTo>
                  <a:pt x="441708" y="274922"/>
                </a:lnTo>
                <a:lnTo>
                  <a:pt x="441708" y="50402"/>
                </a:lnTo>
                <a:cubicBezTo>
                  <a:pt x="441708" y="37770"/>
                  <a:pt x="431430" y="27492"/>
                  <a:pt x="418798" y="27492"/>
                </a:cubicBezTo>
                <a:close/>
                <a:moveTo>
                  <a:pt x="50402" y="0"/>
                </a:moveTo>
                <a:lnTo>
                  <a:pt x="418798" y="0"/>
                </a:lnTo>
                <a:cubicBezTo>
                  <a:pt x="446590" y="0"/>
                  <a:pt x="469200" y="22610"/>
                  <a:pt x="469200" y="50402"/>
                </a:cubicBezTo>
                <a:lnTo>
                  <a:pt x="469200" y="306996"/>
                </a:lnTo>
                <a:cubicBezTo>
                  <a:pt x="469200" y="334788"/>
                  <a:pt x="446590" y="357398"/>
                  <a:pt x="418798" y="357398"/>
                </a:cubicBezTo>
                <a:lnTo>
                  <a:pt x="307669" y="357398"/>
                </a:lnTo>
                <a:lnTo>
                  <a:pt x="318766" y="397347"/>
                </a:lnTo>
                <a:cubicBezTo>
                  <a:pt x="336254" y="402125"/>
                  <a:pt x="349151" y="418143"/>
                  <a:pt x="349151" y="437126"/>
                </a:cubicBezTo>
                <a:lnTo>
                  <a:pt x="349151" y="455454"/>
                </a:lnTo>
                <a:cubicBezTo>
                  <a:pt x="349151" y="463045"/>
                  <a:pt x="342996" y="469200"/>
                  <a:pt x="335405" y="469200"/>
                </a:cubicBezTo>
                <a:lnTo>
                  <a:pt x="133795" y="469200"/>
                </a:lnTo>
                <a:cubicBezTo>
                  <a:pt x="126204" y="469200"/>
                  <a:pt x="120049" y="463045"/>
                  <a:pt x="120049" y="455454"/>
                </a:cubicBezTo>
                <a:lnTo>
                  <a:pt x="120049" y="437126"/>
                </a:lnTo>
                <a:cubicBezTo>
                  <a:pt x="120049" y="418143"/>
                  <a:pt x="132946" y="402125"/>
                  <a:pt x="150435" y="397347"/>
                </a:cubicBezTo>
                <a:lnTo>
                  <a:pt x="161531" y="357398"/>
                </a:lnTo>
                <a:lnTo>
                  <a:pt x="50402" y="357398"/>
                </a:lnTo>
                <a:cubicBezTo>
                  <a:pt x="22610" y="357398"/>
                  <a:pt x="0" y="334788"/>
                  <a:pt x="0" y="306996"/>
                </a:cubicBezTo>
                <a:lnTo>
                  <a:pt x="0" y="50402"/>
                </a:lnTo>
                <a:cubicBezTo>
                  <a:pt x="0" y="22610"/>
                  <a:pt x="22610" y="0"/>
                  <a:pt x="50402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5" name="Freeform: Shape 424">
            <a:extLst>
              <a:ext uri="{FF2B5EF4-FFF2-40B4-BE49-F238E27FC236}">
                <a16:creationId xmlns:a16="http://schemas.microsoft.com/office/drawing/2014/main" xmlns="" id="{1FCF0CCE-F1D9-43AE-955F-8E6A827FB56E}"/>
              </a:ext>
            </a:extLst>
          </p:cNvPr>
          <p:cNvSpPr/>
          <p:nvPr/>
        </p:nvSpPr>
        <p:spPr>
          <a:xfrm>
            <a:off x="8469462" y="5573932"/>
            <a:ext cx="469200" cy="469200"/>
          </a:xfrm>
          <a:custGeom>
            <a:avLst/>
            <a:gdLst>
              <a:gd name="connsiteX0" fmla="*/ 207605 w 469200"/>
              <a:gd name="connsiteY0" fmla="*/ 297803 h 469200"/>
              <a:gd name="connsiteX1" fmla="*/ 162679 w 469200"/>
              <a:gd name="connsiteY1" fmla="*/ 323741 h 469200"/>
              <a:gd name="connsiteX2" fmla="*/ 234599 w 469200"/>
              <a:gd name="connsiteY2" fmla="*/ 349151 h 469200"/>
              <a:gd name="connsiteX3" fmla="*/ 306520 w 469200"/>
              <a:gd name="connsiteY3" fmla="*/ 323741 h 469200"/>
              <a:gd name="connsiteX4" fmla="*/ 261594 w 469200"/>
              <a:gd name="connsiteY4" fmla="*/ 297803 h 469200"/>
              <a:gd name="connsiteX5" fmla="*/ 234599 w 469200"/>
              <a:gd name="connsiteY5" fmla="*/ 303330 h 469200"/>
              <a:gd name="connsiteX6" fmla="*/ 207605 w 469200"/>
              <a:gd name="connsiteY6" fmla="*/ 297803 h 469200"/>
              <a:gd name="connsiteX7" fmla="*/ 268957 w 469200"/>
              <a:gd name="connsiteY7" fmla="*/ 270309 h 469200"/>
              <a:gd name="connsiteX8" fmla="*/ 336252 w 469200"/>
              <a:gd name="connsiteY8" fmla="*/ 309161 h 469200"/>
              <a:gd name="connsiteX9" fmla="*/ 342963 w 469200"/>
              <a:gd name="connsiteY9" fmla="*/ 318961 h 469200"/>
              <a:gd name="connsiteX10" fmla="*/ 339531 w 469200"/>
              <a:gd name="connsiteY10" fmla="*/ 330333 h 469200"/>
              <a:gd name="connsiteX11" fmla="*/ 234599 w 469200"/>
              <a:gd name="connsiteY11" fmla="*/ 376643 h 469200"/>
              <a:gd name="connsiteX12" fmla="*/ 129668 w 469200"/>
              <a:gd name="connsiteY12" fmla="*/ 330334 h 469200"/>
              <a:gd name="connsiteX13" fmla="*/ 126236 w 469200"/>
              <a:gd name="connsiteY13" fmla="*/ 318962 h 469200"/>
              <a:gd name="connsiteX14" fmla="*/ 132947 w 469200"/>
              <a:gd name="connsiteY14" fmla="*/ 309162 h 469200"/>
              <a:gd name="connsiteX15" fmla="*/ 200241 w 469200"/>
              <a:gd name="connsiteY15" fmla="*/ 270310 h 469200"/>
              <a:gd name="connsiteX16" fmla="*/ 213997 w 469200"/>
              <a:gd name="connsiteY16" fmla="*/ 270316 h 469200"/>
              <a:gd name="connsiteX17" fmla="*/ 234599 w 469200"/>
              <a:gd name="connsiteY17" fmla="*/ 275838 h 469200"/>
              <a:gd name="connsiteX18" fmla="*/ 255200 w 469200"/>
              <a:gd name="connsiteY18" fmla="*/ 270315 h 469200"/>
              <a:gd name="connsiteX19" fmla="*/ 268957 w 469200"/>
              <a:gd name="connsiteY19" fmla="*/ 270309 h 469200"/>
              <a:gd name="connsiteX20" fmla="*/ 234599 w 469200"/>
              <a:gd name="connsiteY20" fmla="*/ 220853 h 469200"/>
              <a:gd name="connsiteX21" fmla="*/ 248345 w 469200"/>
              <a:gd name="connsiteY21" fmla="*/ 234599 h 469200"/>
              <a:gd name="connsiteX22" fmla="*/ 234599 w 469200"/>
              <a:gd name="connsiteY22" fmla="*/ 248345 h 469200"/>
              <a:gd name="connsiteX23" fmla="*/ 220853 w 469200"/>
              <a:gd name="connsiteY23" fmla="*/ 234599 h 469200"/>
              <a:gd name="connsiteX24" fmla="*/ 234599 w 469200"/>
              <a:gd name="connsiteY24" fmla="*/ 220853 h 469200"/>
              <a:gd name="connsiteX25" fmla="*/ 275838 w 469200"/>
              <a:gd name="connsiteY25" fmla="*/ 127716 h 469200"/>
              <a:gd name="connsiteX26" fmla="*/ 275838 w 469200"/>
              <a:gd name="connsiteY26" fmla="*/ 179634 h 469200"/>
              <a:gd name="connsiteX27" fmla="*/ 302832 w 469200"/>
              <a:gd name="connsiteY27" fmla="*/ 226375 h 469200"/>
              <a:gd name="connsiteX28" fmla="*/ 347785 w 469200"/>
              <a:gd name="connsiteY28" fmla="*/ 252329 h 469200"/>
              <a:gd name="connsiteX29" fmla="*/ 349151 w 469200"/>
              <a:gd name="connsiteY29" fmla="*/ 234599 h 469200"/>
              <a:gd name="connsiteX30" fmla="*/ 275838 w 469200"/>
              <a:gd name="connsiteY30" fmla="*/ 127716 h 469200"/>
              <a:gd name="connsiteX31" fmla="*/ 193362 w 469200"/>
              <a:gd name="connsiteY31" fmla="*/ 127716 h 469200"/>
              <a:gd name="connsiteX32" fmla="*/ 120049 w 469200"/>
              <a:gd name="connsiteY32" fmla="*/ 234599 h 469200"/>
              <a:gd name="connsiteX33" fmla="*/ 121416 w 469200"/>
              <a:gd name="connsiteY33" fmla="*/ 252329 h 469200"/>
              <a:gd name="connsiteX34" fmla="*/ 166368 w 469200"/>
              <a:gd name="connsiteY34" fmla="*/ 226375 h 469200"/>
              <a:gd name="connsiteX35" fmla="*/ 193362 w 469200"/>
              <a:gd name="connsiteY35" fmla="*/ 179634 h 469200"/>
              <a:gd name="connsiteX36" fmla="*/ 265025 w 469200"/>
              <a:gd name="connsiteY36" fmla="*/ 95835 h 469200"/>
              <a:gd name="connsiteX37" fmla="*/ 344768 w 469200"/>
              <a:gd name="connsiteY37" fmla="*/ 144936 h 469200"/>
              <a:gd name="connsiteX38" fmla="*/ 376643 w 469200"/>
              <a:gd name="connsiteY38" fmla="*/ 234599 h 469200"/>
              <a:gd name="connsiteX39" fmla="*/ 369999 w 469200"/>
              <a:gd name="connsiteY39" fmla="*/ 277623 h 469200"/>
              <a:gd name="connsiteX40" fmla="*/ 361866 w 469200"/>
              <a:gd name="connsiteY40" fmla="*/ 286280 h 469200"/>
              <a:gd name="connsiteX41" fmla="*/ 356898 w 469200"/>
              <a:gd name="connsiteY41" fmla="*/ 287209 h 469200"/>
              <a:gd name="connsiteX42" fmla="*/ 350024 w 469200"/>
              <a:gd name="connsiteY42" fmla="*/ 285367 h 469200"/>
              <a:gd name="connsiteX43" fmla="*/ 282711 w 469200"/>
              <a:gd name="connsiteY43" fmla="*/ 246503 h 469200"/>
              <a:gd name="connsiteX44" fmla="*/ 275838 w 469200"/>
              <a:gd name="connsiteY44" fmla="*/ 234599 h 469200"/>
              <a:gd name="connsiteX45" fmla="*/ 255206 w 469200"/>
              <a:gd name="connsiteY45" fmla="*/ 198887 h 469200"/>
              <a:gd name="connsiteX46" fmla="*/ 248346 w 469200"/>
              <a:gd name="connsiteY46" fmla="*/ 186989 h 469200"/>
              <a:gd name="connsiteX47" fmla="*/ 248346 w 469200"/>
              <a:gd name="connsiteY47" fmla="*/ 109265 h 469200"/>
              <a:gd name="connsiteX48" fmla="*/ 253471 w 469200"/>
              <a:gd name="connsiteY48" fmla="*/ 98559 h 469200"/>
              <a:gd name="connsiteX49" fmla="*/ 265025 w 469200"/>
              <a:gd name="connsiteY49" fmla="*/ 95835 h 469200"/>
              <a:gd name="connsiteX50" fmla="*/ 204175 w 469200"/>
              <a:gd name="connsiteY50" fmla="*/ 95835 h 469200"/>
              <a:gd name="connsiteX51" fmla="*/ 215728 w 469200"/>
              <a:gd name="connsiteY51" fmla="*/ 98559 h 469200"/>
              <a:gd name="connsiteX52" fmla="*/ 220854 w 469200"/>
              <a:gd name="connsiteY52" fmla="*/ 109265 h 469200"/>
              <a:gd name="connsiteX53" fmla="*/ 220854 w 469200"/>
              <a:gd name="connsiteY53" fmla="*/ 186989 h 469200"/>
              <a:gd name="connsiteX54" fmla="*/ 213993 w 469200"/>
              <a:gd name="connsiteY54" fmla="*/ 198887 h 469200"/>
              <a:gd name="connsiteX55" fmla="*/ 193362 w 469200"/>
              <a:gd name="connsiteY55" fmla="*/ 234599 h 469200"/>
              <a:gd name="connsiteX56" fmla="*/ 186489 w 469200"/>
              <a:gd name="connsiteY56" fmla="*/ 246503 h 469200"/>
              <a:gd name="connsiteX57" fmla="*/ 119175 w 469200"/>
              <a:gd name="connsiteY57" fmla="*/ 285367 h 469200"/>
              <a:gd name="connsiteX58" fmla="*/ 112302 w 469200"/>
              <a:gd name="connsiteY58" fmla="*/ 287209 h 469200"/>
              <a:gd name="connsiteX59" fmla="*/ 107333 w 469200"/>
              <a:gd name="connsiteY59" fmla="*/ 286279 h 469200"/>
              <a:gd name="connsiteX60" fmla="*/ 99201 w 469200"/>
              <a:gd name="connsiteY60" fmla="*/ 277622 h 469200"/>
              <a:gd name="connsiteX61" fmla="*/ 92557 w 469200"/>
              <a:gd name="connsiteY61" fmla="*/ 234599 h 469200"/>
              <a:gd name="connsiteX62" fmla="*/ 124432 w 469200"/>
              <a:gd name="connsiteY62" fmla="*/ 144936 h 469200"/>
              <a:gd name="connsiteX63" fmla="*/ 204175 w 469200"/>
              <a:gd name="connsiteY63" fmla="*/ 95835 h 469200"/>
              <a:gd name="connsiteX64" fmla="*/ 211690 w 469200"/>
              <a:gd name="connsiteY64" fmla="*/ 27492 h 469200"/>
              <a:gd name="connsiteX65" fmla="*/ 211690 w 469200"/>
              <a:gd name="connsiteY65" fmla="*/ 45656 h 469200"/>
              <a:gd name="connsiteX66" fmla="*/ 200548 w 469200"/>
              <a:gd name="connsiteY66" fmla="*/ 59154 h 469200"/>
              <a:gd name="connsiteX67" fmla="*/ 134621 w 469200"/>
              <a:gd name="connsiteY67" fmla="*/ 86466 h 469200"/>
              <a:gd name="connsiteX68" fmla="*/ 117199 w 469200"/>
              <a:gd name="connsiteY68" fmla="*/ 84800 h 469200"/>
              <a:gd name="connsiteX69" fmla="*/ 104353 w 469200"/>
              <a:gd name="connsiteY69" fmla="*/ 71953 h 469200"/>
              <a:gd name="connsiteX70" fmla="*/ 71953 w 469200"/>
              <a:gd name="connsiteY70" fmla="*/ 104353 h 469200"/>
              <a:gd name="connsiteX71" fmla="*/ 84800 w 469200"/>
              <a:gd name="connsiteY71" fmla="*/ 117199 h 469200"/>
              <a:gd name="connsiteX72" fmla="*/ 86466 w 469200"/>
              <a:gd name="connsiteY72" fmla="*/ 134620 h 469200"/>
              <a:gd name="connsiteX73" fmla="*/ 59154 w 469200"/>
              <a:gd name="connsiteY73" fmla="*/ 200547 h 469200"/>
              <a:gd name="connsiteX74" fmla="*/ 45656 w 469200"/>
              <a:gd name="connsiteY74" fmla="*/ 211690 h 469200"/>
              <a:gd name="connsiteX75" fmla="*/ 27492 w 469200"/>
              <a:gd name="connsiteY75" fmla="*/ 211690 h 469200"/>
              <a:gd name="connsiteX76" fmla="*/ 27492 w 469200"/>
              <a:gd name="connsiteY76" fmla="*/ 257510 h 469200"/>
              <a:gd name="connsiteX77" fmla="*/ 45656 w 469200"/>
              <a:gd name="connsiteY77" fmla="*/ 257510 h 469200"/>
              <a:gd name="connsiteX78" fmla="*/ 59154 w 469200"/>
              <a:gd name="connsiteY78" fmla="*/ 268653 h 469200"/>
              <a:gd name="connsiteX79" fmla="*/ 86466 w 469200"/>
              <a:gd name="connsiteY79" fmla="*/ 334580 h 469200"/>
              <a:gd name="connsiteX80" fmla="*/ 84800 w 469200"/>
              <a:gd name="connsiteY80" fmla="*/ 352001 h 469200"/>
              <a:gd name="connsiteX81" fmla="*/ 71953 w 469200"/>
              <a:gd name="connsiteY81" fmla="*/ 364847 h 469200"/>
              <a:gd name="connsiteX82" fmla="*/ 104353 w 469200"/>
              <a:gd name="connsiteY82" fmla="*/ 397247 h 469200"/>
              <a:gd name="connsiteX83" fmla="*/ 117199 w 469200"/>
              <a:gd name="connsiteY83" fmla="*/ 384400 h 469200"/>
              <a:gd name="connsiteX84" fmla="*/ 134620 w 469200"/>
              <a:gd name="connsiteY84" fmla="*/ 382734 h 469200"/>
              <a:gd name="connsiteX85" fmla="*/ 200547 w 469200"/>
              <a:gd name="connsiteY85" fmla="*/ 410045 h 469200"/>
              <a:gd name="connsiteX86" fmla="*/ 211690 w 469200"/>
              <a:gd name="connsiteY86" fmla="*/ 423543 h 469200"/>
              <a:gd name="connsiteX87" fmla="*/ 211690 w 469200"/>
              <a:gd name="connsiteY87" fmla="*/ 441708 h 469200"/>
              <a:gd name="connsiteX88" fmla="*/ 257510 w 469200"/>
              <a:gd name="connsiteY88" fmla="*/ 441708 h 469200"/>
              <a:gd name="connsiteX89" fmla="*/ 257510 w 469200"/>
              <a:gd name="connsiteY89" fmla="*/ 423544 h 469200"/>
              <a:gd name="connsiteX90" fmla="*/ 268653 w 469200"/>
              <a:gd name="connsiteY90" fmla="*/ 410046 h 469200"/>
              <a:gd name="connsiteX91" fmla="*/ 334580 w 469200"/>
              <a:gd name="connsiteY91" fmla="*/ 382735 h 469200"/>
              <a:gd name="connsiteX92" fmla="*/ 352001 w 469200"/>
              <a:gd name="connsiteY92" fmla="*/ 384401 h 469200"/>
              <a:gd name="connsiteX93" fmla="*/ 364848 w 469200"/>
              <a:gd name="connsiteY93" fmla="*/ 397247 h 469200"/>
              <a:gd name="connsiteX94" fmla="*/ 397247 w 469200"/>
              <a:gd name="connsiteY94" fmla="*/ 364848 h 469200"/>
              <a:gd name="connsiteX95" fmla="*/ 384400 w 469200"/>
              <a:gd name="connsiteY95" fmla="*/ 352002 h 469200"/>
              <a:gd name="connsiteX96" fmla="*/ 382734 w 469200"/>
              <a:gd name="connsiteY96" fmla="*/ 334580 h 469200"/>
              <a:gd name="connsiteX97" fmla="*/ 410046 w 469200"/>
              <a:gd name="connsiteY97" fmla="*/ 268653 h 469200"/>
              <a:gd name="connsiteX98" fmla="*/ 423544 w 469200"/>
              <a:gd name="connsiteY98" fmla="*/ 257510 h 469200"/>
              <a:gd name="connsiteX99" fmla="*/ 441708 w 469200"/>
              <a:gd name="connsiteY99" fmla="*/ 257510 h 469200"/>
              <a:gd name="connsiteX100" fmla="*/ 441708 w 469200"/>
              <a:gd name="connsiteY100" fmla="*/ 211690 h 469200"/>
              <a:gd name="connsiteX101" fmla="*/ 423544 w 469200"/>
              <a:gd name="connsiteY101" fmla="*/ 211690 h 469200"/>
              <a:gd name="connsiteX102" fmla="*/ 410046 w 469200"/>
              <a:gd name="connsiteY102" fmla="*/ 200548 h 469200"/>
              <a:gd name="connsiteX103" fmla="*/ 382734 w 469200"/>
              <a:gd name="connsiteY103" fmla="*/ 134621 h 469200"/>
              <a:gd name="connsiteX104" fmla="*/ 384400 w 469200"/>
              <a:gd name="connsiteY104" fmla="*/ 117199 h 469200"/>
              <a:gd name="connsiteX105" fmla="*/ 397247 w 469200"/>
              <a:gd name="connsiteY105" fmla="*/ 104353 h 469200"/>
              <a:gd name="connsiteX106" fmla="*/ 364848 w 469200"/>
              <a:gd name="connsiteY106" fmla="*/ 71953 h 469200"/>
              <a:gd name="connsiteX107" fmla="*/ 352001 w 469200"/>
              <a:gd name="connsiteY107" fmla="*/ 84800 h 469200"/>
              <a:gd name="connsiteX108" fmla="*/ 334580 w 469200"/>
              <a:gd name="connsiteY108" fmla="*/ 86466 h 469200"/>
              <a:gd name="connsiteX109" fmla="*/ 268653 w 469200"/>
              <a:gd name="connsiteY109" fmla="*/ 59154 h 469200"/>
              <a:gd name="connsiteX110" fmla="*/ 257510 w 469200"/>
              <a:gd name="connsiteY110" fmla="*/ 45656 h 469200"/>
              <a:gd name="connsiteX111" fmla="*/ 257510 w 469200"/>
              <a:gd name="connsiteY111" fmla="*/ 27492 h 469200"/>
              <a:gd name="connsiteX112" fmla="*/ 197944 w 469200"/>
              <a:gd name="connsiteY112" fmla="*/ 0 h 469200"/>
              <a:gd name="connsiteX113" fmla="*/ 271256 w 469200"/>
              <a:gd name="connsiteY113" fmla="*/ 0 h 469200"/>
              <a:gd name="connsiteX114" fmla="*/ 285002 w 469200"/>
              <a:gd name="connsiteY114" fmla="*/ 13746 h 469200"/>
              <a:gd name="connsiteX115" fmla="*/ 285002 w 469200"/>
              <a:gd name="connsiteY115" fmla="*/ 34626 h 469200"/>
              <a:gd name="connsiteX116" fmla="*/ 340362 w 469200"/>
              <a:gd name="connsiteY116" fmla="*/ 57561 h 469200"/>
              <a:gd name="connsiteX117" fmla="*/ 355129 w 469200"/>
              <a:gd name="connsiteY117" fmla="*/ 42793 h 469200"/>
              <a:gd name="connsiteX118" fmla="*/ 364849 w 469200"/>
              <a:gd name="connsiteY118" fmla="*/ 38767 h 469200"/>
              <a:gd name="connsiteX119" fmla="*/ 374568 w 469200"/>
              <a:gd name="connsiteY119" fmla="*/ 42793 h 469200"/>
              <a:gd name="connsiteX120" fmla="*/ 426407 w 469200"/>
              <a:gd name="connsiteY120" fmla="*/ 94634 h 469200"/>
              <a:gd name="connsiteX121" fmla="*/ 430434 w 469200"/>
              <a:gd name="connsiteY121" fmla="*/ 104353 h 469200"/>
              <a:gd name="connsiteX122" fmla="*/ 426407 w 469200"/>
              <a:gd name="connsiteY122" fmla="*/ 114073 h 469200"/>
              <a:gd name="connsiteX123" fmla="*/ 411641 w 469200"/>
              <a:gd name="connsiteY123" fmla="*/ 128840 h 469200"/>
              <a:gd name="connsiteX124" fmla="*/ 434574 w 469200"/>
              <a:gd name="connsiteY124" fmla="*/ 184198 h 469200"/>
              <a:gd name="connsiteX125" fmla="*/ 455454 w 469200"/>
              <a:gd name="connsiteY125" fmla="*/ 184198 h 469200"/>
              <a:gd name="connsiteX126" fmla="*/ 469200 w 469200"/>
              <a:gd name="connsiteY126" fmla="*/ 197946 h 469200"/>
              <a:gd name="connsiteX127" fmla="*/ 469200 w 469200"/>
              <a:gd name="connsiteY127" fmla="*/ 271258 h 469200"/>
              <a:gd name="connsiteX128" fmla="*/ 455454 w 469200"/>
              <a:gd name="connsiteY128" fmla="*/ 285004 h 469200"/>
              <a:gd name="connsiteX129" fmla="*/ 434573 w 469200"/>
              <a:gd name="connsiteY129" fmla="*/ 285004 h 469200"/>
              <a:gd name="connsiteX130" fmla="*/ 411640 w 469200"/>
              <a:gd name="connsiteY130" fmla="*/ 340362 h 469200"/>
              <a:gd name="connsiteX131" fmla="*/ 426407 w 469200"/>
              <a:gd name="connsiteY131" fmla="*/ 355129 h 469200"/>
              <a:gd name="connsiteX132" fmla="*/ 430433 w 469200"/>
              <a:gd name="connsiteY132" fmla="*/ 364849 h 469200"/>
              <a:gd name="connsiteX133" fmla="*/ 426407 w 469200"/>
              <a:gd name="connsiteY133" fmla="*/ 374568 h 469200"/>
              <a:gd name="connsiteX134" fmla="*/ 374567 w 469200"/>
              <a:gd name="connsiteY134" fmla="*/ 426407 h 469200"/>
              <a:gd name="connsiteX135" fmla="*/ 355128 w 469200"/>
              <a:gd name="connsiteY135" fmla="*/ 426407 h 469200"/>
              <a:gd name="connsiteX136" fmla="*/ 340360 w 469200"/>
              <a:gd name="connsiteY136" fmla="*/ 411640 h 469200"/>
              <a:gd name="connsiteX137" fmla="*/ 285002 w 469200"/>
              <a:gd name="connsiteY137" fmla="*/ 434573 h 469200"/>
              <a:gd name="connsiteX138" fmla="*/ 285002 w 469200"/>
              <a:gd name="connsiteY138" fmla="*/ 455454 h 469200"/>
              <a:gd name="connsiteX139" fmla="*/ 271256 w 469200"/>
              <a:gd name="connsiteY139" fmla="*/ 469200 h 469200"/>
              <a:gd name="connsiteX140" fmla="*/ 197944 w 469200"/>
              <a:gd name="connsiteY140" fmla="*/ 469200 h 469200"/>
              <a:gd name="connsiteX141" fmla="*/ 184198 w 469200"/>
              <a:gd name="connsiteY141" fmla="*/ 455454 h 469200"/>
              <a:gd name="connsiteX142" fmla="*/ 184198 w 469200"/>
              <a:gd name="connsiteY142" fmla="*/ 434573 h 469200"/>
              <a:gd name="connsiteX143" fmla="*/ 128840 w 469200"/>
              <a:gd name="connsiteY143" fmla="*/ 411640 h 469200"/>
              <a:gd name="connsiteX144" fmla="*/ 114072 w 469200"/>
              <a:gd name="connsiteY144" fmla="*/ 426407 h 469200"/>
              <a:gd name="connsiteX145" fmla="*/ 94633 w 469200"/>
              <a:gd name="connsiteY145" fmla="*/ 426407 h 469200"/>
              <a:gd name="connsiteX146" fmla="*/ 42793 w 469200"/>
              <a:gd name="connsiteY146" fmla="*/ 374567 h 469200"/>
              <a:gd name="connsiteX147" fmla="*/ 42793 w 469200"/>
              <a:gd name="connsiteY147" fmla="*/ 355128 h 469200"/>
              <a:gd name="connsiteX148" fmla="*/ 57560 w 469200"/>
              <a:gd name="connsiteY148" fmla="*/ 340360 h 469200"/>
              <a:gd name="connsiteX149" fmla="*/ 34626 w 469200"/>
              <a:gd name="connsiteY149" fmla="*/ 285002 h 469200"/>
              <a:gd name="connsiteX150" fmla="*/ 13746 w 469200"/>
              <a:gd name="connsiteY150" fmla="*/ 285002 h 469200"/>
              <a:gd name="connsiteX151" fmla="*/ 0 w 469200"/>
              <a:gd name="connsiteY151" fmla="*/ 271256 h 469200"/>
              <a:gd name="connsiteX152" fmla="*/ 0 w 469200"/>
              <a:gd name="connsiteY152" fmla="*/ 197944 h 469200"/>
              <a:gd name="connsiteX153" fmla="*/ 13746 w 469200"/>
              <a:gd name="connsiteY153" fmla="*/ 184198 h 469200"/>
              <a:gd name="connsiteX154" fmla="*/ 34626 w 469200"/>
              <a:gd name="connsiteY154" fmla="*/ 184198 h 469200"/>
              <a:gd name="connsiteX155" fmla="*/ 57561 w 469200"/>
              <a:gd name="connsiteY155" fmla="*/ 128840 h 469200"/>
              <a:gd name="connsiteX156" fmla="*/ 42794 w 469200"/>
              <a:gd name="connsiteY156" fmla="*/ 114072 h 469200"/>
              <a:gd name="connsiteX157" fmla="*/ 42794 w 469200"/>
              <a:gd name="connsiteY157" fmla="*/ 94633 h 469200"/>
              <a:gd name="connsiteX158" fmla="*/ 94634 w 469200"/>
              <a:gd name="connsiteY158" fmla="*/ 42793 h 469200"/>
              <a:gd name="connsiteX159" fmla="*/ 104353 w 469200"/>
              <a:gd name="connsiteY159" fmla="*/ 38766 h 469200"/>
              <a:gd name="connsiteX160" fmla="*/ 114073 w 469200"/>
              <a:gd name="connsiteY160" fmla="*/ 42793 h 469200"/>
              <a:gd name="connsiteX161" fmla="*/ 128840 w 469200"/>
              <a:gd name="connsiteY161" fmla="*/ 57560 h 469200"/>
              <a:gd name="connsiteX162" fmla="*/ 184198 w 469200"/>
              <a:gd name="connsiteY162" fmla="*/ 34626 h 469200"/>
              <a:gd name="connsiteX163" fmla="*/ 184198 w 469200"/>
              <a:gd name="connsiteY163" fmla="*/ 13746 h 469200"/>
              <a:gd name="connsiteX164" fmla="*/ 197944 w 469200"/>
              <a:gd name="connsiteY164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469200" h="469200">
                <a:moveTo>
                  <a:pt x="207605" y="297803"/>
                </a:moveTo>
                <a:lnTo>
                  <a:pt x="162679" y="323741"/>
                </a:lnTo>
                <a:cubicBezTo>
                  <a:pt x="182919" y="340045"/>
                  <a:pt x="208334" y="349151"/>
                  <a:pt x="234599" y="349151"/>
                </a:cubicBezTo>
                <a:cubicBezTo>
                  <a:pt x="260863" y="349151"/>
                  <a:pt x="286279" y="340045"/>
                  <a:pt x="306520" y="323741"/>
                </a:cubicBezTo>
                <a:lnTo>
                  <a:pt x="261594" y="297803"/>
                </a:lnTo>
                <a:cubicBezTo>
                  <a:pt x="253093" y="301435"/>
                  <a:pt x="243898" y="303330"/>
                  <a:pt x="234599" y="303330"/>
                </a:cubicBezTo>
                <a:cubicBezTo>
                  <a:pt x="225300" y="303330"/>
                  <a:pt x="216106" y="301435"/>
                  <a:pt x="207605" y="297803"/>
                </a:cubicBezTo>
                <a:close/>
                <a:moveTo>
                  <a:pt x="268957" y="270309"/>
                </a:moveTo>
                <a:lnTo>
                  <a:pt x="336252" y="309161"/>
                </a:lnTo>
                <a:cubicBezTo>
                  <a:pt x="339858" y="311243"/>
                  <a:pt x="342326" y="314847"/>
                  <a:pt x="342963" y="318961"/>
                </a:cubicBezTo>
                <a:cubicBezTo>
                  <a:pt x="343600" y="323076"/>
                  <a:pt x="342338" y="327258"/>
                  <a:pt x="339531" y="330333"/>
                </a:cubicBezTo>
                <a:cubicBezTo>
                  <a:pt x="312666" y="359763"/>
                  <a:pt x="274420" y="376643"/>
                  <a:pt x="234599" y="376643"/>
                </a:cubicBezTo>
                <a:cubicBezTo>
                  <a:pt x="194778" y="376643"/>
                  <a:pt x="156531" y="359763"/>
                  <a:pt x="129668" y="330334"/>
                </a:cubicBezTo>
                <a:cubicBezTo>
                  <a:pt x="126861" y="327258"/>
                  <a:pt x="125599" y="323077"/>
                  <a:pt x="126236" y="318962"/>
                </a:cubicBezTo>
                <a:cubicBezTo>
                  <a:pt x="126873" y="314848"/>
                  <a:pt x="129341" y="311243"/>
                  <a:pt x="132947" y="309162"/>
                </a:cubicBezTo>
                <a:lnTo>
                  <a:pt x="200241" y="270310"/>
                </a:lnTo>
                <a:cubicBezTo>
                  <a:pt x="204498" y="267852"/>
                  <a:pt x="209743" y="267853"/>
                  <a:pt x="213997" y="270316"/>
                </a:cubicBezTo>
                <a:cubicBezTo>
                  <a:pt x="220243" y="273928"/>
                  <a:pt x="227367" y="275838"/>
                  <a:pt x="234599" y="275838"/>
                </a:cubicBezTo>
                <a:cubicBezTo>
                  <a:pt x="241832" y="275838"/>
                  <a:pt x="248956" y="273928"/>
                  <a:pt x="255200" y="270315"/>
                </a:cubicBezTo>
                <a:cubicBezTo>
                  <a:pt x="259455" y="267853"/>
                  <a:pt x="264699" y="267851"/>
                  <a:pt x="268957" y="270309"/>
                </a:cubicBezTo>
                <a:close/>
                <a:moveTo>
                  <a:pt x="234599" y="220853"/>
                </a:moveTo>
                <a:cubicBezTo>
                  <a:pt x="242191" y="220853"/>
                  <a:pt x="248345" y="227007"/>
                  <a:pt x="248345" y="234599"/>
                </a:cubicBezTo>
                <a:cubicBezTo>
                  <a:pt x="248345" y="242191"/>
                  <a:pt x="242191" y="248345"/>
                  <a:pt x="234599" y="248345"/>
                </a:cubicBezTo>
                <a:cubicBezTo>
                  <a:pt x="227007" y="248345"/>
                  <a:pt x="220853" y="242191"/>
                  <a:pt x="220853" y="234599"/>
                </a:cubicBezTo>
                <a:cubicBezTo>
                  <a:pt x="220853" y="227007"/>
                  <a:pt x="227007" y="220853"/>
                  <a:pt x="234599" y="220853"/>
                </a:cubicBezTo>
                <a:close/>
                <a:moveTo>
                  <a:pt x="275838" y="127716"/>
                </a:moveTo>
                <a:lnTo>
                  <a:pt x="275838" y="179634"/>
                </a:lnTo>
                <a:cubicBezTo>
                  <a:pt x="290786" y="190878"/>
                  <a:pt x="300577" y="207833"/>
                  <a:pt x="302832" y="226375"/>
                </a:cubicBezTo>
                <a:lnTo>
                  <a:pt x="347785" y="252329"/>
                </a:lnTo>
                <a:cubicBezTo>
                  <a:pt x="348693" y="246488"/>
                  <a:pt x="349151" y="240564"/>
                  <a:pt x="349151" y="234599"/>
                </a:cubicBezTo>
                <a:cubicBezTo>
                  <a:pt x="349151" y="187032"/>
                  <a:pt x="319181" y="144526"/>
                  <a:pt x="275838" y="127716"/>
                </a:cubicBezTo>
                <a:close/>
                <a:moveTo>
                  <a:pt x="193362" y="127716"/>
                </a:moveTo>
                <a:cubicBezTo>
                  <a:pt x="150019" y="144526"/>
                  <a:pt x="120049" y="187032"/>
                  <a:pt x="120049" y="234599"/>
                </a:cubicBezTo>
                <a:cubicBezTo>
                  <a:pt x="120049" y="240564"/>
                  <a:pt x="120506" y="246488"/>
                  <a:pt x="121416" y="252329"/>
                </a:cubicBezTo>
                <a:lnTo>
                  <a:pt x="166368" y="226375"/>
                </a:lnTo>
                <a:cubicBezTo>
                  <a:pt x="168624" y="207834"/>
                  <a:pt x="178415" y="190877"/>
                  <a:pt x="193362" y="179634"/>
                </a:cubicBezTo>
                <a:close/>
                <a:moveTo>
                  <a:pt x="265025" y="95835"/>
                </a:moveTo>
                <a:cubicBezTo>
                  <a:pt x="296190" y="102640"/>
                  <a:pt x="324509" y="120078"/>
                  <a:pt x="344768" y="144936"/>
                </a:cubicBezTo>
                <a:cubicBezTo>
                  <a:pt x="365322" y="170161"/>
                  <a:pt x="376643" y="202003"/>
                  <a:pt x="376643" y="234599"/>
                </a:cubicBezTo>
                <a:cubicBezTo>
                  <a:pt x="376643" y="249262"/>
                  <a:pt x="374408" y="263738"/>
                  <a:pt x="369999" y="277623"/>
                </a:cubicBezTo>
                <a:cubicBezTo>
                  <a:pt x="368739" y="281591"/>
                  <a:pt x="365748" y="284774"/>
                  <a:pt x="361866" y="286280"/>
                </a:cubicBezTo>
                <a:cubicBezTo>
                  <a:pt x="360262" y="286901"/>
                  <a:pt x="358577" y="287209"/>
                  <a:pt x="356898" y="287209"/>
                </a:cubicBezTo>
                <a:cubicBezTo>
                  <a:pt x="354513" y="287209"/>
                  <a:pt x="352140" y="286589"/>
                  <a:pt x="350024" y="285367"/>
                </a:cubicBezTo>
                <a:lnTo>
                  <a:pt x="282711" y="246503"/>
                </a:lnTo>
                <a:cubicBezTo>
                  <a:pt x="278458" y="244048"/>
                  <a:pt x="275838" y="239510"/>
                  <a:pt x="275838" y="234599"/>
                </a:cubicBezTo>
                <a:cubicBezTo>
                  <a:pt x="275838" y="219936"/>
                  <a:pt x="267932" y="206251"/>
                  <a:pt x="255206" y="198887"/>
                </a:cubicBezTo>
                <a:cubicBezTo>
                  <a:pt x="250961" y="196429"/>
                  <a:pt x="248346" y="191895"/>
                  <a:pt x="248346" y="186989"/>
                </a:cubicBezTo>
                <a:lnTo>
                  <a:pt x="248346" y="109265"/>
                </a:lnTo>
                <a:cubicBezTo>
                  <a:pt x="248346" y="105104"/>
                  <a:pt x="250231" y="101168"/>
                  <a:pt x="253471" y="98559"/>
                </a:cubicBezTo>
                <a:cubicBezTo>
                  <a:pt x="256712" y="95949"/>
                  <a:pt x="260959" y="94949"/>
                  <a:pt x="265025" y="95835"/>
                </a:cubicBezTo>
                <a:close/>
                <a:moveTo>
                  <a:pt x="204175" y="95835"/>
                </a:moveTo>
                <a:cubicBezTo>
                  <a:pt x="208238" y="94949"/>
                  <a:pt x="212488" y="95949"/>
                  <a:pt x="215728" y="98559"/>
                </a:cubicBezTo>
                <a:cubicBezTo>
                  <a:pt x="218970" y="101168"/>
                  <a:pt x="220854" y="105104"/>
                  <a:pt x="220854" y="109265"/>
                </a:cubicBezTo>
                <a:lnTo>
                  <a:pt x="220854" y="186989"/>
                </a:lnTo>
                <a:cubicBezTo>
                  <a:pt x="220854" y="191895"/>
                  <a:pt x="218239" y="196429"/>
                  <a:pt x="213993" y="198887"/>
                </a:cubicBezTo>
                <a:cubicBezTo>
                  <a:pt x="201267" y="206251"/>
                  <a:pt x="193362" y="219936"/>
                  <a:pt x="193362" y="234599"/>
                </a:cubicBezTo>
                <a:cubicBezTo>
                  <a:pt x="193362" y="239510"/>
                  <a:pt x="190742" y="244048"/>
                  <a:pt x="186489" y="246503"/>
                </a:cubicBezTo>
                <a:lnTo>
                  <a:pt x="119175" y="285367"/>
                </a:lnTo>
                <a:cubicBezTo>
                  <a:pt x="117060" y="286589"/>
                  <a:pt x="114686" y="287209"/>
                  <a:pt x="112302" y="287209"/>
                </a:cubicBezTo>
                <a:cubicBezTo>
                  <a:pt x="110622" y="287209"/>
                  <a:pt x="108938" y="286901"/>
                  <a:pt x="107333" y="286279"/>
                </a:cubicBezTo>
                <a:cubicBezTo>
                  <a:pt x="103451" y="284774"/>
                  <a:pt x="100461" y="281591"/>
                  <a:pt x="99201" y="277622"/>
                </a:cubicBezTo>
                <a:cubicBezTo>
                  <a:pt x="94792" y="263737"/>
                  <a:pt x="92557" y="249262"/>
                  <a:pt x="92557" y="234599"/>
                </a:cubicBezTo>
                <a:cubicBezTo>
                  <a:pt x="92557" y="202003"/>
                  <a:pt x="103877" y="170161"/>
                  <a:pt x="124432" y="144936"/>
                </a:cubicBezTo>
                <a:cubicBezTo>
                  <a:pt x="144690" y="120078"/>
                  <a:pt x="173010" y="102640"/>
                  <a:pt x="204175" y="95835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5" y="57906"/>
                  <a:pt x="200548" y="59154"/>
                </a:cubicBezTo>
                <a:cubicBezTo>
                  <a:pt x="176833" y="63728"/>
                  <a:pt x="154653" y="72917"/>
                  <a:pt x="134621" y="86466"/>
                </a:cubicBezTo>
                <a:cubicBezTo>
                  <a:pt x="129164" y="90156"/>
                  <a:pt x="121857" y="89458"/>
                  <a:pt x="117199" y="84800"/>
                </a:cubicBezTo>
                <a:lnTo>
                  <a:pt x="104353" y="71953"/>
                </a:lnTo>
                <a:lnTo>
                  <a:pt x="71953" y="104353"/>
                </a:lnTo>
                <a:lnTo>
                  <a:pt x="84800" y="117199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9" y="176833"/>
                  <a:pt x="59154" y="200547"/>
                </a:cubicBezTo>
                <a:cubicBezTo>
                  <a:pt x="57906" y="207016"/>
                  <a:pt x="52244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4" y="268653"/>
                </a:cubicBezTo>
                <a:cubicBezTo>
                  <a:pt x="63729" y="292368"/>
                  <a:pt x="72918" y="314549"/>
                  <a:pt x="86466" y="334580"/>
                </a:cubicBezTo>
                <a:cubicBezTo>
                  <a:pt x="90156" y="340036"/>
                  <a:pt x="89458" y="347343"/>
                  <a:pt x="84800" y="352001"/>
                </a:cubicBezTo>
                <a:lnTo>
                  <a:pt x="71953" y="364847"/>
                </a:lnTo>
                <a:lnTo>
                  <a:pt x="104353" y="397247"/>
                </a:lnTo>
                <a:lnTo>
                  <a:pt x="117199" y="384400"/>
                </a:lnTo>
                <a:cubicBezTo>
                  <a:pt x="121857" y="379743"/>
                  <a:pt x="129166" y="379044"/>
                  <a:pt x="134620" y="382734"/>
                </a:cubicBezTo>
                <a:cubicBezTo>
                  <a:pt x="154652" y="396282"/>
                  <a:pt x="176833" y="405471"/>
                  <a:pt x="200547" y="410045"/>
                </a:cubicBezTo>
                <a:cubicBezTo>
                  <a:pt x="207015" y="411293"/>
                  <a:pt x="211690" y="416955"/>
                  <a:pt x="211690" y="423543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4"/>
                </a:lnTo>
                <a:cubicBezTo>
                  <a:pt x="257510" y="416956"/>
                  <a:pt x="262184" y="411293"/>
                  <a:pt x="268653" y="410046"/>
                </a:cubicBezTo>
                <a:cubicBezTo>
                  <a:pt x="292367" y="405472"/>
                  <a:pt x="314548" y="396283"/>
                  <a:pt x="334580" y="382735"/>
                </a:cubicBezTo>
                <a:cubicBezTo>
                  <a:pt x="340037" y="379045"/>
                  <a:pt x="347344" y="379743"/>
                  <a:pt x="352001" y="384401"/>
                </a:cubicBezTo>
                <a:lnTo>
                  <a:pt x="364848" y="397247"/>
                </a:lnTo>
                <a:lnTo>
                  <a:pt x="397247" y="364848"/>
                </a:lnTo>
                <a:lnTo>
                  <a:pt x="384400" y="352002"/>
                </a:lnTo>
                <a:cubicBezTo>
                  <a:pt x="379742" y="347344"/>
                  <a:pt x="379044" y="340036"/>
                  <a:pt x="382734" y="334580"/>
                </a:cubicBezTo>
                <a:cubicBezTo>
                  <a:pt x="396282" y="314549"/>
                  <a:pt x="405471" y="292368"/>
                  <a:pt x="410046" y="268653"/>
                </a:cubicBezTo>
                <a:cubicBezTo>
                  <a:pt x="411294" y="262184"/>
                  <a:pt x="416957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6" y="200548"/>
                </a:cubicBezTo>
                <a:cubicBezTo>
                  <a:pt x="405472" y="176833"/>
                  <a:pt x="396282" y="154652"/>
                  <a:pt x="382734" y="134621"/>
                </a:cubicBezTo>
                <a:cubicBezTo>
                  <a:pt x="379043" y="129165"/>
                  <a:pt x="379742" y="121857"/>
                  <a:pt x="384400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1" y="84800"/>
                </a:lnTo>
                <a:cubicBezTo>
                  <a:pt x="347344" y="89458"/>
                  <a:pt x="340035" y="90157"/>
                  <a:pt x="334580" y="86466"/>
                </a:cubicBezTo>
                <a:cubicBezTo>
                  <a:pt x="314548" y="72917"/>
                  <a:pt x="292368" y="63728"/>
                  <a:pt x="268653" y="59154"/>
                </a:cubicBezTo>
                <a:cubicBezTo>
                  <a:pt x="262185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2" y="39519"/>
                  <a:pt x="323077" y="47201"/>
                  <a:pt x="340362" y="57561"/>
                </a:cubicBezTo>
                <a:lnTo>
                  <a:pt x="355129" y="42793"/>
                </a:lnTo>
                <a:cubicBezTo>
                  <a:pt x="357706" y="40216"/>
                  <a:pt x="361203" y="38767"/>
                  <a:pt x="364849" y="38767"/>
                </a:cubicBezTo>
                <a:cubicBezTo>
                  <a:pt x="368494" y="38767"/>
                  <a:pt x="371991" y="40216"/>
                  <a:pt x="374568" y="42793"/>
                </a:cubicBezTo>
                <a:lnTo>
                  <a:pt x="426407" y="94634"/>
                </a:lnTo>
                <a:cubicBezTo>
                  <a:pt x="428986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1" y="128840"/>
                </a:lnTo>
                <a:cubicBezTo>
                  <a:pt x="421999" y="146125"/>
                  <a:pt x="429681" y="164666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6"/>
                </a:cubicBezTo>
                <a:lnTo>
                  <a:pt x="469200" y="271258"/>
                </a:lnTo>
                <a:cubicBezTo>
                  <a:pt x="469200" y="278850"/>
                  <a:pt x="463045" y="285004"/>
                  <a:pt x="455454" y="285004"/>
                </a:cubicBezTo>
                <a:lnTo>
                  <a:pt x="434573" y="285004"/>
                </a:lnTo>
                <a:cubicBezTo>
                  <a:pt x="429681" y="304536"/>
                  <a:pt x="421999" y="323078"/>
                  <a:pt x="411640" y="340362"/>
                </a:cubicBezTo>
                <a:lnTo>
                  <a:pt x="426407" y="355129"/>
                </a:lnTo>
                <a:cubicBezTo>
                  <a:pt x="428985" y="357706"/>
                  <a:pt x="430433" y="361202"/>
                  <a:pt x="430433" y="364849"/>
                </a:cubicBezTo>
                <a:cubicBezTo>
                  <a:pt x="430433" y="368494"/>
                  <a:pt x="428984" y="371990"/>
                  <a:pt x="426407" y="374568"/>
                </a:cubicBezTo>
                <a:lnTo>
                  <a:pt x="374567" y="426407"/>
                </a:lnTo>
                <a:cubicBezTo>
                  <a:pt x="369199" y="431776"/>
                  <a:pt x="360495" y="431775"/>
                  <a:pt x="355128" y="426407"/>
                </a:cubicBezTo>
                <a:lnTo>
                  <a:pt x="340360" y="411640"/>
                </a:lnTo>
                <a:cubicBezTo>
                  <a:pt x="323077" y="421998"/>
                  <a:pt x="304532" y="429681"/>
                  <a:pt x="285002" y="434573"/>
                </a:cubicBezTo>
                <a:lnTo>
                  <a:pt x="285002" y="455454"/>
                </a:lnTo>
                <a:cubicBezTo>
                  <a:pt x="285002" y="463045"/>
                  <a:pt x="278848" y="469200"/>
                  <a:pt x="271256" y="469200"/>
                </a:cubicBezTo>
                <a:lnTo>
                  <a:pt x="197944" y="469200"/>
                </a:lnTo>
                <a:cubicBezTo>
                  <a:pt x="190352" y="469200"/>
                  <a:pt x="184198" y="463045"/>
                  <a:pt x="184198" y="455454"/>
                </a:cubicBezTo>
                <a:lnTo>
                  <a:pt x="184198" y="434573"/>
                </a:lnTo>
                <a:cubicBezTo>
                  <a:pt x="164669" y="429681"/>
                  <a:pt x="146124" y="421998"/>
                  <a:pt x="128840" y="411640"/>
                </a:cubicBezTo>
                <a:lnTo>
                  <a:pt x="114072" y="426407"/>
                </a:lnTo>
                <a:cubicBezTo>
                  <a:pt x="108704" y="431775"/>
                  <a:pt x="100000" y="431775"/>
                  <a:pt x="94633" y="426407"/>
                </a:cubicBezTo>
                <a:lnTo>
                  <a:pt x="42793" y="374567"/>
                </a:lnTo>
                <a:cubicBezTo>
                  <a:pt x="37425" y="369199"/>
                  <a:pt x="37425" y="360496"/>
                  <a:pt x="42793" y="355128"/>
                </a:cubicBezTo>
                <a:lnTo>
                  <a:pt x="57560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4"/>
                  <a:pt x="57561" y="128840"/>
                </a:cubicBezTo>
                <a:lnTo>
                  <a:pt x="42794" y="114072"/>
                </a:lnTo>
                <a:cubicBezTo>
                  <a:pt x="37426" y="108704"/>
                  <a:pt x="37426" y="10000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7" y="38766"/>
                  <a:pt x="104353" y="38766"/>
                </a:cubicBezTo>
                <a:cubicBezTo>
                  <a:pt x="107999" y="38766"/>
                  <a:pt x="111495" y="40215"/>
                  <a:pt x="114073" y="42793"/>
                </a:cubicBezTo>
                <a:lnTo>
                  <a:pt x="128840" y="57560"/>
                </a:lnTo>
                <a:cubicBezTo>
                  <a:pt x="146123" y="47201"/>
                  <a:pt x="164668" y="39518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8" name="Freeform: Shape 407">
            <a:extLst>
              <a:ext uri="{FF2B5EF4-FFF2-40B4-BE49-F238E27FC236}">
                <a16:creationId xmlns:a16="http://schemas.microsoft.com/office/drawing/2014/main" xmlns="" id="{53FAD169-6D04-4972-9B22-C45EE13AAE25}"/>
              </a:ext>
            </a:extLst>
          </p:cNvPr>
          <p:cNvSpPr/>
          <p:nvPr/>
        </p:nvSpPr>
        <p:spPr>
          <a:xfrm>
            <a:off x="10593125" y="3296842"/>
            <a:ext cx="467367" cy="469200"/>
          </a:xfrm>
          <a:custGeom>
            <a:avLst/>
            <a:gdLst>
              <a:gd name="connsiteX0" fmla="*/ 233683 w 467367"/>
              <a:gd name="connsiteY0" fmla="*/ 322574 h 469200"/>
              <a:gd name="connsiteX1" fmla="*/ 210773 w 467367"/>
              <a:gd name="connsiteY1" fmla="*/ 345484 h 469200"/>
              <a:gd name="connsiteX2" fmla="*/ 233683 w 467367"/>
              <a:gd name="connsiteY2" fmla="*/ 368395 h 469200"/>
              <a:gd name="connsiteX3" fmla="*/ 256594 w 467367"/>
              <a:gd name="connsiteY3" fmla="*/ 345484 h 469200"/>
              <a:gd name="connsiteX4" fmla="*/ 233683 w 467367"/>
              <a:gd name="connsiteY4" fmla="*/ 322574 h 469200"/>
              <a:gd name="connsiteX5" fmla="*/ 233683 w 467367"/>
              <a:gd name="connsiteY5" fmla="*/ 295082 h 469200"/>
              <a:gd name="connsiteX6" fmla="*/ 284086 w 467367"/>
              <a:gd name="connsiteY6" fmla="*/ 345484 h 469200"/>
              <a:gd name="connsiteX7" fmla="*/ 233683 w 467367"/>
              <a:gd name="connsiteY7" fmla="*/ 395887 h 469200"/>
              <a:gd name="connsiteX8" fmla="*/ 183281 w 467367"/>
              <a:gd name="connsiteY8" fmla="*/ 345484 h 469200"/>
              <a:gd name="connsiteX9" fmla="*/ 233683 w 467367"/>
              <a:gd name="connsiteY9" fmla="*/ 295082 h 469200"/>
              <a:gd name="connsiteX10" fmla="*/ 219938 w 467367"/>
              <a:gd name="connsiteY10" fmla="*/ 249263 h 469200"/>
              <a:gd name="connsiteX11" fmla="*/ 219938 w 467367"/>
              <a:gd name="connsiteY11" fmla="*/ 258053 h 469200"/>
              <a:gd name="connsiteX12" fmla="*/ 210312 w 467367"/>
              <a:gd name="connsiteY12" fmla="*/ 271167 h 469200"/>
              <a:gd name="connsiteX13" fmla="*/ 181109 w 467367"/>
              <a:gd name="connsiteY13" fmla="*/ 288149 h 469200"/>
              <a:gd name="connsiteX14" fmla="*/ 164943 w 467367"/>
              <a:gd name="connsiteY14" fmla="*/ 289925 h 469200"/>
              <a:gd name="connsiteX15" fmla="*/ 157225 w 467367"/>
              <a:gd name="connsiteY15" fmla="*/ 285470 h 469200"/>
              <a:gd name="connsiteX16" fmla="*/ 143479 w 467367"/>
              <a:gd name="connsiteY16" fmla="*/ 309279 h 469200"/>
              <a:gd name="connsiteX17" fmla="*/ 151140 w 467367"/>
              <a:gd name="connsiteY17" fmla="*/ 313702 h 469200"/>
              <a:gd name="connsiteX18" fmla="*/ 157688 w 467367"/>
              <a:gd name="connsiteY18" fmla="*/ 328579 h 469200"/>
              <a:gd name="connsiteX19" fmla="*/ 155789 w 467367"/>
              <a:gd name="connsiteY19" fmla="*/ 345485 h 469200"/>
              <a:gd name="connsiteX20" fmla="*/ 157688 w 467367"/>
              <a:gd name="connsiteY20" fmla="*/ 362391 h 469200"/>
              <a:gd name="connsiteX21" fmla="*/ 151140 w 467367"/>
              <a:gd name="connsiteY21" fmla="*/ 377268 h 469200"/>
              <a:gd name="connsiteX22" fmla="*/ 143479 w 467367"/>
              <a:gd name="connsiteY22" fmla="*/ 381691 h 469200"/>
              <a:gd name="connsiteX23" fmla="*/ 157225 w 467367"/>
              <a:gd name="connsiteY23" fmla="*/ 405501 h 469200"/>
              <a:gd name="connsiteX24" fmla="*/ 164943 w 467367"/>
              <a:gd name="connsiteY24" fmla="*/ 401045 h 469200"/>
              <a:gd name="connsiteX25" fmla="*/ 181109 w 467367"/>
              <a:gd name="connsiteY25" fmla="*/ 402821 h 469200"/>
              <a:gd name="connsiteX26" fmla="*/ 210312 w 467367"/>
              <a:gd name="connsiteY26" fmla="*/ 419804 h 469200"/>
              <a:gd name="connsiteX27" fmla="*/ 219938 w 467367"/>
              <a:gd name="connsiteY27" fmla="*/ 432918 h 469200"/>
              <a:gd name="connsiteX28" fmla="*/ 219938 w 467367"/>
              <a:gd name="connsiteY28" fmla="*/ 441708 h 469200"/>
              <a:gd name="connsiteX29" fmla="*/ 247430 w 467367"/>
              <a:gd name="connsiteY29" fmla="*/ 441708 h 469200"/>
              <a:gd name="connsiteX30" fmla="*/ 247430 w 467367"/>
              <a:gd name="connsiteY30" fmla="*/ 432918 h 469200"/>
              <a:gd name="connsiteX31" fmla="*/ 257056 w 467367"/>
              <a:gd name="connsiteY31" fmla="*/ 419804 h 469200"/>
              <a:gd name="connsiteX32" fmla="*/ 286258 w 467367"/>
              <a:gd name="connsiteY32" fmla="*/ 402821 h 469200"/>
              <a:gd name="connsiteX33" fmla="*/ 302424 w 467367"/>
              <a:gd name="connsiteY33" fmla="*/ 401045 h 469200"/>
              <a:gd name="connsiteX34" fmla="*/ 310142 w 467367"/>
              <a:gd name="connsiteY34" fmla="*/ 405501 h 469200"/>
              <a:gd name="connsiteX35" fmla="*/ 323888 w 467367"/>
              <a:gd name="connsiteY35" fmla="*/ 381691 h 469200"/>
              <a:gd name="connsiteX36" fmla="*/ 316227 w 467367"/>
              <a:gd name="connsiteY36" fmla="*/ 377268 h 469200"/>
              <a:gd name="connsiteX37" fmla="*/ 309679 w 467367"/>
              <a:gd name="connsiteY37" fmla="*/ 362391 h 469200"/>
              <a:gd name="connsiteX38" fmla="*/ 311578 w 467367"/>
              <a:gd name="connsiteY38" fmla="*/ 345485 h 469200"/>
              <a:gd name="connsiteX39" fmla="*/ 309679 w 467367"/>
              <a:gd name="connsiteY39" fmla="*/ 328579 h 469200"/>
              <a:gd name="connsiteX40" fmla="*/ 316227 w 467367"/>
              <a:gd name="connsiteY40" fmla="*/ 313702 h 469200"/>
              <a:gd name="connsiteX41" fmla="*/ 323888 w 467367"/>
              <a:gd name="connsiteY41" fmla="*/ 309279 h 469200"/>
              <a:gd name="connsiteX42" fmla="*/ 310142 w 467367"/>
              <a:gd name="connsiteY42" fmla="*/ 285470 h 469200"/>
              <a:gd name="connsiteX43" fmla="*/ 302424 w 467367"/>
              <a:gd name="connsiteY43" fmla="*/ 289925 h 469200"/>
              <a:gd name="connsiteX44" fmla="*/ 286258 w 467367"/>
              <a:gd name="connsiteY44" fmla="*/ 288149 h 469200"/>
              <a:gd name="connsiteX45" fmla="*/ 257056 w 467367"/>
              <a:gd name="connsiteY45" fmla="*/ 271167 h 469200"/>
              <a:gd name="connsiteX46" fmla="*/ 247430 w 467367"/>
              <a:gd name="connsiteY46" fmla="*/ 258053 h 469200"/>
              <a:gd name="connsiteX47" fmla="*/ 247430 w 467367"/>
              <a:gd name="connsiteY47" fmla="*/ 249263 h 469200"/>
              <a:gd name="connsiteX48" fmla="*/ 283170 w 467367"/>
              <a:gd name="connsiteY48" fmla="*/ 27492 h 469200"/>
              <a:gd name="connsiteX49" fmla="*/ 206337 w 467367"/>
              <a:gd name="connsiteY49" fmla="*/ 73584 h 469200"/>
              <a:gd name="connsiteX50" fmla="*/ 197813 w 467367"/>
              <a:gd name="connsiteY50" fmla="*/ 80371 h 469200"/>
              <a:gd name="connsiteX51" fmla="*/ 187028 w 467367"/>
              <a:gd name="connsiteY51" fmla="*/ 78822 h 469200"/>
              <a:gd name="connsiteX52" fmla="*/ 151207 w 467367"/>
              <a:gd name="connsiteY52" fmla="*/ 68730 h 469200"/>
              <a:gd name="connsiteX53" fmla="*/ 82477 w 467367"/>
              <a:gd name="connsiteY53" fmla="*/ 137461 h 469200"/>
              <a:gd name="connsiteX54" fmla="*/ 83014 w 467367"/>
              <a:gd name="connsiteY54" fmla="*/ 145640 h 469200"/>
              <a:gd name="connsiteX55" fmla="*/ 83024 w 467367"/>
              <a:gd name="connsiteY55" fmla="*/ 145705 h 469200"/>
              <a:gd name="connsiteX56" fmla="*/ 102606 w 467367"/>
              <a:gd name="connsiteY56" fmla="*/ 186062 h 469200"/>
              <a:gd name="connsiteX57" fmla="*/ 102606 w 467367"/>
              <a:gd name="connsiteY57" fmla="*/ 205501 h 469200"/>
              <a:gd name="connsiteX58" fmla="*/ 92887 w 467367"/>
              <a:gd name="connsiteY58" fmla="*/ 209527 h 469200"/>
              <a:gd name="connsiteX59" fmla="*/ 83168 w 467367"/>
              <a:gd name="connsiteY59" fmla="*/ 205500 h 469200"/>
              <a:gd name="connsiteX60" fmla="*/ 58776 w 467367"/>
              <a:gd name="connsiteY60" fmla="*/ 164209 h 469200"/>
              <a:gd name="connsiteX61" fmla="*/ 27492 w 467367"/>
              <a:gd name="connsiteY61" fmla="*/ 210773 h 469200"/>
              <a:gd name="connsiteX62" fmla="*/ 77895 w 467367"/>
              <a:gd name="connsiteY62" fmla="*/ 261176 h 469200"/>
              <a:gd name="connsiteX63" fmla="*/ 139506 w 467367"/>
              <a:gd name="connsiteY63" fmla="*/ 261176 h 469200"/>
              <a:gd name="connsiteX64" fmla="*/ 140290 w 467367"/>
              <a:gd name="connsiteY64" fmla="*/ 259819 h 469200"/>
              <a:gd name="connsiteX65" fmla="*/ 148637 w 467367"/>
              <a:gd name="connsiteY65" fmla="*/ 253414 h 469200"/>
              <a:gd name="connsiteX66" fmla="*/ 159067 w 467367"/>
              <a:gd name="connsiteY66" fmla="*/ 254788 h 469200"/>
              <a:gd name="connsiteX67" fmla="*/ 170387 w 467367"/>
              <a:gd name="connsiteY67" fmla="*/ 261322 h 469200"/>
              <a:gd name="connsiteX68" fmla="*/ 192445 w 467367"/>
              <a:gd name="connsiteY68" fmla="*/ 248493 h 469200"/>
              <a:gd name="connsiteX69" fmla="*/ 192445 w 467367"/>
              <a:gd name="connsiteY69" fmla="*/ 235516 h 469200"/>
              <a:gd name="connsiteX70" fmla="*/ 206191 w 467367"/>
              <a:gd name="connsiteY70" fmla="*/ 221770 h 469200"/>
              <a:gd name="connsiteX71" fmla="*/ 261176 w 467367"/>
              <a:gd name="connsiteY71" fmla="*/ 221770 h 469200"/>
              <a:gd name="connsiteX72" fmla="*/ 274922 w 467367"/>
              <a:gd name="connsiteY72" fmla="*/ 235516 h 469200"/>
              <a:gd name="connsiteX73" fmla="*/ 274922 w 467367"/>
              <a:gd name="connsiteY73" fmla="*/ 248493 h 469200"/>
              <a:gd name="connsiteX74" fmla="*/ 296980 w 467367"/>
              <a:gd name="connsiteY74" fmla="*/ 261322 h 469200"/>
              <a:gd name="connsiteX75" fmla="*/ 308300 w 467367"/>
              <a:gd name="connsiteY75" fmla="*/ 254788 h 469200"/>
              <a:gd name="connsiteX76" fmla="*/ 318731 w 467367"/>
              <a:gd name="connsiteY76" fmla="*/ 253414 h 469200"/>
              <a:gd name="connsiteX77" fmla="*/ 327077 w 467367"/>
              <a:gd name="connsiteY77" fmla="*/ 259819 h 469200"/>
              <a:gd name="connsiteX78" fmla="*/ 327861 w 467367"/>
              <a:gd name="connsiteY78" fmla="*/ 261176 h 469200"/>
              <a:gd name="connsiteX79" fmla="*/ 389473 w 467367"/>
              <a:gd name="connsiteY79" fmla="*/ 261176 h 469200"/>
              <a:gd name="connsiteX80" fmla="*/ 439875 w 467367"/>
              <a:gd name="connsiteY80" fmla="*/ 210773 h 469200"/>
              <a:gd name="connsiteX81" fmla="*/ 389473 w 467367"/>
              <a:gd name="connsiteY81" fmla="*/ 160370 h 469200"/>
              <a:gd name="connsiteX82" fmla="*/ 380800 w 467367"/>
              <a:gd name="connsiteY82" fmla="*/ 161124 h 469200"/>
              <a:gd name="connsiteX83" fmla="*/ 353833 w 467367"/>
              <a:gd name="connsiteY83" fmla="*/ 175133 h 469200"/>
              <a:gd name="connsiteX84" fmla="*/ 344113 w 467367"/>
              <a:gd name="connsiteY84" fmla="*/ 179159 h 469200"/>
              <a:gd name="connsiteX85" fmla="*/ 334394 w 467367"/>
              <a:gd name="connsiteY85" fmla="*/ 175133 h 469200"/>
              <a:gd name="connsiteX86" fmla="*/ 334394 w 467367"/>
              <a:gd name="connsiteY86" fmla="*/ 155694 h 469200"/>
              <a:gd name="connsiteX87" fmla="*/ 367559 w 467367"/>
              <a:gd name="connsiteY87" fmla="*/ 136013 h 469200"/>
              <a:gd name="connsiteX88" fmla="*/ 370228 w 467367"/>
              <a:gd name="connsiteY88" fmla="*/ 114551 h 469200"/>
              <a:gd name="connsiteX89" fmla="*/ 283170 w 467367"/>
              <a:gd name="connsiteY89" fmla="*/ 27492 h 469200"/>
              <a:gd name="connsiteX90" fmla="*/ 283170 w 467367"/>
              <a:gd name="connsiteY90" fmla="*/ 0 h 469200"/>
              <a:gd name="connsiteX91" fmla="*/ 397720 w 467367"/>
              <a:gd name="connsiteY91" fmla="*/ 114551 h 469200"/>
              <a:gd name="connsiteX92" fmla="*/ 396212 w 467367"/>
              <a:gd name="connsiteY92" fmla="*/ 133168 h 469200"/>
              <a:gd name="connsiteX93" fmla="*/ 467367 w 467367"/>
              <a:gd name="connsiteY93" fmla="*/ 210773 h 469200"/>
              <a:gd name="connsiteX94" fmla="*/ 389473 w 467367"/>
              <a:gd name="connsiteY94" fmla="*/ 288668 h 469200"/>
              <a:gd name="connsiteX95" fmla="*/ 343733 w 467367"/>
              <a:gd name="connsiteY95" fmla="*/ 288668 h 469200"/>
              <a:gd name="connsiteX96" fmla="*/ 354570 w 467367"/>
              <a:gd name="connsiteY96" fmla="*/ 307437 h 469200"/>
              <a:gd name="connsiteX97" fmla="*/ 355943 w 467367"/>
              <a:gd name="connsiteY97" fmla="*/ 317867 h 469200"/>
              <a:gd name="connsiteX98" fmla="*/ 349538 w 467367"/>
              <a:gd name="connsiteY98" fmla="*/ 326214 h 469200"/>
              <a:gd name="connsiteX99" fmla="*/ 338267 w 467367"/>
              <a:gd name="connsiteY99" fmla="*/ 332722 h 469200"/>
              <a:gd name="connsiteX100" fmla="*/ 339070 w 467367"/>
              <a:gd name="connsiteY100" fmla="*/ 345485 h 469200"/>
              <a:gd name="connsiteX101" fmla="*/ 338267 w 467367"/>
              <a:gd name="connsiteY101" fmla="*/ 358248 h 469200"/>
              <a:gd name="connsiteX102" fmla="*/ 349538 w 467367"/>
              <a:gd name="connsiteY102" fmla="*/ 364756 h 469200"/>
              <a:gd name="connsiteX103" fmla="*/ 355943 w 467367"/>
              <a:gd name="connsiteY103" fmla="*/ 373103 h 469200"/>
              <a:gd name="connsiteX104" fmla="*/ 354570 w 467367"/>
              <a:gd name="connsiteY104" fmla="*/ 383533 h 469200"/>
              <a:gd name="connsiteX105" fmla="*/ 327077 w 467367"/>
              <a:gd name="connsiteY105" fmla="*/ 431152 h 469200"/>
              <a:gd name="connsiteX106" fmla="*/ 318731 w 467367"/>
              <a:gd name="connsiteY106" fmla="*/ 437557 h 469200"/>
              <a:gd name="connsiteX107" fmla="*/ 308300 w 467367"/>
              <a:gd name="connsiteY107" fmla="*/ 436183 h 469200"/>
              <a:gd name="connsiteX108" fmla="*/ 296980 w 467367"/>
              <a:gd name="connsiteY108" fmla="*/ 429647 h 469200"/>
              <a:gd name="connsiteX109" fmla="*/ 274922 w 467367"/>
              <a:gd name="connsiteY109" fmla="*/ 442477 h 469200"/>
              <a:gd name="connsiteX110" fmla="*/ 274922 w 467367"/>
              <a:gd name="connsiteY110" fmla="*/ 455454 h 469200"/>
              <a:gd name="connsiteX111" fmla="*/ 261176 w 467367"/>
              <a:gd name="connsiteY111" fmla="*/ 469200 h 469200"/>
              <a:gd name="connsiteX112" fmla="*/ 206191 w 467367"/>
              <a:gd name="connsiteY112" fmla="*/ 469200 h 469200"/>
              <a:gd name="connsiteX113" fmla="*/ 192445 w 467367"/>
              <a:gd name="connsiteY113" fmla="*/ 455454 h 469200"/>
              <a:gd name="connsiteX114" fmla="*/ 192445 w 467367"/>
              <a:gd name="connsiteY114" fmla="*/ 442477 h 469200"/>
              <a:gd name="connsiteX115" fmla="*/ 170387 w 467367"/>
              <a:gd name="connsiteY115" fmla="*/ 429647 h 469200"/>
              <a:gd name="connsiteX116" fmla="*/ 159067 w 467367"/>
              <a:gd name="connsiteY116" fmla="*/ 436183 h 469200"/>
              <a:gd name="connsiteX117" fmla="*/ 148637 w 467367"/>
              <a:gd name="connsiteY117" fmla="*/ 437557 h 469200"/>
              <a:gd name="connsiteX118" fmla="*/ 140290 w 467367"/>
              <a:gd name="connsiteY118" fmla="*/ 431152 h 469200"/>
              <a:gd name="connsiteX119" fmla="*/ 112798 w 467367"/>
              <a:gd name="connsiteY119" fmla="*/ 383533 h 469200"/>
              <a:gd name="connsiteX120" fmla="*/ 111424 w 467367"/>
              <a:gd name="connsiteY120" fmla="*/ 373103 h 469200"/>
              <a:gd name="connsiteX121" fmla="*/ 117829 w 467367"/>
              <a:gd name="connsiteY121" fmla="*/ 364756 h 469200"/>
              <a:gd name="connsiteX122" fmla="*/ 129101 w 467367"/>
              <a:gd name="connsiteY122" fmla="*/ 358248 h 469200"/>
              <a:gd name="connsiteX123" fmla="*/ 128297 w 467367"/>
              <a:gd name="connsiteY123" fmla="*/ 345485 h 469200"/>
              <a:gd name="connsiteX124" fmla="*/ 129100 w 467367"/>
              <a:gd name="connsiteY124" fmla="*/ 332722 h 469200"/>
              <a:gd name="connsiteX125" fmla="*/ 117828 w 467367"/>
              <a:gd name="connsiteY125" fmla="*/ 326214 h 469200"/>
              <a:gd name="connsiteX126" fmla="*/ 111423 w 467367"/>
              <a:gd name="connsiteY126" fmla="*/ 317867 h 469200"/>
              <a:gd name="connsiteX127" fmla="*/ 112797 w 467367"/>
              <a:gd name="connsiteY127" fmla="*/ 307437 h 469200"/>
              <a:gd name="connsiteX128" fmla="*/ 123633 w 467367"/>
              <a:gd name="connsiteY128" fmla="*/ 288668 h 469200"/>
              <a:gd name="connsiteX129" fmla="*/ 77895 w 467367"/>
              <a:gd name="connsiteY129" fmla="*/ 288668 h 469200"/>
              <a:gd name="connsiteX130" fmla="*/ 0 w 467367"/>
              <a:gd name="connsiteY130" fmla="*/ 210773 h 469200"/>
              <a:gd name="connsiteX131" fmla="*/ 54991 w 467367"/>
              <a:gd name="connsiteY131" fmla="*/ 136380 h 469200"/>
              <a:gd name="connsiteX132" fmla="*/ 151207 w 467367"/>
              <a:gd name="connsiteY132" fmla="*/ 41238 h 469200"/>
              <a:gd name="connsiteX133" fmla="*/ 189179 w 467367"/>
              <a:gd name="connsiteY133" fmla="*/ 49051 h 469200"/>
              <a:gd name="connsiteX134" fmla="*/ 283170 w 467367"/>
              <a:gd name="connsiteY134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</a:cxnLst>
            <a:rect l="l" t="t" r="r" b="b"/>
            <a:pathLst>
              <a:path w="467367" h="469200">
                <a:moveTo>
                  <a:pt x="233683" y="322574"/>
                </a:moveTo>
                <a:cubicBezTo>
                  <a:pt x="221051" y="322574"/>
                  <a:pt x="210773" y="332852"/>
                  <a:pt x="210773" y="345484"/>
                </a:cubicBezTo>
                <a:cubicBezTo>
                  <a:pt x="210773" y="358117"/>
                  <a:pt x="221051" y="368395"/>
                  <a:pt x="233683" y="368395"/>
                </a:cubicBezTo>
                <a:cubicBezTo>
                  <a:pt x="246316" y="368395"/>
                  <a:pt x="256594" y="358117"/>
                  <a:pt x="256594" y="345484"/>
                </a:cubicBezTo>
                <a:cubicBezTo>
                  <a:pt x="256594" y="332852"/>
                  <a:pt x="246316" y="322574"/>
                  <a:pt x="233683" y="322574"/>
                </a:cubicBezTo>
                <a:close/>
                <a:moveTo>
                  <a:pt x="233683" y="295082"/>
                </a:moveTo>
                <a:cubicBezTo>
                  <a:pt x="261475" y="295082"/>
                  <a:pt x="284086" y="317692"/>
                  <a:pt x="284086" y="345484"/>
                </a:cubicBezTo>
                <a:cubicBezTo>
                  <a:pt x="284086" y="373276"/>
                  <a:pt x="261475" y="395887"/>
                  <a:pt x="233683" y="395887"/>
                </a:cubicBezTo>
                <a:cubicBezTo>
                  <a:pt x="205891" y="395887"/>
                  <a:pt x="183281" y="373276"/>
                  <a:pt x="183281" y="345484"/>
                </a:cubicBezTo>
                <a:cubicBezTo>
                  <a:pt x="183281" y="317692"/>
                  <a:pt x="205891" y="295082"/>
                  <a:pt x="233683" y="295082"/>
                </a:cubicBezTo>
                <a:close/>
                <a:moveTo>
                  <a:pt x="219938" y="249263"/>
                </a:moveTo>
                <a:lnTo>
                  <a:pt x="219938" y="258053"/>
                </a:lnTo>
                <a:cubicBezTo>
                  <a:pt x="219938" y="264058"/>
                  <a:pt x="216040" y="269368"/>
                  <a:pt x="210312" y="271167"/>
                </a:cubicBezTo>
                <a:cubicBezTo>
                  <a:pt x="199522" y="274557"/>
                  <a:pt x="189696" y="280271"/>
                  <a:pt x="181109" y="288149"/>
                </a:cubicBezTo>
                <a:cubicBezTo>
                  <a:pt x="176688" y="292206"/>
                  <a:pt x="170143" y="292927"/>
                  <a:pt x="164943" y="289925"/>
                </a:cubicBezTo>
                <a:lnTo>
                  <a:pt x="157225" y="285470"/>
                </a:lnTo>
                <a:lnTo>
                  <a:pt x="143479" y="309279"/>
                </a:lnTo>
                <a:lnTo>
                  <a:pt x="151140" y="313702"/>
                </a:lnTo>
                <a:cubicBezTo>
                  <a:pt x="156335" y="316701"/>
                  <a:pt x="158986" y="322723"/>
                  <a:pt x="157688" y="328579"/>
                </a:cubicBezTo>
                <a:cubicBezTo>
                  <a:pt x="156428" y="334269"/>
                  <a:pt x="155789" y="339957"/>
                  <a:pt x="155789" y="345485"/>
                </a:cubicBezTo>
                <a:cubicBezTo>
                  <a:pt x="155789" y="351013"/>
                  <a:pt x="156428" y="356701"/>
                  <a:pt x="157688" y="362391"/>
                </a:cubicBezTo>
                <a:cubicBezTo>
                  <a:pt x="158986" y="368248"/>
                  <a:pt x="156335" y="374269"/>
                  <a:pt x="151140" y="377268"/>
                </a:cubicBezTo>
                <a:lnTo>
                  <a:pt x="143479" y="381691"/>
                </a:lnTo>
                <a:lnTo>
                  <a:pt x="157225" y="405501"/>
                </a:lnTo>
                <a:lnTo>
                  <a:pt x="164943" y="401045"/>
                </a:lnTo>
                <a:cubicBezTo>
                  <a:pt x="170140" y="398044"/>
                  <a:pt x="176687" y="398764"/>
                  <a:pt x="181109" y="402821"/>
                </a:cubicBezTo>
                <a:cubicBezTo>
                  <a:pt x="189697" y="410699"/>
                  <a:pt x="199522" y="416413"/>
                  <a:pt x="210312" y="419804"/>
                </a:cubicBezTo>
                <a:cubicBezTo>
                  <a:pt x="216040" y="421604"/>
                  <a:pt x="219938" y="426913"/>
                  <a:pt x="219938" y="432918"/>
                </a:cubicBezTo>
                <a:lnTo>
                  <a:pt x="219938" y="441708"/>
                </a:lnTo>
                <a:lnTo>
                  <a:pt x="247430" y="441708"/>
                </a:lnTo>
                <a:lnTo>
                  <a:pt x="247430" y="432918"/>
                </a:lnTo>
                <a:cubicBezTo>
                  <a:pt x="247430" y="426913"/>
                  <a:pt x="251327" y="421604"/>
                  <a:pt x="257056" y="419804"/>
                </a:cubicBezTo>
                <a:cubicBezTo>
                  <a:pt x="267845" y="416414"/>
                  <a:pt x="277670" y="410700"/>
                  <a:pt x="286258" y="402821"/>
                </a:cubicBezTo>
                <a:cubicBezTo>
                  <a:pt x="290680" y="398762"/>
                  <a:pt x="297224" y="398044"/>
                  <a:pt x="302424" y="401045"/>
                </a:cubicBezTo>
                <a:lnTo>
                  <a:pt x="310142" y="405501"/>
                </a:lnTo>
                <a:lnTo>
                  <a:pt x="323888" y="381691"/>
                </a:lnTo>
                <a:lnTo>
                  <a:pt x="316227" y="377268"/>
                </a:lnTo>
                <a:cubicBezTo>
                  <a:pt x="311032" y="374269"/>
                  <a:pt x="308382" y="368248"/>
                  <a:pt x="309679" y="362391"/>
                </a:cubicBezTo>
                <a:cubicBezTo>
                  <a:pt x="310939" y="356701"/>
                  <a:pt x="311578" y="351013"/>
                  <a:pt x="311578" y="345485"/>
                </a:cubicBezTo>
                <a:cubicBezTo>
                  <a:pt x="311578" y="339957"/>
                  <a:pt x="310939" y="334269"/>
                  <a:pt x="309679" y="328579"/>
                </a:cubicBezTo>
                <a:cubicBezTo>
                  <a:pt x="308382" y="322723"/>
                  <a:pt x="311031" y="316701"/>
                  <a:pt x="316227" y="313702"/>
                </a:cubicBezTo>
                <a:lnTo>
                  <a:pt x="323888" y="309279"/>
                </a:lnTo>
                <a:lnTo>
                  <a:pt x="310142" y="285470"/>
                </a:lnTo>
                <a:lnTo>
                  <a:pt x="302424" y="289925"/>
                </a:lnTo>
                <a:cubicBezTo>
                  <a:pt x="297224" y="292927"/>
                  <a:pt x="290679" y="292207"/>
                  <a:pt x="286258" y="288149"/>
                </a:cubicBezTo>
                <a:cubicBezTo>
                  <a:pt x="277671" y="280271"/>
                  <a:pt x="267845" y="274557"/>
                  <a:pt x="257056" y="271167"/>
                </a:cubicBezTo>
                <a:cubicBezTo>
                  <a:pt x="251327" y="269367"/>
                  <a:pt x="247430" y="264057"/>
                  <a:pt x="247430" y="258053"/>
                </a:cubicBezTo>
                <a:lnTo>
                  <a:pt x="247430" y="249263"/>
                </a:lnTo>
                <a:close/>
                <a:moveTo>
                  <a:pt x="283170" y="27492"/>
                </a:moveTo>
                <a:cubicBezTo>
                  <a:pt x="250973" y="27492"/>
                  <a:pt x="221532" y="45153"/>
                  <a:pt x="206337" y="73584"/>
                </a:cubicBezTo>
                <a:cubicBezTo>
                  <a:pt x="204552" y="76924"/>
                  <a:pt x="201468" y="79379"/>
                  <a:pt x="197813" y="80371"/>
                </a:cubicBezTo>
                <a:cubicBezTo>
                  <a:pt x="194157" y="81363"/>
                  <a:pt x="190254" y="80802"/>
                  <a:pt x="187028" y="78822"/>
                </a:cubicBezTo>
                <a:cubicBezTo>
                  <a:pt x="176263" y="72220"/>
                  <a:pt x="163876" y="68730"/>
                  <a:pt x="151207" y="68730"/>
                </a:cubicBezTo>
                <a:cubicBezTo>
                  <a:pt x="113309" y="68730"/>
                  <a:pt x="82477" y="99563"/>
                  <a:pt x="82477" y="137461"/>
                </a:cubicBezTo>
                <a:cubicBezTo>
                  <a:pt x="82553" y="139256"/>
                  <a:pt x="82765" y="143532"/>
                  <a:pt x="83014" y="145640"/>
                </a:cubicBezTo>
                <a:cubicBezTo>
                  <a:pt x="83022" y="145705"/>
                  <a:pt x="83024" y="145716"/>
                  <a:pt x="83024" y="145705"/>
                </a:cubicBezTo>
                <a:cubicBezTo>
                  <a:pt x="84961" y="160668"/>
                  <a:pt x="91763" y="175218"/>
                  <a:pt x="102606" y="186062"/>
                </a:cubicBezTo>
                <a:cubicBezTo>
                  <a:pt x="107975" y="191430"/>
                  <a:pt x="107975" y="200133"/>
                  <a:pt x="102606" y="205501"/>
                </a:cubicBezTo>
                <a:cubicBezTo>
                  <a:pt x="99923" y="208185"/>
                  <a:pt x="96404" y="209527"/>
                  <a:pt x="92887" y="209527"/>
                </a:cubicBezTo>
                <a:cubicBezTo>
                  <a:pt x="89370" y="209527"/>
                  <a:pt x="85852" y="208185"/>
                  <a:pt x="83168" y="205500"/>
                </a:cubicBezTo>
                <a:cubicBezTo>
                  <a:pt x="71488" y="193820"/>
                  <a:pt x="63215" y="179657"/>
                  <a:pt x="58776" y="164209"/>
                </a:cubicBezTo>
                <a:cubicBezTo>
                  <a:pt x="40298" y="171808"/>
                  <a:pt x="27492" y="190033"/>
                  <a:pt x="27492" y="210773"/>
                </a:cubicBezTo>
                <a:cubicBezTo>
                  <a:pt x="27492" y="238565"/>
                  <a:pt x="50103" y="261176"/>
                  <a:pt x="77895" y="261176"/>
                </a:cubicBezTo>
                <a:lnTo>
                  <a:pt x="139506" y="261176"/>
                </a:lnTo>
                <a:lnTo>
                  <a:pt x="140290" y="259819"/>
                </a:lnTo>
                <a:cubicBezTo>
                  <a:pt x="142113" y="256661"/>
                  <a:pt x="145115" y="254357"/>
                  <a:pt x="148637" y="253414"/>
                </a:cubicBezTo>
                <a:cubicBezTo>
                  <a:pt x="152154" y="252471"/>
                  <a:pt x="155909" y="252964"/>
                  <a:pt x="159067" y="254788"/>
                </a:cubicBezTo>
                <a:lnTo>
                  <a:pt x="170387" y="261322"/>
                </a:lnTo>
                <a:cubicBezTo>
                  <a:pt x="177249" y="256119"/>
                  <a:pt x="184624" y="251829"/>
                  <a:pt x="192445" y="248493"/>
                </a:cubicBezTo>
                <a:lnTo>
                  <a:pt x="192445" y="235516"/>
                </a:lnTo>
                <a:cubicBezTo>
                  <a:pt x="192445" y="227925"/>
                  <a:pt x="198600" y="221770"/>
                  <a:pt x="206191" y="221770"/>
                </a:cubicBezTo>
                <a:lnTo>
                  <a:pt x="261176" y="221770"/>
                </a:lnTo>
                <a:cubicBezTo>
                  <a:pt x="268767" y="221770"/>
                  <a:pt x="274922" y="227925"/>
                  <a:pt x="274922" y="235516"/>
                </a:cubicBezTo>
                <a:lnTo>
                  <a:pt x="274922" y="248493"/>
                </a:lnTo>
                <a:cubicBezTo>
                  <a:pt x="282743" y="251829"/>
                  <a:pt x="290118" y="256119"/>
                  <a:pt x="296980" y="261322"/>
                </a:cubicBezTo>
                <a:lnTo>
                  <a:pt x="308300" y="254788"/>
                </a:lnTo>
                <a:cubicBezTo>
                  <a:pt x="311457" y="252964"/>
                  <a:pt x="315214" y="252471"/>
                  <a:pt x="318731" y="253414"/>
                </a:cubicBezTo>
                <a:cubicBezTo>
                  <a:pt x="322252" y="254358"/>
                  <a:pt x="325255" y="256662"/>
                  <a:pt x="327077" y="259819"/>
                </a:cubicBezTo>
                <a:lnTo>
                  <a:pt x="327861" y="261176"/>
                </a:lnTo>
                <a:lnTo>
                  <a:pt x="389473" y="261176"/>
                </a:lnTo>
                <a:cubicBezTo>
                  <a:pt x="417265" y="261176"/>
                  <a:pt x="439875" y="238564"/>
                  <a:pt x="439875" y="210773"/>
                </a:cubicBezTo>
                <a:cubicBezTo>
                  <a:pt x="439875" y="182981"/>
                  <a:pt x="417265" y="160370"/>
                  <a:pt x="389473" y="160370"/>
                </a:cubicBezTo>
                <a:cubicBezTo>
                  <a:pt x="387344" y="160470"/>
                  <a:pt x="382942" y="160746"/>
                  <a:pt x="380800" y="161124"/>
                </a:cubicBezTo>
                <a:cubicBezTo>
                  <a:pt x="370637" y="162877"/>
                  <a:pt x="361274" y="167690"/>
                  <a:pt x="353833" y="175133"/>
                </a:cubicBezTo>
                <a:cubicBezTo>
                  <a:pt x="351149" y="177817"/>
                  <a:pt x="347630" y="179159"/>
                  <a:pt x="344113" y="179159"/>
                </a:cubicBezTo>
                <a:cubicBezTo>
                  <a:pt x="340596" y="179159"/>
                  <a:pt x="337078" y="177818"/>
                  <a:pt x="334394" y="175133"/>
                </a:cubicBezTo>
                <a:cubicBezTo>
                  <a:pt x="329026" y="169765"/>
                  <a:pt x="329026" y="161062"/>
                  <a:pt x="334394" y="155694"/>
                </a:cubicBezTo>
                <a:cubicBezTo>
                  <a:pt x="343783" y="146304"/>
                  <a:pt x="355154" y="139625"/>
                  <a:pt x="367559" y="136013"/>
                </a:cubicBezTo>
                <a:cubicBezTo>
                  <a:pt x="369330" y="129029"/>
                  <a:pt x="370228" y="121839"/>
                  <a:pt x="370228" y="114551"/>
                </a:cubicBezTo>
                <a:cubicBezTo>
                  <a:pt x="370228" y="66547"/>
                  <a:pt x="331174" y="27492"/>
                  <a:pt x="283170" y="27492"/>
                </a:cubicBezTo>
                <a:close/>
                <a:moveTo>
                  <a:pt x="283170" y="0"/>
                </a:moveTo>
                <a:cubicBezTo>
                  <a:pt x="346333" y="0"/>
                  <a:pt x="397720" y="51387"/>
                  <a:pt x="397720" y="114551"/>
                </a:cubicBezTo>
                <a:cubicBezTo>
                  <a:pt x="397720" y="120822"/>
                  <a:pt x="397214" y="127040"/>
                  <a:pt x="396212" y="133168"/>
                </a:cubicBezTo>
                <a:cubicBezTo>
                  <a:pt x="436019" y="136595"/>
                  <a:pt x="467367" y="170092"/>
                  <a:pt x="467367" y="210773"/>
                </a:cubicBezTo>
                <a:cubicBezTo>
                  <a:pt x="467367" y="253724"/>
                  <a:pt x="432424" y="288668"/>
                  <a:pt x="389473" y="288668"/>
                </a:cubicBezTo>
                <a:lnTo>
                  <a:pt x="343733" y="288668"/>
                </a:lnTo>
                <a:lnTo>
                  <a:pt x="354570" y="307437"/>
                </a:lnTo>
                <a:cubicBezTo>
                  <a:pt x="356392" y="310594"/>
                  <a:pt x="356886" y="314346"/>
                  <a:pt x="355943" y="317867"/>
                </a:cubicBezTo>
                <a:cubicBezTo>
                  <a:pt x="354999" y="321389"/>
                  <a:pt x="352695" y="324391"/>
                  <a:pt x="349538" y="326214"/>
                </a:cubicBezTo>
                <a:lnTo>
                  <a:pt x="338267" y="332722"/>
                </a:lnTo>
                <a:cubicBezTo>
                  <a:pt x="338801" y="337003"/>
                  <a:pt x="339070" y="341270"/>
                  <a:pt x="339070" y="345485"/>
                </a:cubicBezTo>
                <a:cubicBezTo>
                  <a:pt x="339070" y="349701"/>
                  <a:pt x="338801" y="353967"/>
                  <a:pt x="338267" y="358248"/>
                </a:cubicBezTo>
                <a:lnTo>
                  <a:pt x="349538" y="364756"/>
                </a:lnTo>
                <a:cubicBezTo>
                  <a:pt x="352695" y="366579"/>
                  <a:pt x="354999" y="369581"/>
                  <a:pt x="355943" y="373103"/>
                </a:cubicBezTo>
                <a:cubicBezTo>
                  <a:pt x="356886" y="376624"/>
                  <a:pt x="356392" y="380376"/>
                  <a:pt x="354570" y="383533"/>
                </a:cubicBezTo>
                <a:lnTo>
                  <a:pt x="327077" y="431152"/>
                </a:lnTo>
                <a:cubicBezTo>
                  <a:pt x="325255" y="434310"/>
                  <a:pt x="322252" y="436614"/>
                  <a:pt x="318731" y="437557"/>
                </a:cubicBezTo>
                <a:cubicBezTo>
                  <a:pt x="315212" y="438499"/>
                  <a:pt x="311457" y="438006"/>
                  <a:pt x="308300" y="436183"/>
                </a:cubicBezTo>
                <a:lnTo>
                  <a:pt x="296980" y="429647"/>
                </a:lnTo>
                <a:cubicBezTo>
                  <a:pt x="290116" y="434851"/>
                  <a:pt x="282743" y="439140"/>
                  <a:pt x="274922" y="442477"/>
                </a:cubicBezTo>
                <a:lnTo>
                  <a:pt x="274922" y="455454"/>
                </a:lnTo>
                <a:cubicBezTo>
                  <a:pt x="274922" y="463045"/>
                  <a:pt x="268767" y="469200"/>
                  <a:pt x="261176" y="469200"/>
                </a:cubicBezTo>
                <a:lnTo>
                  <a:pt x="206191" y="469200"/>
                </a:lnTo>
                <a:cubicBezTo>
                  <a:pt x="198600" y="469200"/>
                  <a:pt x="192445" y="463045"/>
                  <a:pt x="192445" y="455454"/>
                </a:cubicBezTo>
                <a:lnTo>
                  <a:pt x="192445" y="442477"/>
                </a:lnTo>
                <a:cubicBezTo>
                  <a:pt x="184624" y="439140"/>
                  <a:pt x="177251" y="434851"/>
                  <a:pt x="170387" y="429647"/>
                </a:cubicBezTo>
                <a:lnTo>
                  <a:pt x="159067" y="436183"/>
                </a:lnTo>
                <a:cubicBezTo>
                  <a:pt x="155911" y="438006"/>
                  <a:pt x="152158" y="438500"/>
                  <a:pt x="148637" y="437557"/>
                </a:cubicBezTo>
                <a:cubicBezTo>
                  <a:pt x="145116" y="436613"/>
                  <a:pt x="142113" y="434309"/>
                  <a:pt x="140290" y="431152"/>
                </a:cubicBezTo>
                <a:lnTo>
                  <a:pt x="112798" y="383533"/>
                </a:lnTo>
                <a:cubicBezTo>
                  <a:pt x="110975" y="380376"/>
                  <a:pt x="110481" y="376625"/>
                  <a:pt x="111424" y="373103"/>
                </a:cubicBezTo>
                <a:cubicBezTo>
                  <a:pt x="112368" y="369581"/>
                  <a:pt x="114672" y="366579"/>
                  <a:pt x="117829" y="364756"/>
                </a:cubicBezTo>
                <a:lnTo>
                  <a:pt x="129101" y="358248"/>
                </a:lnTo>
                <a:cubicBezTo>
                  <a:pt x="128566" y="353967"/>
                  <a:pt x="128297" y="349701"/>
                  <a:pt x="128297" y="345485"/>
                </a:cubicBezTo>
                <a:cubicBezTo>
                  <a:pt x="128297" y="341270"/>
                  <a:pt x="128566" y="337003"/>
                  <a:pt x="129100" y="332722"/>
                </a:cubicBezTo>
                <a:lnTo>
                  <a:pt x="117828" y="326214"/>
                </a:lnTo>
                <a:cubicBezTo>
                  <a:pt x="114671" y="324391"/>
                  <a:pt x="112367" y="321389"/>
                  <a:pt x="111423" y="317867"/>
                </a:cubicBezTo>
                <a:cubicBezTo>
                  <a:pt x="110480" y="314347"/>
                  <a:pt x="110974" y="310594"/>
                  <a:pt x="112797" y="307437"/>
                </a:cubicBezTo>
                <a:lnTo>
                  <a:pt x="123633" y="288668"/>
                </a:lnTo>
                <a:lnTo>
                  <a:pt x="77895" y="288668"/>
                </a:lnTo>
                <a:cubicBezTo>
                  <a:pt x="34943" y="288668"/>
                  <a:pt x="0" y="253724"/>
                  <a:pt x="0" y="210773"/>
                </a:cubicBezTo>
                <a:cubicBezTo>
                  <a:pt x="0" y="176277"/>
                  <a:pt x="22895" y="146263"/>
                  <a:pt x="54991" y="136380"/>
                </a:cubicBezTo>
                <a:cubicBezTo>
                  <a:pt x="55570" y="83816"/>
                  <a:pt x="98509" y="41238"/>
                  <a:pt x="151207" y="41238"/>
                </a:cubicBezTo>
                <a:cubicBezTo>
                  <a:pt x="164329" y="41238"/>
                  <a:pt x="177240" y="43913"/>
                  <a:pt x="189179" y="49051"/>
                </a:cubicBezTo>
                <a:cubicBezTo>
                  <a:pt x="210459" y="18498"/>
                  <a:pt x="245370" y="0"/>
                  <a:pt x="283170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4" name="Freeform: Shape 423">
            <a:extLst>
              <a:ext uri="{FF2B5EF4-FFF2-40B4-BE49-F238E27FC236}">
                <a16:creationId xmlns:a16="http://schemas.microsoft.com/office/drawing/2014/main" xmlns="" id="{D2D24F4B-EB7B-4B95-B636-99C83617EA7F}"/>
              </a:ext>
            </a:extLst>
          </p:cNvPr>
          <p:cNvSpPr/>
          <p:nvPr/>
        </p:nvSpPr>
        <p:spPr>
          <a:xfrm>
            <a:off x="7408088" y="5573933"/>
            <a:ext cx="469200" cy="469200"/>
          </a:xfrm>
          <a:custGeom>
            <a:avLst/>
            <a:gdLst>
              <a:gd name="connsiteX0" fmla="*/ 275839 w 469200"/>
              <a:gd name="connsiteY0" fmla="*/ 202406 h 469200"/>
              <a:gd name="connsiteX1" fmla="*/ 275839 w 469200"/>
              <a:gd name="connsiteY1" fmla="*/ 252928 h 469200"/>
              <a:gd name="connsiteX2" fmla="*/ 262093 w 469200"/>
              <a:gd name="connsiteY2" fmla="*/ 266674 h 469200"/>
              <a:gd name="connsiteX3" fmla="*/ 207108 w 469200"/>
              <a:gd name="connsiteY3" fmla="*/ 266674 h 469200"/>
              <a:gd name="connsiteX4" fmla="*/ 193362 w 469200"/>
              <a:gd name="connsiteY4" fmla="*/ 252928 h 469200"/>
              <a:gd name="connsiteX5" fmla="*/ 193362 w 469200"/>
              <a:gd name="connsiteY5" fmla="*/ 202407 h 469200"/>
              <a:gd name="connsiteX6" fmla="*/ 165870 w 469200"/>
              <a:gd name="connsiteY6" fmla="*/ 257299 h 469200"/>
              <a:gd name="connsiteX7" fmla="*/ 204067 w 469200"/>
              <a:gd name="connsiteY7" fmla="*/ 318725 h 469200"/>
              <a:gd name="connsiteX8" fmla="*/ 211690 w 469200"/>
              <a:gd name="connsiteY8" fmla="*/ 331033 h 469200"/>
              <a:gd name="connsiteX9" fmla="*/ 211690 w 469200"/>
              <a:gd name="connsiteY9" fmla="*/ 441708 h 469200"/>
              <a:gd name="connsiteX10" fmla="*/ 257510 w 469200"/>
              <a:gd name="connsiteY10" fmla="*/ 441708 h 469200"/>
              <a:gd name="connsiteX11" fmla="*/ 257510 w 469200"/>
              <a:gd name="connsiteY11" fmla="*/ 331033 h 469200"/>
              <a:gd name="connsiteX12" fmla="*/ 265133 w 469200"/>
              <a:gd name="connsiteY12" fmla="*/ 318726 h 469200"/>
              <a:gd name="connsiteX13" fmla="*/ 303330 w 469200"/>
              <a:gd name="connsiteY13" fmla="*/ 257298 h 469200"/>
              <a:gd name="connsiteX14" fmla="*/ 275839 w 469200"/>
              <a:gd name="connsiteY14" fmla="*/ 202406 h 469200"/>
              <a:gd name="connsiteX15" fmla="*/ 68730 w 469200"/>
              <a:gd name="connsiteY15" fmla="*/ 164953 h 469200"/>
              <a:gd name="connsiteX16" fmla="*/ 105386 w 469200"/>
              <a:gd name="connsiteY16" fmla="*/ 164953 h 469200"/>
              <a:gd name="connsiteX17" fmla="*/ 119132 w 469200"/>
              <a:gd name="connsiteY17" fmla="*/ 178699 h 469200"/>
              <a:gd name="connsiteX18" fmla="*/ 105386 w 469200"/>
              <a:gd name="connsiteY18" fmla="*/ 192445 h 469200"/>
              <a:gd name="connsiteX19" fmla="*/ 68730 w 469200"/>
              <a:gd name="connsiteY19" fmla="*/ 192445 h 469200"/>
              <a:gd name="connsiteX20" fmla="*/ 54984 w 469200"/>
              <a:gd name="connsiteY20" fmla="*/ 178699 h 469200"/>
              <a:gd name="connsiteX21" fmla="*/ 68730 w 469200"/>
              <a:gd name="connsiteY21" fmla="*/ 164953 h 469200"/>
              <a:gd name="connsiteX22" fmla="*/ 178699 w 469200"/>
              <a:gd name="connsiteY22" fmla="*/ 54984 h 469200"/>
              <a:gd name="connsiteX23" fmla="*/ 192445 w 469200"/>
              <a:gd name="connsiteY23" fmla="*/ 68730 h 469200"/>
              <a:gd name="connsiteX24" fmla="*/ 178699 w 469200"/>
              <a:gd name="connsiteY24" fmla="*/ 82476 h 469200"/>
              <a:gd name="connsiteX25" fmla="*/ 164953 w 469200"/>
              <a:gd name="connsiteY25" fmla="*/ 68730 h 469200"/>
              <a:gd name="connsiteX26" fmla="*/ 178699 w 469200"/>
              <a:gd name="connsiteY26" fmla="*/ 54984 h 469200"/>
              <a:gd name="connsiteX27" fmla="*/ 123714 w 469200"/>
              <a:gd name="connsiteY27" fmla="*/ 54984 h 469200"/>
              <a:gd name="connsiteX28" fmla="*/ 137460 w 469200"/>
              <a:gd name="connsiteY28" fmla="*/ 68730 h 469200"/>
              <a:gd name="connsiteX29" fmla="*/ 123714 w 469200"/>
              <a:gd name="connsiteY29" fmla="*/ 82476 h 469200"/>
              <a:gd name="connsiteX30" fmla="*/ 109968 w 469200"/>
              <a:gd name="connsiteY30" fmla="*/ 68730 h 469200"/>
              <a:gd name="connsiteX31" fmla="*/ 123714 w 469200"/>
              <a:gd name="connsiteY31" fmla="*/ 54984 h 469200"/>
              <a:gd name="connsiteX32" fmla="*/ 68730 w 469200"/>
              <a:gd name="connsiteY32" fmla="*/ 54984 h 469200"/>
              <a:gd name="connsiteX33" fmla="*/ 82476 w 469200"/>
              <a:gd name="connsiteY33" fmla="*/ 68730 h 469200"/>
              <a:gd name="connsiteX34" fmla="*/ 68730 w 469200"/>
              <a:gd name="connsiteY34" fmla="*/ 82476 h 469200"/>
              <a:gd name="connsiteX35" fmla="*/ 54984 w 469200"/>
              <a:gd name="connsiteY35" fmla="*/ 68730 h 469200"/>
              <a:gd name="connsiteX36" fmla="*/ 68730 w 469200"/>
              <a:gd name="connsiteY36" fmla="*/ 54984 h 469200"/>
              <a:gd name="connsiteX37" fmla="*/ 270340 w 469200"/>
              <a:gd name="connsiteY37" fmla="*/ 27492 h 469200"/>
              <a:gd name="connsiteX38" fmla="*/ 228044 w 469200"/>
              <a:gd name="connsiteY38" fmla="*/ 129003 h 469200"/>
              <a:gd name="connsiteX39" fmla="*/ 215355 w 469200"/>
              <a:gd name="connsiteY39" fmla="*/ 137461 h 469200"/>
              <a:gd name="connsiteX40" fmla="*/ 27492 w 469200"/>
              <a:gd name="connsiteY40" fmla="*/ 137461 h 469200"/>
              <a:gd name="connsiteX41" fmla="*/ 27492 w 469200"/>
              <a:gd name="connsiteY41" fmla="*/ 427962 h 469200"/>
              <a:gd name="connsiteX42" fmla="*/ 41238 w 469200"/>
              <a:gd name="connsiteY42" fmla="*/ 441708 h 469200"/>
              <a:gd name="connsiteX43" fmla="*/ 184198 w 469200"/>
              <a:gd name="connsiteY43" fmla="*/ 441708 h 469200"/>
              <a:gd name="connsiteX44" fmla="*/ 184198 w 469200"/>
              <a:gd name="connsiteY44" fmla="*/ 339120 h 469200"/>
              <a:gd name="connsiteX45" fmla="*/ 138377 w 469200"/>
              <a:gd name="connsiteY45" fmla="*/ 257299 h 469200"/>
              <a:gd name="connsiteX46" fmla="*/ 202520 w 469200"/>
              <a:gd name="connsiteY46" fmla="*/ 166659 h 469200"/>
              <a:gd name="connsiteX47" fmla="*/ 215042 w 469200"/>
              <a:gd name="connsiteY47" fmla="*/ 168391 h 469200"/>
              <a:gd name="connsiteX48" fmla="*/ 220854 w 469200"/>
              <a:gd name="connsiteY48" fmla="*/ 179617 h 469200"/>
              <a:gd name="connsiteX49" fmla="*/ 220854 w 469200"/>
              <a:gd name="connsiteY49" fmla="*/ 239183 h 469200"/>
              <a:gd name="connsiteX50" fmla="*/ 248347 w 469200"/>
              <a:gd name="connsiteY50" fmla="*/ 239183 h 469200"/>
              <a:gd name="connsiteX51" fmla="*/ 248347 w 469200"/>
              <a:gd name="connsiteY51" fmla="*/ 179617 h 469200"/>
              <a:gd name="connsiteX52" fmla="*/ 254160 w 469200"/>
              <a:gd name="connsiteY52" fmla="*/ 168391 h 469200"/>
              <a:gd name="connsiteX53" fmla="*/ 266681 w 469200"/>
              <a:gd name="connsiteY53" fmla="*/ 166659 h 469200"/>
              <a:gd name="connsiteX54" fmla="*/ 330823 w 469200"/>
              <a:gd name="connsiteY54" fmla="*/ 257298 h 469200"/>
              <a:gd name="connsiteX55" fmla="*/ 285002 w 469200"/>
              <a:gd name="connsiteY55" fmla="*/ 339120 h 469200"/>
              <a:gd name="connsiteX56" fmla="*/ 285002 w 469200"/>
              <a:gd name="connsiteY56" fmla="*/ 441708 h 469200"/>
              <a:gd name="connsiteX57" fmla="*/ 427962 w 469200"/>
              <a:gd name="connsiteY57" fmla="*/ 441708 h 469200"/>
              <a:gd name="connsiteX58" fmla="*/ 441708 w 469200"/>
              <a:gd name="connsiteY58" fmla="*/ 427962 h 469200"/>
              <a:gd name="connsiteX59" fmla="*/ 441708 w 469200"/>
              <a:gd name="connsiteY59" fmla="*/ 41238 h 469200"/>
              <a:gd name="connsiteX60" fmla="*/ 427962 w 469200"/>
              <a:gd name="connsiteY60" fmla="*/ 27492 h 469200"/>
              <a:gd name="connsiteX61" fmla="*/ 41238 w 469200"/>
              <a:gd name="connsiteY61" fmla="*/ 27492 h 469200"/>
              <a:gd name="connsiteX62" fmla="*/ 27492 w 469200"/>
              <a:gd name="connsiteY62" fmla="*/ 41238 h 469200"/>
              <a:gd name="connsiteX63" fmla="*/ 27492 w 469200"/>
              <a:gd name="connsiteY63" fmla="*/ 109969 h 469200"/>
              <a:gd name="connsiteX64" fmla="*/ 206191 w 469200"/>
              <a:gd name="connsiteY64" fmla="*/ 109969 h 469200"/>
              <a:gd name="connsiteX65" fmla="*/ 240557 w 469200"/>
              <a:gd name="connsiteY65" fmla="*/ 27492 h 469200"/>
              <a:gd name="connsiteX66" fmla="*/ 41238 w 469200"/>
              <a:gd name="connsiteY66" fmla="*/ 0 h 469200"/>
              <a:gd name="connsiteX67" fmla="*/ 427962 w 469200"/>
              <a:gd name="connsiteY67" fmla="*/ 0 h 469200"/>
              <a:gd name="connsiteX68" fmla="*/ 469200 w 469200"/>
              <a:gd name="connsiteY68" fmla="*/ 41238 h 469200"/>
              <a:gd name="connsiteX69" fmla="*/ 469200 w 469200"/>
              <a:gd name="connsiteY69" fmla="*/ 427962 h 469200"/>
              <a:gd name="connsiteX70" fmla="*/ 427962 w 469200"/>
              <a:gd name="connsiteY70" fmla="*/ 469200 h 469200"/>
              <a:gd name="connsiteX71" fmla="*/ 41238 w 469200"/>
              <a:gd name="connsiteY71" fmla="*/ 469200 h 469200"/>
              <a:gd name="connsiteX72" fmla="*/ 0 w 469200"/>
              <a:gd name="connsiteY72" fmla="*/ 427962 h 469200"/>
              <a:gd name="connsiteX73" fmla="*/ 0 w 469200"/>
              <a:gd name="connsiteY73" fmla="*/ 41238 h 469200"/>
              <a:gd name="connsiteX74" fmla="*/ 41238 w 469200"/>
              <a:gd name="connsiteY74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469200" h="469200">
                <a:moveTo>
                  <a:pt x="275839" y="202406"/>
                </a:moveTo>
                <a:lnTo>
                  <a:pt x="275839" y="252928"/>
                </a:lnTo>
                <a:cubicBezTo>
                  <a:pt x="275839" y="260520"/>
                  <a:pt x="269685" y="266674"/>
                  <a:pt x="262093" y="266674"/>
                </a:cubicBezTo>
                <a:lnTo>
                  <a:pt x="207108" y="266674"/>
                </a:lnTo>
                <a:cubicBezTo>
                  <a:pt x="199516" y="266674"/>
                  <a:pt x="193362" y="260520"/>
                  <a:pt x="193362" y="252928"/>
                </a:cubicBezTo>
                <a:lnTo>
                  <a:pt x="193362" y="202407"/>
                </a:lnTo>
                <a:cubicBezTo>
                  <a:pt x="176390" y="215161"/>
                  <a:pt x="165870" y="235373"/>
                  <a:pt x="165870" y="257299"/>
                </a:cubicBezTo>
                <a:cubicBezTo>
                  <a:pt x="165870" y="283466"/>
                  <a:pt x="180506" y="307004"/>
                  <a:pt x="204067" y="318725"/>
                </a:cubicBezTo>
                <a:cubicBezTo>
                  <a:pt x="208737" y="321048"/>
                  <a:pt x="211690" y="325816"/>
                  <a:pt x="211690" y="331033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331033"/>
                </a:lnTo>
                <a:cubicBezTo>
                  <a:pt x="257510" y="325816"/>
                  <a:pt x="260462" y="321049"/>
                  <a:pt x="265133" y="318726"/>
                </a:cubicBezTo>
                <a:cubicBezTo>
                  <a:pt x="288694" y="307004"/>
                  <a:pt x="303330" y="283466"/>
                  <a:pt x="303330" y="257298"/>
                </a:cubicBezTo>
                <a:cubicBezTo>
                  <a:pt x="303330" y="235373"/>
                  <a:pt x="292811" y="215160"/>
                  <a:pt x="275839" y="202406"/>
                </a:cubicBezTo>
                <a:close/>
                <a:moveTo>
                  <a:pt x="68730" y="164953"/>
                </a:moveTo>
                <a:lnTo>
                  <a:pt x="105386" y="164953"/>
                </a:lnTo>
                <a:cubicBezTo>
                  <a:pt x="112978" y="164953"/>
                  <a:pt x="119132" y="171108"/>
                  <a:pt x="119132" y="178699"/>
                </a:cubicBezTo>
                <a:cubicBezTo>
                  <a:pt x="119132" y="186291"/>
                  <a:pt x="112978" y="192445"/>
                  <a:pt x="105386" y="192445"/>
                </a:cubicBezTo>
                <a:lnTo>
                  <a:pt x="68730" y="192445"/>
                </a:lnTo>
                <a:cubicBezTo>
                  <a:pt x="61139" y="192445"/>
                  <a:pt x="54984" y="186291"/>
                  <a:pt x="54984" y="178699"/>
                </a:cubicBezTo>
                <a:cubicBezTo>
                  <a:pt x="54984" y="171108"/>
                  <a:pt x="61139" y="164953"/>
                  <a:pt x="68730" y="164953"/>
                </a:cubicBezTo>
                <a:close/>
                <a:moveTo>
                  <a:pt x="178699" y="54984"/>
                </a:moveTo>
                <a:cubicBezTo>
                  <a:pt x="186291" y="54984"/>
                  <a:pt x="192445" y="61138"/>
                  <a:pt x="192445" y="68730"/>
                </a:cubicBezTo>
                <a:cubicBezTo>
                  <a:pt x="192445" y="76322"/>
                  <a:pt x="186291" y="82476"/>
                  <a:pt x="178699" y="82476"/>
                </a:cubicBezTo>
                <a:cubicBezTo>
                  <a:pt x="171107" y="82476"/>
                  <a:pt x="164953" y="76322"/>
                  <a:pt x="164953" y="68730"/>
                </a:cubicBezTo>
                <a:cubicBezTo>
                  <a:pt x="164953" y="61138"/>
                  <a:pt x="171107" y="54984"/>
                  <a:pt x="178699" y="54984"/>
                </a:cubicBezTo>
                <a:close/>
                <a:moveTo>
                  <a:pt x="123714" y="54984"/>
                </a:moveTo>
                <a:cubicBezTo>
                  <a:pt x="131306" y="54984"/>
                  <a:pt x="137460" y="61138"/>
                  <a:pt x="137460" y="68730"/>
                </a:cubicBezTo>
                <a:cubicBezTo>
                  <a:pt x="137460" y="76322"/>
                  <a:pt x="131306" y="82476"/>
                  <a:pt x="123714" y="82476"/>
                </a:cubicBezTo>
                <a:cubicBezTo>
                  <a:pt x="116122" y="82476"/>
                  <a:pt x="109968" y="76322"/>
                  <a:pt x="109968" y="68730"/>
                </a:cubicBezTo>
                <a:cubicBezTo>
                  <a:pt x="109968" y="61138"/>
                  <a:pt x="116122" y="54984"/>
                  <a:pt x="123714" y="54984"/>
                </a:cubicBezTo>
                <a:close/>
                <a:moveTo>
                  <a:pt x="68730" y="54984"/>
                </a:moveTo>
                <a:cubicBezTo>
                  <a:pt x="76322" y="54984"/>
                  <a:pt x="82476" y="61138"/>
                  <a:pt x="82476" y="68730"/>
                </a:cubicBezTo>
                <a:cubicBezTo>
                  <a:pt x="82476" y="76322"/>
                  <a:pt x="76322" y="82476"/>
                  <a:pt x="68730" y="82476"/>
                </a:cubicBezTo>
                <a:cubicBezTo>
                  <a:pt x="61138" y="82476"/>
                  <a:pt x="54984" y="76322"/>
                  <a:pt x="54984" y="68730"/>
                </a:cubicBezTo>
                <a:cubicBezTo>
                  <a:pt x="54984" y="61138"/>
                  <a:pt x="61138" y="54984"/>
                  <a:pt x="68730" y="54984"/>
                </a:cubicBezTo>
                <a:close/>
                <a:moveTo>
                  <a:pt x="270340" y="27492"/>
                </a:moveTo>
                <a:lnTo>
                  <a:pt x="228044" y="129003"/>
                </a:lnTo>
                <a:cubicBezTo>
                  <a:pt x="225910" y="134124"/>
                  <a:pt x="220905" y="137461"/>
                  <a:pt x="215355" y="137461"/>
                </a:cubicBezTo>
                <a:lnTo>
                  <a:pt x="27492" y="137461"/>
                </a:lnTo>
                <a:lnTo>
                  <a:pt x="27492" y="427962"/>
                </a:lnTo>
                <a:cubicBezTo>
                  <a:pt x="27492" y="435541"/>
                  <a:pt x="33659" y="441708"/>
                  <a:pt x="41238" y="441708"/>
                </a:cubicBezTo>
                <a:lnTo>
                  <a:pt x="184198" y="441708"/>
                </a:lnTo>
                <a:lnTo>
                  <a:pt x="184198" y="339120"/>
                </a:lnTo>
                <a:cubicBezTo>
                  <a:pt x="155730" y="321673"/>
                  <a:pt x="138377" y="291055"/>
                  <a:pt x="138377" y="257299"/>
                </a:cubicBezTo>
                <a:cubicBezTo>
                  <a:pt x="138377" y="216667"/>
                  <a:pt x="164155" y="180241"/>
                  <a:pt x="202520" y="166659"/>
                </a:cubicBezTo>
                <a:cubicBezTo>
                  <a:pt x="206728" y="165168"/>
                  <a:pt x="211396" y="165815"/>
                  <a:pt x="215042" y="168391"/>
                </a:cubicBezTo>
                <a:cubicBezTo>
                  <a:pt x="218687" y="170968"/>
                  <a:pt x="220854" y="175153"/>
                  <a:pt x="220854" y="179617"/>
                </a:cubicBezTo>
                <a:lnTo>
                  <a:pt x="220854" y="239183"/>
                </a:lnTo>
                <a:lnTo>
                  <a:pt x="248347" y="239183"/>
                </a:lnTo>
                <a:lnTo>
                  <a:pt x="248347" y="179617"/>
                </a:lnTo>
                <a:cubicBezTo>
                  <a:pt x="248347" y="175153"/>
                  <a:pt x="250514" y="170968"/>
                  <a:pt x="254160" y="168391"/>
                </a:cubicBezTo>
                <a:cubicBezTo>
                  <a:pt x="257803" y="165815"/>
                  <a:pt x="262474" y="165168"/>
                  <a:pt x="266681" y="166659"/>
                </a:cubicBezTo>
                <a:cubicBezTo>
                  <a:pt x="305046" y="180241"/>
                  <a:pt x="330823" y="216666"/>
                  <a:pt x="330823" y="257298"/>
                </a:cubicBezTo>
                <a:cubicBezTo>
                  <a:pt x="330823" y="291054"/>
                  <a:pt x="313471" y="321673"/>
                  <a:pt x="285002" y="339120"/>
                </a:cubicBezTo>
                <a:lnTo>
                  <a:pt x="285002" y="441708"/>
                </a:lnTo>
                <a:lnTo>
                  <a:pt x="427962" y="441708"/>
                </a:lnTo>
                <a:cubicBezTo>
                  <a:pt x="435541" y="441708"/>
                  <a:pt x="441708" y="435541"/>
                  <a:pt x="441708" y="427962"/>
                </a:cubicBezTo>
                <a:lnTo>
                  <a:pt x="441708" y="41238"/>
                </a:lnTo>
                <a:cubicBezTo>
                  <a:pt x="441708" y="33659"/>
                  <a:pt x="435541" y="27492"/>
                  <a:pt x="427962" y="27492"/>
                </a:cubicBezTo>
                <a:close/>
                <a:moveTo>
                  <a:pt x="41238" y="27492"/>
                </a:moveTo>
                <a:cubicBezTo>
                  <a:pt x="33659" y="27492"/>
                  <a:pt x="27492" y="33659"/>
                  <a:pt x="27492" y="41238"/>
                </a:cubicBezTo>
                <a:lnTo>
                  <a:pt x="27492" y="109969"/>
                </a:lnTo>
                <a:lnTo>
                  <a:pt x="206191" y="109969"/>
                </a:lnTo>
                <a:lnTo>
                  <a:pt x="240557" y="27492"/>
                </a:lnTo>
                <a:close/>
                <a:moveTo>
                  <a:pt x="41238" y="0"/>
                </a:moveTo>
                <a:lnTo>
                  <a:pt x="427962" y="0"/>
                </a:lnTo>
                <a:cubicBezTo>
                  <a:pt x="450701" y="0"/>
                  <a:pt x="469200" y="18499"/>
                  <a:pt x="469200" y="41238"/>
                </a:cubicBezTo>
                <a:lnTo>
                  <a:pt x="469200" y="427962"/>
                </a:lnTo>
                <a:cubicBezTo>
                  <a:pt x="469200" y="450701"/>
                  <a:pt x="450701" y="469200"/>
                  <a:pt x="427962" y="469200"/>
                </a:cubicBezTo>
                <a:lnTo>
                  <a:pt x="41238" y="469200"/>
                </a:lnTo>
                <a:cubicBezTo>
                  <a:pt x="18499" y="469200"/>
                  <a:pt x="0" y="450701"/>
                  <a:pt x="0" y="427962"/>
                </a:cubicBezTo>
                <a:lnTo>
                  <a:pt x="0" y="41238"/>
                </a:lnTo>
                <a:cubicBezTo>
                  <a:pt x="0" y="18499"/>
                  <a:pt x="18499" y="0"/>
                  <a:pt x="41238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7" name="Freeform: Shape 416">
            <a:extLst>
              <a:ext uri="{FF2B5EF4-FFF2-40B4-BE49-F238E27FC236}">
                <a16:creationId xmlns:a16="http://schemas.microsoft.com/office/drawing/2014/main" xmlns="" id="{92D24CEF-2A30-4269-8FE7-677226F0A633}"/>
              </a:ext>
            </a:extLst>
          </p:cNvPr>
          <p:cNvSpPr/>
          <p:nvPr/>
        </p:nvSpPr>
        <p:spPr>
          <a:xfrm>
            <a:off x="9524999" y="4419599"/>
            <a:ext cx="469200" cy="469200"/>
          </a:xfrm>
          <a:custGeom>
            <a:avLst/>
            <a:gdLst>
              <a:gd name="connsiteX0" fmla="*/ 234600 w 469200"/>
              <a:gd name="connsiteY0" fmla="*/ 165869 h 469200"/>
              <a:gd name="connsiteX1" fmla="*/ 248346 w 469200"/>
              <a:gd name="connsiteY1" fmla="*/ 179615 h 469200"/>
              <a:gd name="connsiteX2" fmla="*/ 248346 w 469200"/>
              <a:gd name="connsiteY2" fmla="*/ 234599 h 469200"/>
              <a:gd name="connsiteX3" fmla="*/ 244319 w 469200"/>
              <a:gd name="connsiteY3" fmla="*/ 244320 h 469200"/>
              <a:gd name="connsiteX4" fmla="*/ 216827 w 469200"/>
              <a:gd name="connsiteY4" fmla="*/ 271812 h 469200"/>
              <a:gd name="connsiteX5" fmla="*/ 197387 w 469200"/>
              <a:gd name="connsiteY5" fmla="*/ 271812 h 469200"/>
              <a:gd name="connsiteX6" fmla="*/ 197387 w 469200"/>
              <a:gd name="connsiteY6" fmla="*/ 252372 h 469200"/>
              <a:gd name="connsiteX7" fmla="*/ 220854 w 469200"/>
              <a:gd name="connsiteY7" fmla="*/ 228906 h 469200"/>
              <a:gd name="connsiteX8" fmla="*/ 220854 w 469200"/>
              <a:gd name="connsiteY8" fmla="*/ 179615 h 469200"/>
              <a:gd name="connsiteX9" fmla="*/ 234600 w 469200"/>
              <a:gd name="connsiteY9" fmla="*/ 165869 h 469200"/>
              <a:gd name="connsiteX10" fmla="*/ 220854 w 469200"/>
              <a:gd name="connsiteY10" fmla="*/ 120877 h 469200"/>
              <a:gd name="connsiteX11" fmla="*/ 120877 w 469200"/>
              <a:gd name="connsiteY11" fmla="*/ 220854 h 469200"/>
              <a:gd name="connsiteX12" fmla="*/ 133795 w 469200"/>
              <a:gd name="connsiteY12" fmla="*/ 220854 h 469200"/>
              <a:gd name="connsiteX13" fmla="*/ 147541 w 469200"/>
              <a:gd name="connsiteY13" fmla="*/ 234600 h 469200"/>
              <a:gd name="connsiteX14" fmla="*/ 133795 w 469200"/>
              <a:gd name="connsiteY14" fmla="*/ 248346 h 469200"/>
              <a:gd name="connsiteX15" fmla="*/ 120877 w 469200"/>
              <a:gd name="connsiteY15" fmla="*/ 248346 h 469200"/>
              <a:gd name="connsiteX16" fmla="*/ 220854 w 469200"/>
              <a:gd name="connsiteY16" fmla="*/ 348323 h 469200"/>
              <a:gd name="connsiteX17" fmla="*/ 220854 w 469200"/>
              <a:gd name="connsiteY17" fmla="*/ 335405 h 469200"/>
              <a:gd name="connsiteX18" fmla="*/ 234600 w 469200"/>
              <a:gd name="connsiteY18" fmla="*/ 321659 h 469200"/>
              <a:gd name="connsiteX19" fmla="*/ 248346 w 469200"/>
              <a:gd name="connsiteY19" fmla="*/ 335405 h 469200"/>
              <a:gd name="connsiteX20" fmla="*/ 248346 w 469200"/>
              <a:gd name="connsiteY20" fmla="*/ 348323 h 469200"/>
              <a:gd name="connsiteX21" fmla="*/ 348323 w 469200"/>
              <a:gd name="connsiteY21" fmla="*/ 248346 h 469200"/>
              <a:gd name="connsiteX22" fmla="*/ 335405 w 469200"/>
              <a:gd name="connsiteY22" fmla="*/ 248346 h 469200"/>
              <a:gd name="connsiteX23" fmla="*/ 321659 w 469200"/>
              <a:gd name="connsiteY23" fmla="*/ 234600 h 469200"/>
              <a:gd name="connsiteX24" fmla="*/ 335405 w 469200"/>
              <a:gd name="connsiteY24" fmla="*/ 220854 h 469200"/>
              <a:gd name="connsiteX25" fmla="*/ 348323 w 469200"/>
              <a:gd name="connsiteY25" fmla="*/ 220854 h 469200"/>
              <a:gd name="connsiteX26" fmla="*/ 248346 w 469200"/>
              <a:gd name="connsiteY26" fmla="*/ 120877 h 469200"/>
              <a:gd name="connsiteX27" fmla="*/ 248346 w 469200"/>
              <a:gd name="connsiteY27" fmla="*/ 133795 h 469200"/>
              <a:gd name="connsiteX28" fmla="*/ 234600 w 469200"/>
              <a:gd name="connsiteY28" fmla="*/ 147541 h 469200"/>
              <a:gd name="connsiteX29" fmla="*/ 220854 w 469200"/>
              <a:gd name="connsiteY29" fmla="*/ 133795 h 469200"/>
              <a:gd name="connsiteX30" fmla="*/ 234600 w 469200"/>
              <a:gd name="connsiteY30" fmla="*/ 92557 h 469200"/>
              <a:gd name="connsiteX31" fmla="*/ 376643 w 469200"/>
              <a:gd name="connsiteY31" fmla="*/ 234600 h 469200"/>
              <a:gd name="connsiteX32" fmla="*/ 234600 w 469200"/>
              <a:gd name="connsiteY32" fmla="*/ 376643 h 469200"/>
              <a:gd name="connsiteX33" fmla="*/ 92557 w 469200"/>
              <a:gd name="connsiteY33" fmla="*/ 234600 h 469200"/>
              <a:gd name="connsiteX34" fmla="*/ 234600 w 469200"/>
              <a:gd name="connsiteY34" fmla="*/ 92557 h 469200"/>
              <a:gd name="connsiteX35" fmla="*/ 211690 w 469200"/>
              <a:gd name="connsiteY35" fmla="*/ 27492 h 469200"/>
              <a:gd name="connsiteX36" fmla="*/ 211690 w 469200"/>
              <a:gd name="connsiteY36" fmla="*/ 45656 h 469200"/>
              <a:gd name="connsiteX37" fmla="*/ 200548 w 469200"/>
              <a:gd name="connsiteY37" fmla="*/ 59154 h 469200"/>
              <a:gd name="connsiteX38" fmla="*/ 134621 w 469200"/>
              <a:gd name="connsiteY38" fmla="*/ 86466 h 469200"/>
              <a:gd name="connsiteX39" fmla="*/ 117199 w 469200"/>
              <a:gd name="connsiteY39" fmla="*/ 84800 h 469200"/>
              <a:gd name="connsiteX40" fmla="*/ 104353 w 469200"/>
              <a:gd name="connsiteY40" fmla="*/ 71953 h 469200"/>
              <a:gd name="connsiteX41" fmla="*/ 71953 w 469200"/>
              <a:gd name="connsiteY41" fmla="*/ 104353 h 469200"/>
              <a:gd name="connsiteX42" fmla="*/ 84800 w 469200"/>
              <a:gd name="connsiteY42" fmla="*/ 117199 h 469200"/>
              <a:gd name="connsiteX43" fmla="*/ 86466 w 469200"/>
              <a:gd name="connsiteY43" fmla="*/ 134620 h 469200"/>
              <a:gd name="connsiteX44" fmla="*/ 59154 w 469200"/>
              <a:gd name="connsiteY44" fmla="*/ 200547 h 469200"/>
              <a:gd name="connsiteX45" fmla="*/ 45656 w 469200"/>
              <a:gd name="connsiteY45" fmla="*/ 211690 h 469200"/>
              <a:gd name="connsiteX46" fmla="*/ 27492 w 469200"/>
              <a:gd name="connsiteY46" fmla="*/ 211690 h 469200"/>
              <a:gd name="connsiteX47" fmla="*/ 27492 w 469200"/>
              <a:gd name="connsiteY47" fmla="*/ 257510 h 469200"/>
              <a:gd name="connsiteX48" fmla="*/ 45656 w 469200"/>
              <a:gd name="connsiteY48" fmla="*/ 257510 h 469200"/>
              <a:gd name="connsiteX49" fmla="*/ 59154 w 469200"/>
              <a:gd name="connsiteY49" fmla="*/ 268653 h 469200"/>
              <a:gd name="connsiteX50" fmla="*/ 86466 w 469200"/>
              <a:gd name="connsiteY50" fmla="*/ 334580 h 469200"/>
              <a:gd name="connsiteX51" fmla="*/ 84800 w 469200"/>
              <a:gd name="connsiteY51" fmla="*/ 352001 h 469200"/>
              <a:gd name="connsiteX52" fmla="*/ 71953 w 469200"/>
              <a:gd name="connsiteY52" fmla="*/ 364847 h 469200"/>
              <a:gd name="connsiteX53" fmla="*/ 104353 w 469200"/>
              <a:gd name="connsiteY53" fmla="*/ 397247 h 469200"/>
              <a:gd name="connsiteX54" fmla="*/ 117199 w 469200"/>
              <a:gd name="connsiteY54" fmla="*/ 384400 h 469200"/>
              <a:gd name="connsiteX55" fmla="*/ 134620 w 469200"/>
              <a:gd name="connsiteY55" fmla="*/ 382734 h 469200"/>
              <a:gd name="connsiteX56" fmla="*/ 200547 w 469200"/>
              <a:gd name="connsiteY56" fmla="*/ 410045 h 469200"/>
              <a:gd name="connsiteX57" fmla="*/ 211690 w 469200"/>
              <a:gd name="connsiteY57" fmla="*/ 423543 h 469200"/>
              <a:gd name="connsiteX58" fmla="*/ 211690 w 469200"/>
              <a:gd name="connsiteY58" fmla="*/ 441708 h 469200"/>
              <a:gd name="connsiteX59" fmla="*/ 257510 w 469200"/>
              <a:gd name="connsiteY59" fmla="*/ 441708 h 469200"/>
              <a:gd name="connsiteX60" fmla="*/ 257510 w 469200"/>
              <a:gd name="connsiteY60" fmla="*/ 423544 h 469200"/>
              <a:gd name="connsiteX61" fmla="*/ 268653 w 469200"/>
              <a:gd name="connsiteY61" fmla="*/ 410046 h 469200"/>
              <a:gd name="connsiteX62" fmla="*/ 334580 w 469200"/>
              <a:gd name="connsiteY62" fmla="*/ 382735 h 469200"/>
              <a:gd name="connsiteX63" fmla="*/ 352001 w 469200"/>
              <a:gd name="connsiteY63" fmla="*/ 384401 h 469200"/>
              <a:gd name="connsiteX64" fmla="*/ 364848 w 469200"/>
              <a:gd name="connsiteY64" fmla="*/ 397247 h 469200"/>
              <a:gd name="connsiteX65" fmla="*/ 397247 w 469200"/>
              <a:gd name="connsiteY65" fmla="*/ 364848 h 469200"/>
              <a:gd name="connsiteX66" fmla="*/ 384400 w 469200"/>
              <a:gd name="connsiteY66" fmla="*/ 352002 h 469200"/>
              <a:gd name="connsiteX67" fmla="*/ 382734 w 469200"/>
              <a:gd name="connsiteY67" fmla="*/ 334580 h 469200"/>
              <a:gd name="connsiteX68" fmla="*/ 410046 w 469200"/>
              <a:gd name="connsiteY68" fmla="*/ 268653 h 469200"/>
              <a:gd name="connsiteX69" fmla="*/ 423544 w 469200"/>
              <a:gd name="connsiteY69" fmla="*/ 257510 h 469200"/>
              <a:gd name="connsiteX70" fmla="*/ 441708 w 469200"/>
              <a:gd name="connsiteY70" fmla="*/ 257510 h 469200"/>
              <a:gd name="connsiteX71" fmla="*/ 441708 w 469200"/>
              <a:gd name="connsiteY71" fmla="*/ 211690 h 469200"/>
              <a:gd name="connsiteX72" fmla="*/ 423544 w 469200"/>
              <a:gd name="connsiteY72" fmla="*/ 211690 h 469200"/>
              <a:gd name="connsiteX73" fmla="*/ 410046 w 469200"/>
              <a:gd name="connsiteY73" fmla="*/ 200548 h 469200"/>
              <a:gd name="connsiteX74" fmla="*/ 382734 w 469200"/>
              <a:gd name="connsiteY74" fmla="*/ 134621 h 469200"/>
              <a:gd name="connsiteX75" fmla="*/ 384400 w 469200"/>
              <a:gd name="connsiteY75" fmla="*/ 117199 h 469200"/>
              <a:gd name="connsiteX76" fmla="*/ 397247 w 469200"/>
              <a:gd name="connsiteY76" fmla="*/ 104353 h 469200"/>
              <a:gd name="connsiteX77" fmla="*/ 364848 w 469200"/>
              <a:gd name="connsiteY77" fmla="*/ 71953 h 469200"/>
              <a:gd name="connsiteX78" fmla="*/ 352001 w 469200"/>
              <a:gd name="connsiteY78" fmla="*/ 84800 h 469200"/>
              <a:gd name="connsiteX79" fmla="*/ 334580 w 469200"/>
              <a:gd name="connsiteY79" fmla="*/ 86466 h 469200"/>
              <a:gd name="connsiteX80" fmla="*/ 268653 w 469200"/>
              <a:gd name="connsiteY80" fmla="*/ 59154 h 469200"/>
              <a:gd name="connsiteX81" fmla="*/ 257510 w 469200"/>
              <a:gd name="connsiteY81" fmla="*/ 45656 h 469200"/>
              <a:gd name="connsiteX82" fmla="*/ 257510 w 469200"/>
              <a:gd name="connsiteY82" fmla="*/ 27492 h 469200"/>
              <a:gd name="connsiteX83" fmla="*/ 197944 w 469200"/>
              <a:gd name="connsiteY83" fmla="*/ 0 h 469200"/>
              <a:gd name="connsiteX84" fmla="*/ 271256 w 469200"/>
              <a:gd name="connsiteY84" fmla="*/ 0 h 469200"/>
              <a:gd name="connsiteX85" fmla="*/ 285002 w 469200"/>
              <a:gd name="connsiteY85" fmla="*/ 13746 h 469200"/>
              <a:gd name="connsiteX86" fmla="*/ 285002 w 469200"/>
              <a:gd name="connsiteY86" fmla="*/ 34626 h 469200"/>
              <a:gd name="connsiteX87" fmla="*/ 340362 w 469200"/>
              <a:gd name="connsiteY87" fmla="*/ 57561 h 469200"/>
              <a:gd name="connsiteX88" fmla="*/ 355129 w 469200"/>
              <a:gd name="connsiteY88" fmla="*/ 42793 h 469200"/>
              <a:gd name="connsiteX89" fmla="*/ 364849 w 469200"/>
              <a:gd name="connsiteY89" fmla="*/ 38767 h 469200"/>
              <a:gd name="connsiteX90" fmla="*/ 374568 w 469200"/>
              <a:gd name="connsiteY90" fmla="*/ 42793 h 469200"/>
              <a:gd name="connsiteX91" fmla="*/ 426407 w 469200"/>
              <a:gd name="connsiteY91" fmla="*/ 94634 h 469200"/>
              <a:gd name="connsiteX92" fmla="*/ 430434 w 469200"/>
              <a:gd name="connsiteY92" fmla="*/ 104353 h 469200"/>
              <a:gd name="connsiteX93" fmla="*/ 426407 w 469200"/>
              <a:gd name="connsiteY93" fmla="*/ 114073 h 469200"/>
              <a:gd name="connsiteX94" fmla="*/ 411641 w 469200"/>
              <a:gd name="connsiteY94" fmla="*/ 128840 h 469200"/>
              <a:gd name="connsiteX95" fmla="*/ 434574 w 469200"/>
              <a:gd name="connsiteY95" fmla="*/ 184198 h 469200"/>
              <a:gd name="connsiteX96" fmla="*/ 455454 w 469200"/>
              <a:gd name="connsiteY96" fmla="*/ 184198 h 469200"/>
              <a:gd name="connsiteX97" fmla="*/ 469200 w 469200"/>
              <a:gd name="connsiteY97" fmla="*/ 197946 h 469200"/>
              <a:gd name="connsiteX98" fmla="*/ 469200 w 469200"/>
              <a:gd name="connsiteY98" fmla="*/ 271258 h 469200"/>
              <a:gd name="connsiteX99" fmla="*/ 455454 w 469200"/>
              <a:gd name="connsiteY99" fmla="*/ 285004 h 469200"/>
              <a:gd name="connsiteX100" fmla="*/ 434573 w 469200"/>
              <a:gd name="connsiteY100" fmla="*/ 285004 h 469200"/>
              <a:gd name="connsiteX101" fmla="*/ 411640 w 469200"/>
              <a:gd name="connsiteY101" fmla="*/ 340362 h 469200"/>
              <a:gd name="connsiteX102" fmla="*/ 426407 w 469200"/>
              <a:gd name="connsiteY102" fmla="*/ 355129 h 469200"/>
              <a:gd name="connsiteX103" fmla="*/ 430433 w 469200"/>
              <a:gd name="connsiteY103" fmla="*/ 364849 h 469200"/>
              <a:gd name="connsiteX104" fmla="*/ 426407 w 469200"/>
              <a:gd name="connsiteY104" fmla="*/ 374568 h 469200"/>
              <a:gd name="connsiteX105" fmla="*/ 374567 w 469200"/>
              <a:gd name="connsiteY105" fmla="*/ 426407 h 469200"/>
              <a:gd name="connsiteX106" fmla="*/ 355128 w 469200"/>
              <a:gd name="connsiteY106" fmla="*/ 426407 h 469200"/>
              <a:gd name="connsiteX107" fmla="*/ 340360 w 469200"/>
              <a:gd name="connsiteY107" fmla="*/ 411640 h 469200"/>
              <a:gd name="connsiteX108" fmla="*/ 285002 w 469200"/>
              <a:gd name="connsiteY108" fmla="*/ 434573 h 469200"/>
              <a:gd name="connsiteX109" fmla="*/ 285002 w 469200"/>
              <a:gd name="connsiteY109" fmla="*/ 455454 h 469200"/>
              <a:gd name="connsiteX110" fmla="*/ 271256 w 469200"/>
              <a:gd name="connsiteY110" fmla="*/ 469200 h 469200"/>
              <a:gd name="connsiteX111" fmla="*/ 197944 w 469200"/>
              <a:gd name="connsiteY111" fmla="*/ 469200 h 469200"/>
              <a:gd name="connsiteX112" fmla="*/ 184198 w 469200"/>
              <a:gd name="connsiteY112" fmla="*/ 455454 h 469200"/>
              <a:gd name="connsiteX113" fmla="*/ 184198 w 469200"/>
              <a:gd name="connsiteY113" fmla="*/ 434573 h 469200"/>
              <a:gd name="connsiteX114" fmla="*/ 128840 w 469200"/>
              <a:gd name="connsiteY114" fmla="*/ 411640 h 469200"/>
              <a:gd name="connsiteX115" fmla="*/ 114072 w 469200"/>
              <a:gd name="connsiteY115" fmla="*/ 426407 h 469200"/>
              <a:gd name="connsiteX116" fmla="*/ 94633 w 469200"/>
              <a:gd name="connsiteY116" fmla="*/ 426407 h 469200"/>
              <a:gd name="connsiteX117" fmla="*/ 42793 w 469200"/>
              <a:gd name="connsiteY117" fmla="*/ 374567 h 469200"/>
              <a:gd name="connsiteX118" fmla="*/ 42793 w 469200"/>
              <a:gd name="connsiteY118" fmla="*/ 355128 h 469200"/>
              <a:gd name="connsiteX119" fmla="*/ 57560 w 469200"/>
              <a:gd name="connsiteY119" fmla="*/ 340360 h 469200"/>
              <a:gd name="connsiteX120" fmla="*/ 34626 w 469200"/>
              <a:gd name="connsiteY120" fmla="*/ 285002 h 469200"/>
              <a:gd name="connsiteX121" fmla="*/ 13746 w 469200"/>
              <a:gd name="connsiteY121" fmla="*/ 285002 h 469200"/>
              <a:gd name="connsiteX122" fmla="*/ 0 w 469200"/>
              <a:gd name="connsiteY122" fmla="*/ 271256 h 469200"/>
              <a:gd name="connsiteX123" fmla="*/ 0 w 469200"/>
              <a:gd name="connsiteY123" fmla="*/ 197944 h 469200"/>
              <a:gd name="connsiteX124" fmla="*/ 13746 w 469200"/>
              <a:gd name="connsiteY124" fmla="*/ 184198 h 469200"/>
              <a:gd name="connsiteX125" fmla="*/ 34626 w 469200"/>
              <a:gd name="connsiteY125" fmla="*/ 184198 h 469200"/>
              <a:gd name="connsiteX126" fmla="*/ 57561 w 469200"/>
              <a:gd name="connsiteY126" fmla="*/ 128840 h 469200"/>
              <a:gd name="connsiteX127" fmla="*/ 42794 w 469200"/>
              <a:gd name="connsiteY127" fmla="*/ 114072 h 469200"/>
              <a:gd name="connsiteX128" fmla="*/ 42794 w 469200"/>
              <a:gd name="connsiteY128" fmla="*/ 94633 h 469200"/>
              <a:gd name="connsiteX129" fmla="*/ 94634 w 469200"/>
              <a:gd name="connsiteY129" fmla="*/ 42793 h 469200"/>
              <a:gd name="connsiteX130" fmla="*/ 104353 w 469200"/>
              <a:gd name="connsiteY130" fmla="*/ 38766 h 469200"/>
              <a:gd name="connsiteX131" fmla="*/ 114073 w 469200"/>
              <a:gd name="connsiteY131" fmla="*/ 42793 h 469200"/>
              <a:gd name="connsiteX132" fmla="*/ 128840 w 469200"/>
              <a:gd name="connsiteY132" fmla="*/ 57560 h 469200"/>
              <a:gd name="connsiteX133" fmla="*/ 184198 w 469200"/>
              <a:gd name="connsiteY133" fmla="*/ 34626 h 469200"/>
              <a:gd name="connsiteX134" fmla="*/ 184198 w 469200"/>
              <a:gd name="connsiteY134" fmla="*/ 13746 h 469200"/>
              <a:gd name="connsiteX135" fmla="*/ 197944 w 469200"/>
              <a:gd name="connsiteY135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69200" h="469200">
                <a:moveTo>
                  <a:pt x="234600" y="165869"/>
                </a:moveTo>
                <a:cubicBezTo>
                  <a:pt x="242191" y="165869"/>
                  <a:pt x="248346" y="172024"/>
                  <a:pt x="248346" y="179615"/>
                </a:cubicBezTo>
                <a:lnTo>
                  <a:pt x="248346" y="234599"/>
                </a:lnTo>
                <a:cubicBezTo>
                  <a:pt x="248346" y="238245"/>
                  <a:pt x="246898" y="241741"/>
                  <a:pt x="244319" y="244320"/>
                </a:cubicBezTo>
                <a:lnTo>
                  <a:pt x="216827" y="271812"/>
                </a:lnTo>
                <a:cubicBezTo>
                  <a:pt x="211459" y="277180"/>
                  <a:pt x="202756" y="277180"/>
                  <a:pt x="197387" y="271812"/>
                </a:cubicBezTo>
                <a:cubicBezTo>
                  <a:pt x="192019" y="266444"/>
                  <a:pt x="192019" y="257741"/>
                  <a:pt x="197387" y="252372"/>
                </a:cubicBezTo>
                <a:lnTo>
                  <a:pt x="220854" y="228906"/>
                </a:lnTo>
                <a:lnTo>
                  <a:pt x="220854" y="179615"/>
                </a:lnTo>
                <a:cubicBezTo>
                  <a:pt x="220854" y="172024"/>
                  <a:pt x="227008" y="165869"/>
                  <a:pt x="234600" y="165869"/>
                </a:cubicBezTo>
                <a:close/>
                <a:moveTo>
                  <a:pt x="220854" y="120877"/>
                </a:moveTo>
                <a:cubicBezTo>
                  <a:pt x="168656" y="127148"/>
                  <a:pt x="127148" y="168656"/>
                  <a:pt x="120877" y="220854"/>
                </a:cubicBezTo>
                <a:lnTo>
                  <a:pt x="133795" y="220854"/>
                </a:lnTo>
                <a:cubicBezTo>
                  <a:pt x="141387" y="220854"/>
                  <a:pt x="147541" y="227008"/>
                  <a:pt x="147541" y="234600"/>
                </a:cubicBezTo>
                <a:cubicBezTo>
                  <a:pt x="147541" y="242191"/>
                  <a:pt x="141387" y="248346"/>
                  <a:pt x="133795" y="248346"/>
                </a:cubicBezTo>
                <a:lnTo>
                  <a:pt x="120877" y="248346"/>
                </a:lnTo>
                <a:cubicBezTo>
                  <a:pt x="127148" y="300544"/>
                  <a:pt x="168656" y="342052"/>
                  <a:pt x="220854" y="348323"/>
                </a:cubicBezTo>
                <a:lnTo>
                  <a:pt x="220854" y="335405"/>
                </a:lnTo>
                <a:cubicBezTo>
                  <a:pt x="220854" y="327813"/>
                  <a:pt x="227008" y="321659"/>
                  <a:pt x="234600" y="321659"/>
                </a:cubicBezTo>
                <a:cubicBezTo>
                  <a:pt x="242191" y="321659"/>
                  <a:pt x="248346" y="327813"/>
                  <a:pt x="248346" y="335405"/>
                </a:cubicBezTo>
                <a:lnTo>
                  <a:pt x="248346" y="348323"/>
                </a:lnTo>
                <a:cubicBezTo>
                  <a:pt x="300543" y="342052"/>
                  <a:pt x="342052" y="300544"/>
                  <a:pt x="348323" y="248346"/>
                </a:cubicBezTo>
                <a:lnTo>
                  <a:pt x="335405" y="248346"/>
                </a:lnTo>
                <a:cubicBezTo>
                  <a:pt x="327813" y="248346"/>
                  <a:pt x="321659" y="242191"/>
                  <a:pt x="321659" y="234600"/>
                </a:cubicBezTo>
                <a:cubicBezTo>
                  <a:pt x="321659" y="227008"/>
                  <a:pt x="327813" y="220854"/>
                  <a:pt x="335405" y="220854"/>
                </a:cubicBezTo>
                <a:lnTo>
                  <a:pt x="348323" y="220854"/>
                </a:lnTo>
                <a:cubicBezTo>
                  <a:pt x="342052" y="168656"/>
                  <a:pt x="300543" y="127148"/>
                  <a:pt x="248346" y="120877"/>
                </a:cubicBezTo>
                <a:lnTo>
                  <a:pt x="248346" y="133795"/>
                </a:lnTo>
                <a:cubicBezTo>
                  <a:pt x="248346" y="141387"/>
                  <a:pt x="242191" y="147541"/>
                  <a:pt x="234600" y="147541"/>
                </a:cubicBezTo>
                <a:cubicBezTo>
                  <a:pt x="227008" y="147541"/>
                  <a:pt x="220854" y="141387"/>
                  <a:pt x="220854" y="133795"/>
                </a:cubicBezTo>
                <a:close/>
                <a:moveTo>
                  <a:pt x="234600" y="92557"/>
                </a:moveTo>
                <a:cubicBezTo>
                  <a:pt x="312923" y="92557"/>
                  <a:pt x="376643" y="156277"/>
                  <a:pt x="376643" y="234600"/>
                </a:cubicBezTo>
                <a:cubicBezTo>
                  <a:pt x="376643" y="312922"/>
                  <a:pt x="312923" y="376643"/>
                  <a:pt x="234600" y="376643"/>
                </a:cubicBezTo>
                <a:cubicBezTo>
                  <a:pt x="156277" y="376643"/>
                  <a:pt x="92557" y="312922"/>
                  <a:pt x="92557" y="234600"/>
                </a:cubicBezTo>
                <a:cubicBezTo>
                  <a:pt x="92557" y="156277"/>
                  <a:pt x="156277" y="92557"/>
                  <a:pt x="234600" y="92557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5" y="57906"/>
                  <a:pt x="200548" y="59154"/>
                </a:cubicBezTo>
                <a:cubicBezTo>
                  <a:pt x="176833" y="63728"/>
                  <a:pt x="154653" y="72917"/>
                  <a:pt x="134621" y="86466"/>
                </a:cubicBezTo>
                <a:cubicBezTo>
                  <a:pt x="129164" y="90156"/>
                  <a:pt x="121857" y="89458"/>
                  <a:pt x="117199" y="84800"/>
                </a:cubicBezTo>
                <a:lnTo>
                  <a:pt x="104353" y="71953"/>
                </a:lnTo>
                <a:lnTo>
                  <a:pt x="71953" y="104353"/>
                </a:lnTo>
                <a:lnTo>
                  <a:pt x="84800" y="117199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9" y="176833"/>
                  <a:pt x="59154" y="200547"/>
                </a:cubicBezTo>
                <a:cubicBezTo>
                  <a:pt x="57906" y="207016"/>
                  <a:pt x="52244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4" y="268653"/>
                </a:cubicBezTo>
                <a:cubicBezTo>
                  <a:pt x="63729" y="292368"/>
                  <a:pt x="72918" y="314549"/>
                  <a:pt x="86466" y="334580"/>
                </a:cubicBezTo>
                <a:cubicBezTo>
                  <a:pt x="90156" y="340036"/>
                  <a:pt x="89458" y="347343"/>
                  <a:pt x="84800" y="352001"/>
                </a:cubicBezTo>
                <a:lnTo>
                  <a:pt x="71953" y="364847"/>
                </a:lnTo>
                <a:lnTo>
                  <a:pt x="104353" y="397247"/>
                </a:lnTo>
                <a:lnTo>
                  <a:pt x="117199" y="384400"/>
                </a:lnTo>
                <a:cubicBezTo>
                  <a:pt x="121857" y="379743"/>
                  <a:pt x="129166" y="379044"/>
                  <a:pt x="134620" y="382734"/>
                </a:cubicBezTo>
                <a:cubicBezTo>
                  <a:pt x="154652" y="396282"/>
                  <a:pt x="176833" y="405471"/>
                  <a:pt x="200547" y="410045"/>
                </a:cubicBezTo>
                <a:cubicBezTo>
                  <a:pt x="207015" y="411293"/>
                  <a:pt x="211690" y="416955"/>
                  <a:pt x="211690" y="423543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4"/>
                </a:lnTo>
                <a:cubicBezTo>
                  <a:pt x="257510" y="416956"/>
                  <a:pt x="262184" y="411293"/>
                  <a:pt x="268653" y="410046"/>
                </a:cubicBezTo>
                <a:cubicBezTo>
                  <a:pt x="292367" y="405472"/>
                  <a:pt x="314548" y="396283"/>
                  <a:pt x="334580" y="382735"/>
                </a:cubicBezTo>
                <a:cubicBezTo>
                  <a:pt x="340037" y="379045"/>
                  <a:pt x="347344" y="379743"/>
                  <a:pt x="352001" y="384401"/>
                </a:cubicBezTo>
                <a:lnTo>
                  <a:pt x="364848" y="397247"/>
                </a:lnTo>
                <a:lnTo>
                  <a:pt x="397247" y="364848"/>
                </a:lnTo>
                <a:lnTo>
                  <a:pt x="384400" y="352002"/>
                </a:lnTo>
                <a:cubicBezTo>
                  <a:pt x="379742" y="347344"/>
                  <a:pt x="379044" y="340036"/>
                  <a:pt x="382734" y="334580"/>
                </a:cubicBezTo>
                <a:cubicBezTo>
                  <a:pt x="396282" y="314549"/>
                  <a:pt x="405471" y="292368"/>
                  <a:pt x="410046" y="268653"/>
                </a:cubicBezTo>
                <a:cubicBezTo>
                  <a:pt x="411294" y="262184"/>
                  <a:pt x="416957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6" y="200548"/>
                </a:cubicBezTo>
                <a:cubicBezTo>
                  <a:pt x="405472" y="176833"/>
                  <a:pt x="396282" y="154652"/>
                  <a:pt x="382734" y="134621"/>
                </a:cubicBezTo>
                <a:cubicBezTo>
                  <a:pt x="379043" y="129165"/>
                  <a:pt x="379742" y="121857"/>
                  <a:pt x="384400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1" y="84800"/>
                </a:lnTo>
                <a:cubicBezTo>
                  <a:pt x="347344" y="89458"/>
                  <a:pt x="340035" y="90157"/>
                  <a:pt x="334580" y="86466"/>
                </a:cubicBezTo>
                <a:cubicBezTo>
                  <a:pt x="314548" y="72917"/>
                  <a:pt x="292368" y="63728"/>
                  <a:pt x="268653" y="59154"/>
                </a:cubicBezTo>
                <a:cubicBezTo>
                  <a:pt x="262185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2" y="39519"/>
                  <a:pt x="323077" y="47201"/>
                  <a:pt x="340362" y="57561"/>
                </a:cubicBezTo>
                <a:lnTo>
                  <a:pt x="355129" y="42793"/>
                </a:lnTo>
                <a:cubicBezTo>
                  <a:pt x="357706" y="40216"/>
                  <a:pt x="361203" y="38767"/>
                  <a:pt x="364849" y="38767"/>
                </a:cubicBezTo>
                <a:cubicBezTo>
                  <a:pt x="368494" y="38767"/>
                  <a:pt x="371991" y="40216"/>
                  <a:pt x="374568" y="42793"/>
                </a:cubicBezTo>
                <a:lnTo>
                  <a:pt x="426407" y="94634"/>
                </a:lnTo>
                <a:cubicBezTo>
                  <a:pt x="428986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1" y="128840"/>
                </a:lnTo>
                <a:cubicBezTo>
                  <a:pt x="421999" y="146125"/>
                  <a:pt x="429681" y="164666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6"/>
                </a:cubicBezTo>
                <a:lnTo>
                  <a:pt x="469200" y="271258"/>
                </a:lnTo>
                <a:cubicBezTo>
                  <a:pt x="469200" y="278850"/>
                  <a:pt x="463045" y="285004"/>
                  <a:pt x="455454" y="285004"/>
                </a:cubicBezTo>
                <a:lnTo>
                  <a:pt x="434573" y="285004"/>
                </a:lnTo>
                <a:cubicBezTo>
                  <a:pt x="429681" y="304536"/>
                  <a:pt x="421999" y="323078"/>
                  <a:pt x="411640" y="340362"/>
                </a:cubicBezTo>
                <a:lnTo>
                  <a:pt x="426407" y="355129"/>
                </a:lnTo>
                <a:cubicBezTo>
                  <a:pt x="428985" y="357706"/>
                  <a:pt x="430433" y="361202"/>
                  <a:pt x="430433" y="364849"/>
                </a:cubicBezTo>
                <a:cubicBezTo>
                  <a:pt x="430433" y="368494"/>
                  <a:pt x="428984" y="371990"/>
                  <a:pt x="426407" y="374568"/>
                </a:cubicBezTo>
                <a:lnTo>
                  <a:pt x="374567" y="426407"/>
                </a:lnTo>
                <a:cubicBezTo>
                  <a:pt x="369199" y="431776"/>
                  <a:pt x="360495" y="431775"/>
                  <a:pt x="355128" y="426407"/>
                </a:cubicBezTo>
                <a:lnTo>
                  <a:pt x="340360" y="411640"/>
                </a:lnTo>
                <a:cubicBezTo>
                  <a:pt x="323077" y="421998"/>
                  <a:pt x="304532" y="429681"/>
                  <a:pt x="285002" y="434573"/>
                </a:cubicBezTo>
                <a:lnTo>
                  <a:pt x="285002" y="455454"/>
                </a:lnTo>
                <a:cubicBezTo>
                  <a:pt x="285002" y="463045"/>
                  <a:pt x="278848" y="469200"/>
                  <a:pt x="271256" y="469200"/>
                </a:cubicBezTo>
                <a:lnTo>
                  <a:pt x="197944" y="469200"/>
                </a:lnTo>
                <a:cubicBezTo>
                  <a:pt x="190352" y="469200"/>
                  <a:pt x="184198" y="463045"/>
                  <a:pt x="184198" y="455454"/>
                </a:cubicBezTo>
                <a:lnTo>
                  <a:pt x="184198" y="434573"/>
                </a:lnTo>
                <a:cubicBezTo>
                  <a:pt x="164669" y="429681"/>
                  <a:pt x="146124" y="421998"/>
                  <a:pt x="128840" y="411640"/>
                </a:cubicBezTo>
                <a:lnTo>
                  <a:pt x="114072" y="426407"/>
                </a:lnTo>
                <a:cubicBezTo>
                  <a:pt x="108704" y="431775"/>
                  <a:pt x="100000" y="431775"/>
                  <a:pt x="94633" y="426407"/>
                </a:cubicBezTo>
                <a:lnTo>
                  <a:pt x="42793" y="374567"/>
                </a:lnTo>
                <a:cubicBezTo>
                  <a:pt x="37425" y="369199"/>
                  <a:pt x="37425" y="360496"/>
                  <a:pt x="42793" y="355128"/>
                </a:cubicBezTo>
                <a:lnTo>
                  <a:pt x="57560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4"/>
                  <a:pt x="57561" y="128840"/>
                </a:cubicBezTo>
                <a:lnTo>
                  <a:pt x="42794" y="114072"/>
                </a:lnTo>
                <a:cubicBezTo>
                  <a:pt x="37426" y="108704"/>
                  <a:pt x="37426" y="10000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7" y="38766"/>
                  <a:pt x="104353" y="38766"/>
                </a:cubicBezTo>
                <a:cubicBezTo>
                  <a:pt x="107999" y="38766"/>
                  <a:pt x="111495" y="40215"/>
                  <a:pt x="114073" y="42793"/>
                </a:cubicBezTo>
                <a:lnTo>
                  <a:pt x="128840" y="57560"/>
                </a:lnTo>
                <a:cubicBezTo>
                  <a:pt x="146123" y="47201"/>
                  <a:pt x="164668" y="39518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8" name="Freeform: Shape 417">
            <a:extLst>
              <a:ext uri="{FF2B5EF4-FFF2-40B4-BE49-F238E27FC236}">
                <a16:creationId xmlns:a16="http://schemas.microsoft.com/office/drawing/2014/main" xmlns="" id="{B3B8BC1C-C351-4D75-9468-0E964DD06FBF}"/>
              </a:ext>
            </a:extLst>
          </p:cNvPr>
          <p:cNvSpPr/>
          <p:nvPr/>
        </p:nvSpPr>
        <p:spPr>
          <a:xfrm>
            <a:off x="10585908" y="4419599"/>
            <a:ext cx="469200" cy="469200"/>
          </a:xfrm>
          <a:custGeom>
            <a:avLst/>
            <a:gdLst>
              <a:gd name="connsiteX0" fmla="*/ 124468 w 469200"/>
              <a:gd name="connsiteY0" fmla="*/ 266145 h 469200"/>
              <a:gd name="connsiteX1" fmla="*/ 234600 w 469200"/>
              <a:gd name="connsiteY1" fmla="*/ 349151 h 469200"/>
              <a:gd name="connsiteX2" fmla="*/ 344732 w 469200"/>
              <a:gd name="connsiteY2" fmla="*/ 266145 h 469200"/>
              <a:gd name="connsiteX3" fmla="*/ 234600 w 469200"/>
              <a:gd name="connsiteY3" fmla="*/ 303330 h 469200"/>
              <a:gd name="connsiteX4" fmla="*/ 124468 w 469200"/>
              <a:gd name="connsiteY4" fmla="*/ 266145 h 469200"/>
              <a:gd name="connsiteX5" fmla="*/ 234599 w 469200"/>
              <a:gd name="connsiteY5" fmla="*/ 220853 h 469200"/>
              <a:gd name="connsiteX6" fmla="*/ 248345 w 469200"/>
              <a:gd name="connsiteY6" fmla="*/ 234599 h 469200"/>
              <a:gd name="connsiteX7" fmla="*/ 234599 w 469200"/>
              <a:gd name="connsiteY7" fmla="*/ 248345 h 469200"/>
              <a:gd name="connsiteX8" fmla="*/ 220853 w 469200"/>
              <a:gd name="connsiteY8" fmla="*/ 234599 h 469200"/>
              <a:gd name="connsiteX9" fmla="*/ 234599 w 469200"/>
              <a:gd name="connsiteY9" fmla="*/ 220853 h 469200"/>
              <a:gd name="connsiteX10" fmla="*/ 298134 w 469200"/>
              <a:gd name="connsiteY10" fmla="*/ 208414 h 469200"/>
              <a:gd name="connsiteX11" fmla="*/ 303330 w 469200"/>
              <a:gd name="connsiteY11" fmla="*/ 234600 h 469200"/>
              <a:gd name="connsiteX12" fmla="*/ 298134 w 469200"/>
              <a:gd name="connsiteY12" fmla="*/ 260786 h 469200"/>
              <a:gd name="connsiteX13" fmla="*/ 341424 w 469200"/>
              <a:gd name="connsiteY13" fmla="*/ 234600 h 469200"/>
              <a:gd name="connsiteX14" fmla="*/ 298134 w 469200"/>
              <a:gd name="connsiteY14" fmla="*/ 208414 h 469200"/>
              <a:gd name="connsiteX15" fmla="*/ 171066 w 469200"/>
              <a:gd name="connsiteY15" fmla="*/ 208414 h 469200"/>
              <a:gd name="connsiteX16" fmla="*/ 127775 w 469200"/>
              <a:gd name="connsiteY16" fmla="*/ 234600 h 469200"/>
              <a:gd name="connsiteX17" fmla="*/ 171066 w 469200"/>
              <a:gd name="connsiteY17" fmla="*/ 260786 h 469200"/>
              <a:gd name="connsiteX18" fmla="*/ 165870 w 469200"/>
              <a:gd name="connsiteY18" fmla="*/ 234600 h 469200"/>
              <a:gd name="connsiteX19" fmla="*/ 171066 w 469200"/>
              <a:gd name="connsiteY19" fmla="*/ 208414 h 469200"/>
              <a:gd name="connsiteX20" fmla="*/ 234600 w 469200"/>
              <a:gd name="connsiteY20" fmla="*/ 193362 h 469200"/>
              <a:gd name="connsiteX21" fmla="*/ 193362 w 469200"/>
              <a:gd name="connsiteY21" fmla="*/ 234600 h 469200"/>
              <a:gd name="connsiteX22" fmla="*/ 234600 w 469200"/>
              <a:gd name="connsiteY22" fmla="*/ 275838 h 469200"/>
              <a:gd name="connsiteX23" fmla="*/ 275838 w 469200"/>
              <a:gd name="connsiteY23" fmla="*/ 234600 h 469200"/>
              <a:gd name="connsiteX24" fmla="*/ 234600 w 469200"/>
              <a:gd name="connsiteY24" fmla="*/ 193362 h 469200"/>
              <a:gd name="connsiteX25" fmla="*/ 234600 w 469200"/>
              <a:gd name="connsiteY25" fmla="*/ 120049 h 469200"/>
              <a:gd name="connsiteX26" fmla="*/ 124468 w 469200"/>
              <a:gd name="connsiteY26" fmla="*/ 203055 h 469200"/>
              <a:gd name="connsiteX27" fmla="*/ 234600 w 469200"/>
              <a:gd name="connsiteY27" fmla="*/ 165870 h 469200"/>
              <a:gd name="connsiteX28" fmla="*/ 344732 w 469200"/>
              <a:gd name="connsiteY28" fmla="*/ 203055 h 469200"/>
              <a:gd name="connsiteX29" fmla="*/ 234600 w 469200"/>
              <a:gd name="connsiteY29" fmla="*/ 120049 h 469200"/>
              <a:gd name="connsiteX30" fmla="*/ 234600 w 469200"/>
              <a:gd name="connsiteY30" fmla="*/ 92557 h 469200"/>
              <a:gd name="connsiteX31" fmla="*/ 376643 w 469200"/>
              <a:gd name="connsiteY31" fmla="*/ 234600 h 469200"/>
              <a:gd name="connsiteX32" fmla="*/ 234600 w 469200"/>
              <a:gd name="connsiteY32" fmla="*/ 376643 h 469200"/>
              <a:gd name="connsiteX33" fmla="*/ 92557 w 469200"/>
              <a:gd name="connsiteY33" fmla="*/ 234600 h 469200"/>
              <a:gd name="connsiteX34" fmla="*/ 234600 w 469200"/>
              <a:gd name="connsiteY34" fmla="*/ 92557 h 469200"/>
              <a:gd name="connsiteX35" fmla="*/ 211690 w 469200"/>
              <a:gd name="connsiteY35" fmla="*/ 27492 h 469200"/>
              <a:gd name="connsiteX36" fmla="*/ 211690 w 469200"/>
              <a:gd name="connsiteY36" fmla="*/ 45656 h 469200"/>
              <a:gd name="connsiteX37" fmla="*/ 200548 w 469200"/>
              <a:gd name="connsiteY37" fmla="*/ 59154 h 469200"/>
              <a:gd name="connsiteX38" fmla="*/ 134621 w 469200"/>
              <a:gd name="connsiteY38" fmla="*/ 86466 h 469200"/>
              <a:gd name="connsiteX39" fmla="*/ 117199 w 469200"/>
              <a:gd name="connsiteY39" fmla="*/ 84800 h 469200"/>
              <a:gd name="connsiteX40" fmla="*/ 104353 w 469200"/>
              <a:gd name="connsiteY40" fmla="*/ 71953 h 469200"/>
              <a:gd name="connsiteX41" fmla="*/ 71953 w 469200"/>
              <a:gd name="connsiteY41" fmla="*/ 104353 h 469200"/>
              <a:gd name="connsiteX42" fmla="*/ 84800 w 469200"/>
              <a:gd name="connsiteY42" fmla="*/ 117199 h 469200"/>
              <a:gd name="connsiteX43" fmla="*/ 86466 w 469200"/>
              <a:gd name="connsiteY43" fmla="*/ 134620 h 469200"/>
              <a:gd name="connsiteX44" fmla="*/ 59154 w 469200"/>
              <a:gd name="connsiteY44" fmla="*/ 200547 h 469200"/>
              <a:gd name="connsiteX45" fmla="*/ 45656 w 469200"/>
              <a:gd name="connsiteY45" fmla="*/ 211690 h 469200"/>
              <a:gd name="connsiteX46" fmla="*/ 27492 w 469200"/>
              <a:gd name="connsiteY46" fmla="*/ 211690 h 469200"/>
              <a:gd name="connsiteX47" fmla="*/ 27492 w 469200"/>
              <a:gd name="connsiteY47" fmla="*/ 257510 h 469200"/>
              <a:gd name="connsiteX48" fmla="*/ 45656 w 469200"/>
              <a:gd name="connsiteY48" fmla="*/ 257510 h 469200"/>
              <a:gd name="connsiteX49" fmla="*/ 59153 w 469200"/>
              <a:gd name="connsiteY49" fmla="*/ 268653 h 469200"/>
              <a:gd name="connsiteX50" fmla="*/ 86465 w 469200"/>
              <a:gd name="connsiteY50" fmla="*/ 334580 h 469200"/>
              <a:gd name="connsiteX51" fmla="*/ 84799 w 469200"/>
              <a:gd name="connsiteY51" fmla="*/ 352001 h 469200"/>
              <a:gd name="connsiteX52" fmla="*/ 71953 w 469200"/>
              <a:gd name="connsiteY52" fmla="*/ 364847 h 469200"/>
              <a:gd name="connsiteX53" fmla="*/ 104352 w 469200"/>
              <a:gd name="connsiteY53" fmla="*/ 397247 h 469200"/>
              <a:gd name="connsiteX54" fmla="*/ 117198 w 469200"/>
              <a:gd name="connsiteY54" fmla="*/ 384400 h 469200"/>
              <a:gd name="connsiteX55" fmla="*/ 134620 w 469200"/>
              <a:gd name="connsiteY55" fmla="*/ 382734 h 469200"/>
              <a:gd name="connsiteX56" fmla="*/ 200547 w 469200"/>
              <a:gd name="connsiteY56" fmla="*/ 410046 h 469200"/>
              <a:gd name="connsiteX57" fmla="*/ 211690 w 469200"/>
              <a:gd name="connsiteY57" fmla="*/ 423544 h 469200"/>
              <a:gd name="connsiteX58" fmla="*/ 211690 w 469200"/>
              <a:gd name="connsiteY58" fmla="*/ 441708 h 469200"/>
              <a:gd name="connsiteX59" fmla="*/ 257510 w 469200"/>
              <a:gd name="connsiteY59" fmla="*/ 441708 h 469200"/>
              <a:gd name="connsiteX60" fmla="*/ 257510 w 469200"/>
              <a:gd name="connsiteY60" fmla="*/ 423544 h 469200"/>
              <a:gd name="connsiteX61" fmla="*/ 268652 w 469200"/>
              <a:gd name="connsiteY61" fmla="*/ 410046 h 469200"/>
              <a:gd name="connsiteX62" fmla="*/ 334579 w 469200"/>
              <a:gd name="connsiteY62" fmla="*/ 382734 h 469200"/>
              <a:gd name="connsiteX63" fmla="*/ 352001 w 469200"/>
              <a:gd name="connsiteY63" fmla="*/ 384400 h 469200"/>
              <a:gd name="connsiteX64" fmla="*/ 364847 w 469200"/>
              <a:gd name="connsiteY64" fmla="*/ 397247 h 469200"/>
              <a:gd name="connsiteX65" fmla="*/ 397247 w 469200"/>
              <a:gd name="connsiteY65" fmla="*/ 364847 h 469200"/>
              <a:gd name="connsiteX66" fmla="*/ 384400 w 469200"/>
              <a:gd name="connsiteY66" fmla="*/ 352001 h 469200"/>
              <a:gd name="connsiteX67" fmla="*/ 382734 w 469200"/>
              <a:gd name="connsiteY67" fmla="*/ 334580 h 469200"/>
              <a:gd name="connsiteX68" fmla="*/ 410046 w 469200"/>
              <a:gd name="connsiteY68" fmla="*/ 268653 h 469200"/>
              <a:gd name="connsiteX69" fmla="*/ 423544 w 469200"/>
              <a:gd name="connsiteY69" fmla="*/ 257510 h 469200"/>
              <a:gd name="connsiteX70" fmla="*/ 441708 w 469200"/>
              <a:gd name="connsiteY70" fmla="*/ 257510 h 469200"/>
              <a:gd name="connsiteX71" fmla="*/ 441708 w 469200"/>
              <a:gd name="connsiteY71" fmla="*/ 211690 h 469200"/>
              <a:gd name="connsiteX72" fmla="*/ 423545 w 469200"/>
              <a:gd name="connsiteY72" fmla="*/ 211690 h 469200"/>
              <a:gd name="connsiteX73" fmla="*/ 410047 w 469200"/>
              <a:gd name="connsiteY73" fmla="*/ 200547 h 469200"/>
              <a:gd name="connsiteX74" fmla="*/ 382735 w 469200"/>
              <a:gd name="connsiteY74" fmla="*/ 134620 h 469200"/>
              <a:gd name="connsiteX75" fmla="*/ 384401 w 469200"/>
              <a:gd name="connsiteY75" fmla="*/ 117199 h 469200"/>
              <a:gd name="connsiteX76" fmla="*/ 397247 w 469200"/>
              <a:gd name="connsiteY76" fmla="*/ 104353 h 469200"/>
              <a:gd name="connsiteX77" fmla="*/ 364848 w 469200"/>
              <a:gd name="connsiteY77" fmla="*/ 71953 h 469200"/>
              <a:gd name="connsiteX78" fmla="*/ 352002 w 469200"/>
              <a:gd name="connsiteY78" fmla="*/ 84800 h 469200"/>
              <a:gd name="connsiteX79" fmla="*/ 334580 w 469200"/>
              <a:gd name="connsiteY79" fmla="*/ 86466 h 469200"/>
              <a:gd name="connsiteX80" fmla="*/ 268653 w 469200"/>
              <a:gd name="connsiteY80" fmla="*/ 59154 h 469200"/>
              <a:gd name="connsiteX81" fmla="*/ 257510 w 469200"/>
              <a:gd name="connsiteY81" fmla="*/ 45656 h 469200"/>
              <a:gd name="connsiteX82" fmla="*/ 257510 w 469200"/>
              <a:gd name="connsiteY82" fmla="*/ 27492 h 469200"/>
              <a:gd name="connsiteX83" fmla="*/ 197944 w 469200"/>
              <a:gd name="connsiteY83" fmla="*/ 0 h 469200"/>
              <a:gd name="connsiteX84" fmla="*/ 271256 w 469200"/>
              <a:gd name="connsiteY84" fmla="*/ 0 h 469200"/>
              <a:gd name="connsiteX85" fmla="*/ 285002 w 469200"/>
              <a:gd name="connsiteY85" fmla="*/ 13746 h 469200"/>
              <a:gd name="connsiteX86" fmla="*/ 285002 w 469200"/>
              <a:gd name="connsiteY86" fmla="*/ 34626 h 469200"/>
              <a:gd name="connsiteX87" fmla="*/ 340361 w 469200"/>
              <a:gd name="connsiteY87" fmla="*/ 57561 h 469200"/>
              <a:gd name="connsiteX88" fmla="*/ 355128 w 469200"/>
              <a:gd name="connsiteY88" fmla="*/ 42793 h 469200"/>
              <a:gd name="connsiteX89" fmla="*/ 364848 w 469200"/>
              <a:gd name="connsiteY89" fmla="*/ 38767 h 469200"/>
              <a:gd name="connsiteX90" fmla="*/ 374567 w 469200"/>
              <a:gd name="connsiteY90" fmla="*/ 42793 h 469200"/>
              <a:gd name="connsiteX91" fmla="*/ 426407 w 469200"/>
              <a:gd name="connsiteY91" fmla="*/ 94634 h 469200"/>
              <a:gd name="connsiteX92" fmla="*/ 430434 w 469200"/>
              <a:gd name="connsiteY92" fmla="*/ 104353 h 469200"/>
              <a:gd name="connsiteX93" fmla="*/ 426407 w 469200"/>
              <a:gd name="connsiteY93" fmla="*/ 114073 h 469200"/>
              <a:gd name="connsiteX94" fmla="*/ 411640 w 469200"/>
              <a:gd name="connsiteY94" fmla="*/ 128840 h 469200"/>
              <a:gd name="connsiteX95" fmla="*/ 434574 w 469200"/>
              <a:gd name="connsiteY95" fmla="*/ 184198 h 469200"/>
              <a:gd name="connsiteX96" fmla="*/ 455454 w 469200"/>
              <a:gd name="connsiteY96" fmla="*/ 184198 h 469200"/>
              <a:gd name="connsiteX97" fmla="*/ 469200 w 469200"/>
              <a:gd name="connsiteY97" fmla="*/ 197945 h 469200"/>
              <a:gd name="connsiteX98" fmla="*/ 469200 w 469200"/>
              <a:gd name="connsiteY98" fmla="*/ 271257 h 469200"/>
              <a:gd name="connsiteX99" fmla="*/ 455454 w 469200"/>
              <a:gd name="connsiteY99" fmla="*/ 285003 h 469200"/>
              <a:gd name="connsiteX100" fmla="*/ 434572 w 469200"/>
              <a:gd name="connsiteY100" fmla="*/ 285003 h 469200"/>
              <a:gd name="connsiteX101" fmla="*/ 411638 w 469200"/>
              <a:gd name="connsiteY101" fmla="*/ 340361 h 469200"/>
              <a:gd name="connsiteX102" fmla="*/ 426406 w 469200"/>
              <a:gd name="connsiteY102" fmla="*/ 355128 h 469200"/>
              <a:gd name="connsiteX103" fmla="*/ 430432 w 469200"/>
              <a:gd name="connsiteY103" fmla="*/ 364848 h 469200"/>
              <a:gd name="connsiteX104" fmla="*/ 426406 w 469200"/>
              <a:gd name="connsiteY104" fmla="*/ 374567 h 469200"/>
              <a:gd name="connsiteX105" fmla="*/ 374565 w 469200"/>
              <a:gd name="connsiteY105" fmla="*/ 426407 h 469200"/>
              <a:gd name="connsiteX106" fmla="*/ 364846 w 469200"/>
              <a:gd name="connsiteY106" fmla="*/ 430434 h 469200"/>
              <a:gd name="connsiteX107" fmla="*/ 355126 w 469200"/>
              <a:gd name="connsiteY107" fmla="*/ 426407 h 469200"/>
              <a:gd name="connsiteX108" fmla="*/ 340359 w 469200"/>
              <a:gd name="connsiteY108" fmla="*/ 411640 h 469200"/>
              <a:gd name="connsiteX109" fmla="*/ 285001 w 469200"/>
              <a:gd name="connsiteY109" fmla="*/ 434574 h 469200"/>
              <a:gd name="connsiteX110" fmla="*/ 285001 w 469200"/>
              <a:gd name="connsiteY110" fmla="*/ 455454 h 469200"/>
              <a:gd name="connsiteX111" fmla="*/ 271255 w 469200"/>
              <a:gd name="connsiteY111" fmla="*/ 469200 h 469200"/>
              <a:gd name="connsiteX112" fmla="*/ 197943 w 469200"/>
              <a:gd name="connsiteY112" fmla="*/ 469200 h 469200"/>
              <a:gd name="connsiteX113" fmla="*/ 184197 w 469200"/>
              <a:gd name="connsiteY113" fmla="*/ 455454 h 469200"/>
              <a:gd name="connsiteX114" fmla="*/ 184197 w 469200"/>
              <a:gd name="connsiteY114" fmla="*/ 434574 h 469200"/>
              <a:gd name="connsiteX115" fmla="*/ 128839 w 469200"/>
              <a:gd name="connsiteY115" fmla="*/ 411640 h 469200"/>
              <a:gd name="connsiteX116" fmla="*/ 114072 w 469200"/>
              <a:gd name="connsiteY116" fmla="*/ 426407 h 469200"/>
              <a:gd name="connsiteX117" fmla="*/ 104352 w 469200"/>
              <a:gd name="connsiteY117" fmla="*/ 430434 h 469200"/>
              <a:gd name="connsiteX118" fmla="*/ 94633 w 469200"/>
              <a:gd name="connsiteY118" fmla="*/ 426407 h 469200"/>
              <a:gd name="connsiteX119" fmla="*/ 42793 w 469200"/>
              <a:gd name="connsiteY119" fmla="*/ 374567 h 469200"/>
              <a:gd name="connsiteX120" fmla="*/ 42793 w 469200"/>
              <a:gd name="connsiteY120" fmla="*/ 355128 h 469200"/>
              <a:gd name="connsiteX121" fmla="*/ 57560 w 469200"/>
              <a:gd name="connsiteY121" fmla="*/ 340360 h 469200"/>
              <a:gd name="connsiteX122" fmla="*/ 34626 w 469200"/>
              <a:gd name="connsiteY122" fmla="*/ 285002 h 469200"/>
              <a:gd name="connsiteX123" fmla="*/ 13746 w 469200"/>
              <a:gd name="connsiteY123" fmla="*/ 285002 h 469200"/>
              <a:gd name="connsiteX124" fmla="*/ 0 w 469200"/>
              <a:gd name="connsiteY124" fmla="*/ 271256 h 469200"/>
              <a:gd name="connsiteX125" fmla="*/ 0 w 469200"/>
              <a:gd name="connsiteY125" fmla="*/ 197944 h 469200"/>
              <a:gd name="connsiteX126" fmla="*/ 13746 w 469200"/>
              <a:gd name="connsiteY126" fmla="*/ 184198 h 469200"/>
              <a:gd name="connsiteX127" fmla="*/ 34626 w 469200"/>
              <a:gd name="connsiteY127" fmla="*/ 184198 h 469200"/>
              <a:gd name="connsiteX128" fmla="*/ 57561 w 469200"/>
              <a:gd name="connsiteY128" fmla="*/ 128840 h 469200"/>
              <a:gd name="connsiteX129" fmla="*/ 42794 w 469200"/>
              <a:gd name="connsiteY129" fmla="*/ 114072 h 469200"/>
              <a:gd name="connsiteX130" fmla="*/ 42794 w 469200"/>
              <a:gd name="connsiteY130" fmla="*/ 94633 h 469200"/>
              <a:gd name="connsiteX131" fmla="*/ 94634 w 469200"/>
              <a:gd name="connsiteY131" fmla="*/ 42793 h 469200"/>
              <a:gd name="connsiteX132" fmla="*/ 104353 w 469200"/>
              <a:gd name="connsiteY132" fmla="*/ 38766 h 469200"/>
              <a:gd name="connsiteX133" fmla="*/ 114073 w 469200"/>
              <a:gd name="connsiteY133" fmla="*/ 42793 h 469200"/>
              <a:gd name="connsiteX134" fmla="*/ 128840 w 469200"/>
              <a:gd name="connsiteY134" fmla="*/ 57560 h 469200"/>
              <a:gd name="connsiteX135" fmla="*/ 184198 w 469200"/>
              <a:gd name="connsiteY135" fmla="*/ 34626 h 469200"/>
              <a:gd name="connsiteX136" fmla="*/ 184198 w 469200"/>
              <a:gd name="connsiteY136" fmla="*/ 13746 h 469200"/>
              <a:gd name="connsiteX137" fmla="*/ 197944 w 469200"/>
              <a:gd name="connsiteY137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469200" h="469200">
                <a:moveTo>
                  <a:pt x="124468" y="266145"/>
                </a:moveTo>
                <a:cubicBezTo>
                  <a:pt x="138200" y="314018"/>
                  <a:pt x="182373" y="349151"/>
                  <a:pt x="234600" y="349151"/>
                </a:cubicBezTo>
                <a:cubicBezTo>
                  <a:pt x="286827" y="349151"/>
                  <a:pt x="330999" y="314018"/>
                  <a:pt x="344732" y="266145"/>
                </a:cubicBezTo>
                <a:cubicBezTo>
                  <a:pt x="319733" y="282930"/>
                  <a:pt x="280013" y="303330"/>
                  <a:pt x="234600" y="303330"/>
                </a:cubicBezTo>
                <a:cubicBezTo>
                  <a:pt x="189187" y="303330"/>
                  <a:pt x="149467" y="282930"/>
                  <a:pt x="124468" y="266145"/>
                </a:cubicBezTo>
                <a:close/>
                <a:moveTo>
                  <a:pt x="234599" y="220853"/>
                </a:moveTo>
                <a:cubicBezTo>
                  <a:pt x="242191" y="220853"/>
                  <a:pt x="248345" y="227007"/>
                  <a:pt x="248345" y="234599"/>
                </a:cubicBezTo>
                <a:cubicBezTo>
                  <a:pt x="248345" y="242191"/>
                  <a:pt x="242191" y="248345"/>
                  <a:pt x="234599" y="248345"/>
                </a:cubicBezTo>
                <a:cubicBezTo>
                  <a:pt x="227007" y="248345"/>
                  <a:pt x="220853" y="242191"/>
                  <a:pt x="220853" y="234599"/>
                </a:cubicBezTo>
                <a:cubicBezTo>
                  <a:pt x="220853" y="227007"/>
                  <a:pt x="227007" y="220853"/>
                  <a:pt x="234599" y="220853"/>
                </a:cubicBezTo>
                <a:close/>
                <a:moveTo>
                  <a:pt x="298134" y="208414"/>
                </a:moveTo>
                <a:cubicBezTo>
                  <a:pt x="301476" y="216490"/>
                  <a:pt x="303330" y="225331"/>
                  <a:pt x="303330" y="234600"/>
                </a:cubicBezTo>
                <a:cubicBezTo>
                  <a:pt x="303330" y="243869"/>
                  <a:pt x="301476" y="252710"/>
                  <a:pt x="298134" y="260786"/>
                </a:cubicBezTo>
                <a:cubicBezTo>
                  <a:pt x="316596" y="252341"/>
                  <a:pt x="331699" y="242039"/>
                  <a:pt x="341424" y="234600"/>
                </a:cubicBezTo>
                <a:cubicBezTo>
                  <a:pt x="331699" y="227161"/>
                  <a:pt x="316596" y="216859"/>
                  <a:pt x="298134" y="208414"/>
                </a:cubicBezTo>
                <a:close/>
                <a:moveTo>
                  <a:pt x="171066" y="208414"/>
                </a:moveTo>
                <a:cubicBezTo>
                  <a:pt x="152604" y="216859"/>
                  <a:pt x="137500" y="227161"/>
                  <a:pt x="127775" y="234600"/>
                </a:cubicBezTo>
                <a:cubicBezTo>
                  <a:pt x="137498" y="242038"/>
                  <a:pt x="152601" y="252340"/>
                  <a:pt x="171066" y="260786"/>
                </a:cubicBezTo>
                <a:cubicBezTo>
                  <a:pt x="167724" y="252710"/>
                  <a:pt x="165870" y="243869"/>
                  <a:pt x="165870" y="234600"/>
                </a:cubicBezTo>
                <a:cubicBezTo>
                  <a:pt x="165870" y="225331"/>
                  <a:pt x="167724" y="216490"/>
                  <a:pt x="171066" y="208414"/>
                </a:cubicBezTo>
                <a:close/>
                <a:moveTo>
                  <a:pt x="234600" y="193362"/>
                </a:moveTo>
                <a:cubicBezTo>
                  <a:pt x="211861" y="193362"/>
                  <a:pt x="193362" y="211861"/>
                  <a:pt x="193362" y="234600"/>
                </a:cubicBezTo>
                <a:cubicBezTo>
                  <a:pt x="193362" y="257339"/>
                  <a:pt x="211861" y="275838"/>
                  <a:pt x="234600" y="275838"/>
                </a:cubicBezTo>
                <a:cubicBezTo>
                  <a:pt x="257339" y="275838"/>
                  <a:pt x="275838" y="257339"/>
                  <a:pt x="275838" y="234600"/>
                </a:cubicBezTo>
                <a:cubicBezTo>
                  <a:pt x="275838" y="211861"/>
                  <a:pt x="257339" y="193362"/>
                  <a:pt x="234600" y="193362"/>
                </a:cubicBezTo>
                <a:close/>
                <a:moveTo>
                  <a:pt x="234600" y="120049"/>
                </a:moveTo>
                <a:cubicBezTo>
                  <a:pt x="182373" y="120049"/>
                  <a:pt x="138200" y="155182"/>
                  <a:pt x="124468" y="203055"/>
                </a:cubicBezTo>
                <a:cubicBezTo>
                  <a:pt x="149467" y="186270"/>
                  <a:pt x="189187" y="165870"/>
                  <a:pt x="234600" y="165870"/>
                </a:cubicBezTo>
                <a:cubicBezTo>
                  <a:pt x="280013" y="165870"/>
                  <a:pt x="319733" y="186270"/>
                  <a:pt x="344732" y="203055"/>
                </a:cubicBezTo>
                <a:cubicBezTo>
                  <a:pt x="330999" y="155182"/>
                  <a:pt x="286827" y="120049"/>
                  <a:pt x="234600" y="120049"/>
                </a:cubicBezTo>
                <a:close/>
                <a:moveTo>
                  <a:pt x="234600" y="92557"/>
                </a:moveTo>
                <a:cubicBezTo>
                  <a:pt x="312922" y="92557"/>
                  <a:pt x="376643" y="156277"/>
                  <a:pt x="376643" y="234600"/>
                </a:cubicBezTo>
                <a:cubicBezTo>
                  <a:pt x="376643" y="312922"/>
                  <a:pt x="312922" y="376643"/>
                  <a:pt x="234600" y="376643"/>
                </a:cubicBezTo>
                <a:cubicBezTo>
                  <a:pt x="156277" y="376643"/>
                  <a:pt x="92557" y="312922"/>
                  <a:pt x="92557" y="234600"/>
                </a:cubicBezTo>
                <a:cubicBezTo>
                  <a:pt x="92557" y="156277"/>
                  <a:pt x="156277" y="92557"/>
                  <a:pt x="234600" y="92557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6" y="57906"/>
                  <a:pt x="200548" y="59154"/>
                </a:cubicBezTo>
                <a:cubicBezTo>
                  <a:pt x="176833" y="63729"/>
                  <a:pt x="154652" y="72918"/>
                  <a:pt x="134621" y="86466"/>
                </a:cubicBezTo>
                <a:cubicBezTo>
                  <a:pt x="129164" y="90156"/>
                  <a:pt x="121857" y="89458"/>
                  <a:pt x="117199" y="84800"/>
                </a:cubicBezTo>
                <a:lnTo>
                  <a:pt x="104353" y="71953"/>
                </a:lnTo>
                <a:lnTo>
                  <a:pt x="71953" y="104353"/>
                </a:lnTo>
                <a:lnTo>
                  <a:pt x="84800" y="117199"/>
                </a:lnTo>
                <a:cubicBezTo>
                  <a:pt x="89457" y="121857"/>
                  <a:pt x="90156" y="129164"/>
                  <a:pt x="86466" y="134620"/>
                </a:cubicBezTo>
                <a:cubicBezTo>
                  <a:pt x="72918" y="154652"/>
                  <a:pt x="63729" y="176833"/>
                  <a:pt x="59154" y="200547"/>
                </a:cubicBezTo>
                <a:cubicBezTo>
                  <a:pt x="57906" y="207016"/>
                  <a:pt x="52244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3" y="268653"/>
                </a:cubicBezTo>
                <a:cubicBezTo>
                  <a:pt x="63728" y="292367"/>
                  <a:pt x="72917" y="314548"/>
                  <a:pt x="86465" y="334580"/>
                </a:cubicBezTo>
                <a:cubicBezTo>
                  <a:pt x="90155" y="340036"/>
                  <a:pt x="89457" y="347343"/>
                  <a:pt x="84799" y="352001"/>
                </a:cubicBezTo>
                <a:lnTo>
                  <a:pt x="71953" y="364847"/>
                </a:lnTo>
                <a:lnTo>
                  <a:pt x="104352" y="397247"/>
                </a:lnTo>
                <a:lnTo>
                  <a:pt x="117198" y="384400"/>
                </a:lnTo>
                <a:cubicBezTo>
                  <a:pt x="121857" y="379743"/>
                  <a:pt x="129165" y="379044"/>
                  <a:pt x="134620" y="382734"/>
                </a:cubicBezTo>
                <a:cubicBezTo>
                  <a:pt x="154651" y="396282"/>
                  <a:pt x="176833" y="405471"/>
                  <a:pt x="200547" y="410046"/>
                </a:cubicBezTo>
                <a:cubicBezTo>
                  <a:pt x="207016" y="411294"/>
                  <a:pt x="211690" y="416956"/>
                  <a:pt x="211690" y="423544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4"/>
                </a:lnTo>
                <a:cubicBezTo>
                  <a:pt x="257510" y="416956"/>
                  <a:pt x="262184" y="411294"/>
                  <a:pt x="268652" y="410046"/>
                </a:cubicBezTo>
                <a:cubicBezTo>
                  <a:pt x="292368" y="405471"/>
                  <a:pt x="314548" y="396282"/>
                  <a:pt x="334579" y="382734"/>
                </a:cubicBezTo>
                <a:cubicBezTo>
                  <a:pt x="340036" y="379044"/>
                  <a:pt x="347343" y="379742"/>
                  <a:pt x="352001" y="384400"/>
                </a:cubicBezTo>
                <a:lnTo>
                  <a:pt x="364847" y="397247"/>
                </a:lnTo>
                <a:lnTo>
                  <a:pt x="397247" y="364847"/>
                </a:lnTo>
                <a:lnTo>
                  <a:pt x="384400" y="352001"/>
                </a:lnTo>
                <a:cubicBezTo>
                  <a:pt x="379743" y="347344"/>
                  <a:pt x="379044" y="340036"/>
                  <a:pt x="382734" y="334580"/>
                </a:cubicBezTo>
                <a:cubicBezTo>
                  <a:pt x="396283" y="314547"/>
                  <a:pt x="405472" y="292366"/>
                  <a:pt x="410046" y="268653"/>
                </a:cubicBezTo>
                <a:cubicBezTo>
                  <a:pt x="411294" y="262185"/>
                  <a:pt x="416956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5" y="211690"/>
                </a:lnTo>
                <a:cubicBezTo>
                  <a:pt x="416957" y="211690"/>
                  <a:pt x="411294" y="207016"/>
                  <a:pt x="410047" y="200547"/>
                </a:cubicBezTo>
                <a:cubicBezTo>
                  <a:pt x="405473" y="176834"/>
                  <a:pt x="396284" y="154653"/>
                  <a:pt x="382735" y="134620"/>
                </a:cubicBezTo>
                <a:cubicBezTo>
                  <a:pt x="379045" y="129165"/>
                  <a:pt x="379743" y="121857"/>
                  <a:pt x="384401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2" y="84800"/>
                </a:lnTo>
                <a:cubicBezTo>
                  <a:pt x="347344" y="89458"/>
                  <a:pt x="340037" y="90157"/>
                  <a:pt x="334580" y="86466"/>
                </a:cubicBezTo>
                <a:cubicBezTo>
                  <a:pt x="314549" y="72918"/>
                  <a:pt x="292368" y="63729"/>
                  <a:pt x="268653" y="59154"/>
                </a:cubicBezTo>
                <a:cubicBezTo>
                  <a:pt x="262184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4" y="39519"/>
                  <a:pt x="323075" y="47201"/>
                  <a:pt x="340361" y="57561"/>
                </a:cubicBezTo>
                <a:lnTo>
                  <a:pt x="355128" y="42793"/>
                </a:lnTo>
                <a:cubicBezTo>
                  <a:pt x="357705" y="40216"/>
                  <a:pt x="361202" y="38767"/>
                  <a:pt x="364848" y="38767"/>
                </a:cubicBezTo>
                <a:cubicBezTo>
                  <a:pt x="368493" y="38767"/>
                  <a:pt x="371989" y="40216"/>
                  <a:pt x="374567" y="42793"/>
                </a:cubicBezTo>
                <a:lnTo>
                  <a:pt x="426407" y="94634"/>
                </a:lnTo>
                <a:cubicBezTo>
                  <a:pt x="428985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0" y="128840"/>
                </a:lnTo>
                <a:cubicBezTo>
                  <a:pt x="421999" y="146124"/>
                  <a:pt x="429682" y="164669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5"/>
                </a:cubicBezTo>
                <a:lnTo>
                  <a:pt x="469200" y="271257"/>
                </a:lnTo>
                <a:cubicBezTo>
                  <a:pt x="469200" y="278849"/>
                  <a:pt x="463045" y="285003"/>
                  <a:pt x="455454" y="285003"/>
                </a:cubicBezTo>
                <a:lnTo>
                  <a:pt x="434572" y="285003"/>
                </a:lnTo>
                <a:cubicBezTo>
                  <a:pt x="429680" y="304531"/>
                  <a:pt x="421997" y="323077"/>
                  <a:pt x="411638" y="340361"/>
                </a:cubicBezTo>
                <a:lnTo>
                  <a:pt x="426406" y="355128"/>
                </a:lnTo>
                <a:cubicBezTo>
                  <a:pt x="428984" y="357705"/>
                  <a:pt x="430432" y="361202"/>
                  <a:pt x="430432" y="364848"/>
                </a:cubicBezTo>
                <a:cubicBezTo>
                  <a:pt x="430432" y="368493"/>
                  <a:pt x="428984" y="371989"/>
                  <a:pt x="426406" y="374567"/>
                </a:cubicBezTo>
                <a:lnTo>
                  <a:pt x="374565" y="426407"/>
                </a:lnTo>
                <a:cubicBezTo>
                  <a:pt x="371988" y="428985"/>
                  <a:pt x="368492" y="430434"/>
                  <a:pt x="364846" y="430434"/>
                </a:cubicBezTo>
                <a:cubicBezTo>
                  <a:pt x="361200" y="430434"/>
                  <a:pt x="357704" y="428985"/>
                  <a:pt x="355126" y="426407"/>
                </a:cubicBezTo>
                <a:lnTo>
                  <a:pt x="340359" y="411640"/>
                </a:lnTo>
                <a:cubicBezTo>
                  <a:pt x="323074" y="421999"/>
                  <a:pt x="304533" y="429681"/>
                  <a:pt x="285001" y="434574"/>
                </a:cubicBezTo>
                <a:lnTo>
                  <a:pt x="285001" y="455454"/>
                </a:lnTo>
                <a:cubicBezTo>
                  <a:pt x="285001" y="463045"/>
                  <a:pt x="278847" y="469200"/>
                  <a:pt x="271255" y="469200"/>
                </a:cubicBezTo>
                <a:lnTo>
                  <a:pt x="197943" y="469200"/>
                </a:lnTo>
                <a:cubicBezTo>
                  <a:pt x="190351" y="469200"/>
                  <a:pt x="184197" y="463045"/>
                  <a:pt x="184197" y="455454"/>
                </a:cubicBezTo>
                <a:lnTo>
                  <a:pt x="184197" y="434574"/>
                </a:lnTo>
                <a:cubicBezTo>
                  <a:pt x="164665" y="429681"/>
                  <a:pt x="146124" y="421999"/>
                  <a:pt x="128839" y="411640"/>
                </a:cubicBezTo>
                <a:lnTo>
                  <a:pt x="114072" y="426407"/>
                </a:lnTo>
                <a:cubicBezTo>
                  <a:pt x="111494" y="428985"/>
                  <a:pt x="107998" y="430434"/>
                  <a:pt x="104352" y="430434"/>
                </a:cubicBezTo>
                <a:cubicBezTo>
                  <a:pt x="100707" y="430434"/>
                  <a:pt x="97211" y="428985"/>
                  <a:pt x="94633" y="426407"/>
                </a:cubicBezTo>
                <a:lnTo>
                  <a:pt x="42793" y="374567"/>
                </a:lnTo>
                <a:cubicBezTo>
                  <a:pt x="37425" y="369199"/>
                  <a:pt x="37425" y="360496"/>
                  <a:pt x="42793" y="355128"/>
                </a:cubicBezTo>
                <a:lnTo>
                  <a:pt x="57560" y="340360"/>
                </a:lnTo>
                <a:cubicBezTo>
                  <a:pt x="47201" y="323075"/>
                  <a:pt x="39519" y="304533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7"/>
                  <a:pt x="47201" y="146125"/>
                  <a:pt x="57561" y="128840"/>
                </a:cubicBezTo>
                <a:lnTo>
                  <a:pt x="42794" y="114072"/>
                </a:lnTo>
                <a:cubicBezTo>
                  <a:pt x="37426" y="108704"/>
                  <a:pt x="37426" y="10000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7" y="38766"/>
                  <a:pt x="104353" y="38766"/>
                </a:cubicBezTo>
                <a:cubicBezTo>
                  <a:pt x="107999" y="38766"/>
                  <a:pt x="111495" y="40215"/>
                  <a:pt x="114073" y="42793"/>
                </a:cubicBezTo>
                <a:lnTo>
                  <a:pt x="128840" y="57560"/>
                </a:lnTo>
                <a:cubicBezTo>
                  <a:pt x="146125" y="47201"/>
                  <a:pt x="164666" y="39519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6" name="Freeform: Shape 415">
            <a:extLst>
              <a:ext uri="{FF2B5EF4-FFF2-40B4-BE49-F238E27FC236}">
                <a16:creationId xmlns:a16="http://schemas.microsoft.com/office/drawing/2014/main" xmlns="" id="{9CBC3D71-2C89-4E1F-AD9B-DA0BEE22836C}"/>
              </a:ext>
            </a:extLst>
          </p:cNvPr>
          <p:cNvSpPr/>
          <p:nvPr/>
        </p:nvSpPr>
        <p:spPr>
          <a:xfrm>
            <a:off x="8464094" y="4419600"/>
            <a:ext cx="469199" cy="469199"/>
          </a:xfrm>
          <a:custGeom>
            <a:avLst/>
            <a:gdLst>
              <a:gd name="connsiteX0" fmla="*/ 367283 w 469199"/>
              <a:gd name="connsiteY0" fmla="*/ 359231 h 469199"/>
              <a:gd name="connsiteX1" fmla="*/ 359230 w 469199"/>
              <a:gd name="connsiteY1" fmla="*/ 367284 h 469199"/>
              <a:gd name="connsiteX2" fmla="*/ 359230 w 469199"/>
              <a:gd name="connsiteY2" fmla="*/ 378671 h 469199"/>
              <a:gd name="connsiteX3" fmla="*/ 367283 w 469199"/>
              <a:gd name="connsiteY3" fmla="*/ 386723 h 469199"/>
              <a:gd name="connsiteX4" fmla="*/ 378670 w 469199"/>
              <a:gd name="connsiteY4" fmla="*/ 386723 h 469199"/>
              <a:gd name="connsiteX5" fmla="*/ 386722 w 469199"/>
              <a:gd name="connsiteY5" fmla="*/ 378671 h 469199"/>
              <a:gd name="connsiteX6" fmla="*/ 386722 w 469199"/>
              <a:gd name="connsiteY6" fmla="*/ 367284 h 469199"/>
              <a:gd name="connsiteX7" fmla="*/ 378670 w 469199"/>
              <a:gd name="connsiteY7" fmla="*/ 359231 h 469199"/>
              <a:gd name="connsiteX8" fmla="*/ 361589 w 469199"/>
              <a:gd name="connsiteY8" fmla="*/ 331739 h 469199"/>
              <a:gd name="connsiteX9" fmla="*/ 384364 w 469199"/>
              <a:gd name="connsiteY9" fmla="*/ 331739 h 469199"/>
              <a:gd name="connsiteX10" fmla="*/ 394083 w 469199"/>
              <a:gd name="connsiteY10" fmla="*/ 335766 h 469199"/>
              <a:gd name="connsiteX11" fmla="*/ 410188 w 469199"/>
              <a:gd name="connsiteY11" fmla="*/ 351870 h 469199"/>
              <a:gd name="connsiteX12" fmla="*/ 414215 w 469199"/>
              <a:gd name="connsiteY12" fmla="*/ 361589 h 469199"/>
              <a:gd name="connsiteX13" fmla="*/ 414215 w 469199"/>
              <a:gd name="connsiteY13" fmla="*/ 384365 h 469199"/>
              <a:gd name="connsiteX14" fmla="*/ 410188 w 469199"/>
              <a:gd name="connsiteY14" fmla="*/ 394084 h 469199"/>
              <a:gd name="connsiteX15" fmla="*/ 394083 w 469199"/>
              <a:gd name="connsiteY15" fmla="*/ 410189 h 469199"/>
              <a:gd name="connsiteX16" fmla="*/ 384364 w 469199"/>
              <a:gd name="connsiteY16" fmla="*/ 414216 h 469199"/>
              <a:gd name="connsiteX17" fmla="*/ 361589 w 469199"/>
              <a:gd name="connsiteY17" fmla="*/ 414216 h 469199"/>
              <a:gd name="connsiteX18" fmla="*/ 351870 w 469199"/>
              <a:gd name="connsiteY18" fmla="*/ 410189 h 469199"/>
              <a:gd name="connsiteX19" fmla="*/ 335765 w 469199"/>
              <a:gd name="connsiteY19" fmla="*/ 394084 h 469199"/>
              <a:gd name="connsiteX20" fmla="*/ 331738 w 469199"/>
              <a:gd name="connsiteY20" fmla="*/ 384365 h 469199"/>
              <a:gd name="connsiteX21" fmla="*/ 331738 w 469199"/>
              <a:gd name="connsiteY21" fmla="*/ 361589 h 469199"/>
              <a:gd name="connsiteX22" fmla="*/ 335765 w 469199"/>
              <a:gd name="connsiteY22" fmla="*/ 351870 h 469199"/>
              <a:gd name="connsiteX23" fmla="*/ 351870 w 469199"/>
              <a:gd name="connsiteY23" fmla="*/ 335766 h 469199"/>
              <a:gd name="connsiteX24" fmla="*/ 361589 w 469199"/>
              <a:gd name="connsiteY24" fmla="*/ 331739 h 469199"/>
              <a:gd name="connsiteX25" fmla="*/ 182759 w 469199"/>
              <a:gd name="connsiteY25" fmla="*/ 254040 h 469199"/>
              <a:gd name="connsiteX26" fmla="*/ 131998 w 469199"/>
              <a:gd name="connsiteY26" fmla="*/ 304799 h 469199"/>
              <a:gd name="connsiteX27" fmla="*/ 117914 w 469199"/>
              <a:gd name="connsiteY27" fmla="*/ 308114 h 469199"/>
              <a:gd name="connsiteX28" fmla="*/ 47540 w 469199"/>
              <a:gd name="connsiteY28" fmla="*/ 324458 h 469199"/>
              <a:gd name="connsiteX29" fmla="*/ 28165 w 469199"/>
              <a:gd name="connsiteY29" fmla="*/ 382712 h 469199"/>
              <a:gd name="connsiteX30" fmla="*/ 60500 w 469199"/>
              <a:gd name="connsiteY30" fmla="*/ 350378 h 469199"/>
              <a:gd name="connsiteX31" fmla="*/ 79940 w 469199"/>
              <a:gd name="connsiteY31" fmla="*/ 350378 h 469199"/>
              <a:gd name="connsiteX32" fmla="*/ 118820 w 469199"/>
              <a:gd name="connsiteY32" fmla="*/ 389259 h 469199"/>
              <a:gd name="connsiteX33" fmla="*/ 122847 w 469199"/>
              <a:gd name="connsiteY33" fmla="*/ 398979 h 469199"/>
              <a:gd name="connsiteX34" fmla="*/ 118820 w 469199"/>
              <a:gd name="connsiteY34" fmla="*/ 408698 h 469199"/>
              <a:gd name="connsiteX35" fmla="*/ 86486 w 469199"/>
              <a:gd name="connsiteY35" fmla="*/ 441032 h 469199"/>
              <a:gd name="connsiteX36" fmla="*/ 144740 w 469199"/>
              <a:gd name="connsiteY36" fmla="*/ 421658 h 469199"/>
              <a:gd name="connsiteX37" fmla="*/ 161084 w 469199"/>
              <a:gd name="connsiteY37" fmla="*/ 351283 h 469199"/>
              <a:gd name="connsiteX38" fmla="*/ 164398 w 469199"/>
              <a:gd name="connsiteY38" fmla="*/ 337199 h 469199"/>
              <a:gd name="connsiteX39" fmla="*/ 215159 w 469199"/>
              <a:gd name="connsiteY39" fmla="*/ 286439 h 469199"/>
              <a:gd name="connsiteX40" fmla="*/ 86505 w 469199"/>
              <a:gd name="connsiteY40" fmla="*/ 28184 h 469199"/>
              <a:gd name="connsiteX41" fmla="*/ 118838 w 469199"/>
              <a:gd name="connsiteY41" fmla="*/ 60518 h 469199"/>
              <a:gd name="connsiteX42" fmla="*/ 118838 w 469199"/>
              <a:gd name="connsiteY42" fmla="*/ 79957 h 469199"/>
              <a:gd name="connsiteX43" fmla="*/ 79958 w 469199"/>
              <a:gd name="connsiteY43" fmla="*/ 118838 h 469199"/>
              <a:gd name="connsiteX44" fmla="*/ 60518 w 469199"/>
              <a:gd name="connsiteY44" fmla="*/ 118838 h 469199"/>
              <a:gd name="connsiteX45" fmla="*/ 28183 w 469199"/>
              <a:gd name="connsiteY45" fmla="*/ 86503 h 469199"/>
              <a:gd name="connsiteX46" fmla="*/ 47558 w 469199"/>
              <a:gd name="connsiteY46" fmla="*/ 144757 h 469199"/>
              <a:gd name="connsiteX47" fmla="*/ 117934 w 469199"/>
              <a:gd name="connsiteY47" fmla="*/ 161102 h 469199"/>
              <a:gd name="connsiteX48" fmla="*/ 122296 w 469199"/>
              <a:gd name="connsiteY48" fmla="*/ 160391 h 469199"/>
              <a:gd name="connsiteX49" fmla="*/ 132017 w 469199"/>
              <a:gd name="connsiteY49" fmla="*/ 164418 h 469199"/>
              <a:gd name="connsiteX50" fmla="*/ 304614 w 469199"/>
              <a:gd name="connsiteY50" fmla="*/ 337014 h 469199"/>
              <a:gd name="connsiteX51" fmla="*/ 307910 w 469199"/>
              <a:gd name="connsiteY51" fmla="*/ 351156 h 469199"/>
              <a:gd name="connsiteX52" fmla="*/ 304246 w 469199"/>
              <a:gd name="connsiteY52" fmla="*/ 372976 h 469199"/>
              <a:gd name="connsiteX53" fmla="*/ 372976 w 469199"/>
              <a:gd name="connsiteY53" fmla="*/ 441707 h 469199"/>
              <a:gd name="connsiteX54" fmla="*/ 441707 w 469199"/>
              <a:gd name="connsiteY54" fmla="*/ 372976 h 469199"/>
              <a:gd name="connsiteX55" fmla="*/ 372976 w 469199"/>
              <a:gd name="connsiteY55" fmla="*/ 304246 h 469199"/>
              <a:gd name="connsiteX56" fmla="*/ 351157 w 469199"/>
              <a:gd name="connsiteY56" fmla="*/ 307912 h 469199"/>
              <a:gd name="connsiteX57" fmla="*/ 337015 w 469199"/>
              <a:gd name="connsiteY57" fmla="*/ 304615 h 469199"/>
              <a:gd name="connsiteX58" fmla="*/ 164418 w 469199"/>
              <a:gd name="connsiteY58" fmla="*/ 132018 h 469199"/>
              <a:gd name="connsiteX59" fmla="*/ 161103 w 469199"/>
              <a:gd name="connsiteY59" fmla="*/ 117934 h 469199"/>
              <a:gd name="connsiteX60" fmla="*/ 144759 w 469199"/>
              <a:gd name="connsiteY60" fmla="*/ 47560 h 469199"/>
              <a:gd name="connsiteX61" fmla="*/ 86505 w 469199"/>
              <a:gd name="connsiteY61" fmla="*/ 28184 h 469199"/>
              <a:gd name="connsiteX62" fmla="*/ 382712 w 469199"/>
              <a:gd name="connsiteY62" fmla="*/ 28165 h 469199"/>
              <a:gd name="connsiteX63" fmla="*/ 324457 w 469199"/>
              <a:gd name="connsiteY63" fmla="*/ 47540 h 469199"/>
              <a:gd name="connsiteX64" fmla="*/ 308113 w 469199"/>
              <a:gd name="connsiteY64" fmla="*/ 117916 h 469199"/>
              <a:gd name="connsiteX65" fmla="*/ 304798 w 469199"/>
              <a:gd name="connsiteY65" fmla="*/ 131999 h 469199"/>
              <a:gd name="connsiteX66" fmla="*/ 254039 w 469199"/>
              <a:gd name="connsiteY66" fmla="*/ 182760 h 469199"/>
              <a:gd name="connsiteX67" fmla="*/ 286439 w 469199"/>
              <a:gd name="connsiteY67" fmla="*/ 215159 h 469199"/>
              <a:gd name="connsiteX68" fmla="*/ 337199 w 469199"/>
              <a:gd name="connsiteY68" fmla="*/ 164400 h 469199"/>
              <a:gd name="connsiteX69" fmla="*/ 351283 w 469199"/>
              <a:gd name="connsiteY69" fmla="*/ 161085 h 469199"/>
              <a:gd name="connsiteX70" fmla="*/ 421658 w 469199"/>
              <a:gd name="connsiteY70" fmla="*/ 144741 h 469199"/>
              <a:gd name="connsiteX71" fmla="*/ 441033 w 469199"/>
              <a:gd name="connsiteY71" fmla="*/ 86487 h 469199"/>
              <a:gd name="connsiteX72" fmla="*/ 408698 w 469199"/>
              <a:gd name="connsiteY72" fmla="*/ 118821 h 469199"/>
              <a:gd name="connsiteX73" fmla="*/ 389258 w 469199"/>
              <a:gd name="connsiteY73" fmla="*/ 118821 h 469199"/>
              <a:gd name="connsiteX74" fmla="*/ 350378 w 469199"/>
              <a:gd name="connsiteY74" fmla="*/ 79941 h 469199"/>
              <a:gd name="connsiteX75" fmla="*/ 350378 w 469199"/>
              <a:gd name="connsiteY75" fmla="*/ 60501 h 469199"/>
              <a:gd name="connsiteX76" fmla="*/ 385908 w 469199"/>
              <a:gd name="connsiteY76" fmla="*/ 859 h 469199"/>
              <a:gd name="connsiteX77" fmla="*/ 414467 w 469199"/>
              <a:gd name="connsiteY77" fmla="*/ 9365 h 469199"/>
              <a:gd name="connsiteX78" fmla="*/ 422096 w 469199"/>
              <a:gd name="connsiteY78" fmla="*/ 19443 h 469199"/>
              <a:gd name="connsiteX79" fmla="*/ 418268 w 469199"/>
              <a:gd name="connsiteY79" fmla="*/ 31490 h 469199"/>
              <a:gd name="connsiteX80" fmla="*/ 379537 w 469199"/>
              <a:gd name="connsiteY80" fmla="*/ 70221 h 469199"/>
              <a:gd name="connsiteX81" fmla="*/ 398977 w 469199"/>
              <a:gd name="connsiteY81" fmla="*/ 89662 h 469199"/>
              <a:gd name="connsiteX82" fmla="*/ 437708 w 469199"/>
              <a:gd name="connsiteY82" fmla="*/ 50931 h 469199"/>
              <a:gd name="connsiteX83" fmla="*/ 449755 w 469199"/>
              <a:gd name="connsiteY83" fmla="*/ 47103 h 469199"/>
              <a:gd name="connsiteX84" fmla="*/ 459834 w 469199"/>
              <a:gd name="connsiteY84" fmla="*/ 54732 h 469199"/>
              <a:gd name="connsiteX85" fmla="*/ 441097 w 469199"/>
              <a:gd name="connsiteY85" fmla="*/ 164181 h 469199"/>
              <a:gd name="connsiteX86" fmla="*/ 350924 w 469199"/>
              <a:gd name="connsiteY86" fmla="*/ 189554 h 469199"/>
              <a:gd name="connsiteX87" fmla="*/ 305879 w 469199"/>
              <a:gd name="connsiteY87" fmla="*/ 234599 h 469199"/>
              <a:gd name="connsiteX88" fmla="*/ 350716 w 469199"/>
              <a:gd name="connsiteY88" fmla="*/ 279436 h 469199"/>
              <a:gd name="connsiteX89" fmla="*/ 372976 w 469199"/>
              <a:gd name="connsiteY89" fmla="*/ 276754 h 469199"/>
              <a:gd name="connsiteX90" fmla="*/ 469199 w 469199"/>
              <a:gd name="connsiteY90" fmla="*/ 372976 h 469199"/>
              <a:gd name="connsiteX91" fmla="*/ 372976 w 469199"/>
              <a:gd name="connsiteY91" fmla="*/ 469199 h 469199"/>
              <a:gd name="connsiteX92" fmla="*/ 276754 w 469199"/>
              <a:gd name="connsiteY92" fmla="*/ 372976 h 469199"/>
              <a:gd name="connsiteX93" fmla="*/ 279436 w 469199"/>
              <a:gd name="connsiteY93" fmla="*/ 350715 h 469199"/>
              <a:gd name="connsiteX94" fmla="*/ 234599 w 469199"/>
              <a:gd name="connsiteY94" fmla="*/ 305878 h 469199"/>
              <a:gd name="connsiteX95" fmla="*/ 189553 w 469199"/>
              <a:gd name="connsiteY95" fmla="*/ 350924 h 469199"/>
              <a:gd name="connsiteX96" fmla="*/ 164179 w 469199"/>
              <a:gd name="connsiteY96" fmla="*/ 441097 h 469199"/>
              <a:gd name="connsiteX97" fmla="*/ 96134 w 469199"/>
              <a:gd name="connsiteY97" fmla="*/ 469199 h 469199"/>
              <a:gd name="connsiteX98" fmla="*/ 54730 w 469199"/>
              <a:gd name="connsiteY98" fmla="*/ 459832 h 469199"/>
              <a:gd name="connsiteX99" fmla="*/ 47102 w 469199"/>
              <a:gd name="connsiteY99" fmla="*/ 449754 h 469199"/>
              <a:gd name="connsiteX100" fmla="*/ 50930 w 469199"/>
              <a:gd name="connsiteY100" fmla="*/ 437707 h 469199"/>
              <a:gd name="connsiteX101" fmla="*/ 89661 w 469199"/>
              <a:gd name="connsiteY101" fmla="*/ 398977 h 469199"/>
              <a:gd name="connsiteX102" fmla="*/ 70220 w 469199"/>
              <a:gd name="connsiteY102" fmla="*/ 379536 h 469199"/>
              <a:gd name="connsiteX103" fmla="*/ 31489 w 469199"/>
              <a:gd name="connsiteY103" fmla="*/ 418267 h 469199"/>
              <a:gd name="connsiteX104" fmla="*/ 19442 w 469199"/>
              <a:gd name="connsiteY104" fmla="*/ 422095 h 469199"/>
              <a:gd name="connsiteX105" fmla="*/ 9364 w 469199"/>
              <a:gd name="connsiteY105" fmla="*/ 414466 h 469199"/>
              <a:gd name="connsiteX106" fmla="*/ 28100 w 469199"/>
              <a:gd name="connsiteY106" fmla="*/ 305018 h 469199"/>
              <a:gd name="connsiteX107" fmla="*/ 118273 w 469199"/>
              <a:gd name="connsiteY107" fmla="*/ 279644 h 469199"/>
              <a:gd name="connsiteX108" fmla="*/ 163319 w 469199"/>
              <a:gd name="connsiteY108" fmla="*/ 234599 h 469199"/>
              <a:gd name="connsiteX109" fmla="*/ 118293 w 469199"/>
              <a:gd name="connsiteY109" fmla="*/ 189573 h 469199"/>
              <a:gd name="connsiteX110" fmla="*/ 28120 w 469199"/>
              <a:gd name="connsiteY110" fmla="*/ 164199 h 469199"/>
              <a:gd name="connsiteX111" fmla="*/ 9383 w 469199"/>
              <a:gd name="connsiteY111" fmla="*/ 54751 h 469199"/>
              <a:gd name="connsiteX112" fmla="*/ 19461 w 469199"/>
              <a:gd name="connsiteY112" fmla="*/ 47122 h 469199"/>
              <a:gd name="connsiteX113" fmla="*/ 31509 w 469199"/>
              <a:gd name="connsiteY113" fmla="*/ 50949 h 469199"/>
              <a:gd name="connsiteX114" fmla="*/ 70240 w 469199"/>
              <a:gd name="connsiteY114" fmla="*/ 89680 h 469199"/>
              <a:gd name="connsiteX115" fmla="*/ 89680 w 469199"/>
              <a:gd name="connsiteY115" fmla="*/ 70239 h 469199"/>
              <a:gd name="connsiteX116" fmla="*/ 50949 w 469199"/>
              <a:gd name="connsiteY116" fmla="*/ 31508 h 469199"/>
              <a:gd name="connsiteX117" fmla="*/ 47121 w 469199"/>
              <a:gd name="connsiteY117" fmla="*/ 19461 h 469199"/>
              <a:gd name="connsiteX118" fmla="*/ 54750 w 469199"/>
              <a:gd name="connsiteY118" fmla="*/ 9382 h 469199"/>
              <a:gd name="connsiteX119" fmla="*/ 164199 w 469199"/>
              <a:gd name="connsiteY119" fmla="*/ 28120 h 469199"/>
              <a:gd name="connsiteX120" fmla="*/ 189572 w 469199"/>
              <a:gd name="connsiteY120" fmla="*/ 118293 h 469199"/>
              <a:gd name="connsiteX121" fmla="*/ 234599 w 469199"/>
              <a:gd name="connsiteY121" fmla="*/ 163320 h 469199"/>
              <a:gd name="connsiteX122" fmla="*/ 279644 w 469199"/>
              <a:gd name="connsiteY122" fmla="*/ 118275 h 469199"/>
              <a:gd name="connsiteX123" fmla="*/ 305017 w 469199"/>
              <a:gd name="connsiteY123" fmla="*/ 28102 h 469199"/>
              <a:gd name="connsiteX124" fmla="*/ 385908 w 469199"/>
              <a:gd name="connsiteY124" fmla="*/ 859 h 46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469199" h="469199">
                <a:moveTo>
                  <a:pt x="367283" y="359231"/>
                </a:moveTo>
                <a:lnTo>
                  <a:pt x="359230" y="367284"/>
                </a:lnTo>
                <a:lnTo>
                  <a:pt x="359230" y="378671"/>
                </a:lnTo>
                <a:lnTo>
                  <a:pt x="367283" y="386723"/>
                </a:lnTo>
                <a:lnTo>
                  <a:pt x="378670" y="386723"/>
                </a:lnTo>
                <a:lnTo>
                  <a:pt x="386722" y="378671"/>
                </a:lnTo>
                <a:lnTo>
                  <a:pt x="386722" y="367284"/>
                </a:lnTo>
                <a:lnTo>
                  <a:pt x="378670" y="359231"/>
                </a:lnTo>
                <a:close/>
                <a:moveTo>
                  <a:pt x="361589" y="331739"/>
                </a:moveTo>
                <a:lnTo>
                  <a:pt x="384364" y="331739"/>
                </a:lnTo>
                <a:cubicBezTo>
                  <a:pt x="388009" y="331739"/>
                  <a:pt x="391505" y="333188"/>
                  <a:pt x="394083" y="335766"/>
                </a:cubicBezTo>
                <a:lnTo>
                  <a:pt x="410188" y="351870"/>
                </a:lnTo>
                <a:cubicBezTo>
                  <a:pt x="412767" y="354447"/>
                  <a:pt x="414215" y="357943"/>
                  <a:pt x="414215" y="361589"/>
                </a:cubicBezTo>
                <a:lnTo>
                  <a:pt x="414215" y="384365"/>
                </a:lnTo>
                <a:cubicBezTo>
                  <a:pt x="414215" y="388010"/>
                  <a:pt x="412766" y="391507"/>
                  <a:pt x="410188" y="394084"/>
                </a:cubicBezTo>
                <a:lnTo>
                  <a:pt x="394083" y="410189"/>
                </a:lnTo>
                <a:cubicBezTo>
                  <a:pt x="391506" y="412768"/>
                  <a:pt x="388010" y="414216"/>
                  <a:pt x="384364" y="414216"/>
                </a:cubicBezTo>
                <a:lnTo>
                  <a:pt x="361589" y="414216"/>
                </a:lnTo>
                <a:cubicBezTo>
                  <a:pt x="357944" y="414216"/>
                  <a:pt x="354447" y="412767"/>
                  <a:pt x="351870" y="410189"/>
                </a:cubicBezTo>
                <a:lnTo>
                  <a:pt x="335765" y="394084"/>
                </a:lnTo>
                <a:cubicBezTo>
                  <a:pt x="333186" y="391507"/>
                  <a:pt x="331738" y="388011"/>
                  <a:pt x="331738" y="384365"/>
                </a:cubicBezTo>
                <a:lnTo>
                  <a:pt x="331738" y="361589"/>
                </a:lnTo>
                <a:cubicBezTo>
                  <a:pt x="331738" y="357944"/>
                  <a:pt x="333187" y="354447"/>
                  <a:pt x="335765" y="351870"/>
                </a:cubicBezTo>
                <a:lnTo>
                  <a:pt x="351870" y="335766"/>
                </a:lnTo>
                <a:cubicBezTo>
                  <a:pt x="354447" y="333187"/>
                  <a:pt x="357943" y="331739"/>
                  <a:pt x="361589" y="331739"/>
                </a:cubicBezTo>
                <a:close/>
                <a:moveTo>
                  <a:pt x="182759" y="254040"/>
                </a:moveTo>
                <a:lnTo>
                  <a:pt x="131998" y="304799"/>
                </a:lnTo>
                <a:cubicBezTo>
                  <a:pt x="128311" y="308486"/>
                  <a:pt x="122856" y="309768"/>
                  <a:pt x="117914" y="308114"/>
                </a:cubicBezTo>
                <a:cubicBezTo>
                  <a:pt x="92948" y="299757"/>
                  <a:pt x="65981" y="306017"/>
                  <a:pt x="47540" y="324458"/>
                </a:cubicBezTo>
                <a:cubicBezTo>
                  <a:pt x="32037" y="339962"/>
                  <a:pt x="25183" y="361693"/>
                  <a:pt x="28165" y="382712"/>
                </a:cubicBezTo>
                <a:lnTo>
                  <a:pt x="60500" y="350378"/>
                </a:lnTo>
                <a:cubicBezTo>
                  <a:pt x="65868" y="345010"/>
                  <a:pt x="74572" y="345010"/>
                  <a:pt x="79940" y="350378"/>
                </a:cubicBezTo>
                <a:lnTo>
                  <a:pt x="118820" y="389259"/>
                </a:lnTo>
                <a:cubicBezTo>
                  <a:pt x="121399" y="391836"/>
                  <a:pt x="122847" y="395333"/>
                  <a:pt x="122847" y="398979"/>
                </a:cubicBezTo>
                <a:cubicBezTo>
                  <a:pt x="122847" y="402624"/>
                  <a:pt x="121398" y="406121"/>
                  <a:pt x="118820" y="408698"/>
                </a:cubicBezTo>
                <a:lnTo>
                  <a:pt x="86486" y="441032"/>
                </a:lnTo>
                <a:cubicBezTo>
                  <a:pt x="107505" y="444014"/>
                  <a:pt x="129235" y="437163"/>
                  <a:pt x="144740" y="421658"/>
                </a:cubicBezTo>
                <a:cubicBezTo>
                  <a:pt x="163181" y="403217"/>
                  <a:pt x="169443" y="376251"/>
                  <a:pt x="161084" y="351283"/>
                </a:cubicBezTo>
                <a:cubicBezTo>
                  <a:pt x="159428" y="346340"/>
                  <a:pt x="160713" y="340885"/>
                  <a:pt x="164398" y="337199"/>
                </a:cubicBezTo>
                <a:lnTo>
                  <a:pt x="215159" y="286439"/>
                </a:lnTo>
                <a:close/>
                <a:moveTo>
                  <a:pt x="86505" y="28184"/>
                </a:moveTo>
                <a:lnTo>
                  <a:pt x="118838" y="60518"/>
                </a:lnTo>
                <a:cubicBezTo>
                  <a:pt x="124207" y="65886"/>
                  <a:pt x="124207" y="74590"/>
                  <a:pt x="118838" y="79957"/>
                </a:cubicBezTo>
                <a:lnTo>
                  <a:pt x="79958" y="118838"/>
                </a:lnTo>
                <a:cubicBezTo>
                  <a:pt x="74590" y="124205"/>
                  <a:pt x="65886" y="124205"/>
                  <a:pt x="60518" y="118838"/>
                </a:cubicBezTo>
                <a:lnTo>
                  <a:pt x="28183" y="86503"/>
                </a:lnTo>
                <a:cubicBezTo>
                  <a:pt x="25202" y="107522"/>
                  <a:pt x="32055" y="129254"/>
                  <a:pt x="47558" y="144757"/>
                </a:cubicBezTo>
                <a:cubicBezTo>
                  <a:pt x="65999" y="163198"/>
                  <a:pt x="92965" y="169463"/>
                  <a:pt x="117934" y="161102"/>
                </a:cubicBezTo>
                <a:cubicBezTo>
                  <a:pt x="119363" y="160624"/>
                  <a:pt x="120836" y="160391"/>
                  <a:pt x="122296" y="160391"/>
                </a:cubicBezTo>
                <a:cubicBezTo>
                  <a:pt x="125885" y="160391"/>
                  <a:pt x="129397" y="161798"/>
                  <a:pt x="132017" y="164418"/>
                </a:cubicBezTo>
                <a:lnTo>
                  <a:pt x="304614" y="337014"/>
                </a:lnTo>
                <a:cubicBezTo>
                  <a:pt x="308315" y="340715"/>
                  <a:pt x="309594" y="346199"/>
                  <a:pt x="307910" y="351156"/>
                </a:cubicBezTo>
                <a:cubicBezTo>
                  <a:pt x="305479" y="358314"/>
                  <a:pt x="304246" y="365655"/>
                  <a:pt x="304246" y="372976"/>
                </a:cubicBezTo>
                <a:cubicBezTo>
                  <a:pt x="304246" y="410874"/>
                  <a:pt x="335078" y="441707"/>
                  <a:pt x="372976" y="441707"/>
                </a:cubicBezTo>
                <a:cubicBezTo>
                  <a:pt x="410874" y="441707"/>
                  <a:pt x="441707" y="410874"/>
                  <a:pt x="441707" y="372976"/>
                </a:cubicBezTo>
                <a:cubicBezTo>
                  <a:pt x="441707" y="335078"/>
                  <a:pt x="410874" y="304246"/>
                  <a:pt x="372976" y="304246"/>
                </a:cubicBezTo>
                <a:cubicBezTo>
                  <a:pt x="365656" y="304246"/>
                  <a:pt x="358315" y="305479"/>
                  <a:pt x="351157" y="307912"/>
                </a:cubicBezTo>
                <a:cubicBezTo>
                  <a:pt x="346201" y="309593"/>
                  <a:pt x="340717" y="308318"/>
                  <a:pt x="337015" y="304615"/>
                </a:cubicBezTo>
                <a:lnTo>
                  <a:pt x="164418" y="132018"/>
                </a:lnTo>
                <a:cubicBezTo>
                  <a:pt x="160732" y="128333"/>
                  <a:pt x="159447" y="122878"/>
                  <a:pt x="161103" y="117934"/>
                </a:cubicBezTo>
                <a:cubicBezTo>
                  <a:pt x="169463" y="92967"/>
                  <a:pt x="163200" y="66000"/>
                  <a:pt x="144759" y="47560"/>
                </a:cubicBezTo>
                <a:cubicBezTo>
                  <a:pt x="129255" y="32056"/>
                  <a:pt x="107522" y="25200"/>
                  <a:pt x="86505" y="28184"/>
                </a:cubicBezTo>
                <a:close/>
                <a:moveTo>
                  <a:pt x="382712" y="28165"/>
                </a:moveTo>
                <a:cubicBezTo>
                  <a:pt x="361695" y="25185"/>
                  <a:pt x="339964" y="32036"/>
                  <a:pt x="324457" y="47540"/>
                </a:cubicBezTo>
                <a:cubicBezTo>
                  <a:pt x="306017" y="65981"/>
                  <a:pt x="299754" y="92948"/>
                  <a:pt x="308113" y="117916"/>
                </a:cubicBezTo>
                <a:cubicBezTo>
                  <a:pt x="309769" y="122858"/>
                  <a:pt x="308484" y="128313"/>
                  <a:pt x="304798" y="131999"/>
                </a:cubicBezTo>
                <a:lnTo>
                  <a:pt x="254039" y="182760"/>
                </a:lnTo>
                <a:lnTo>
                  <a:pt x="286439" y="215159"/>
                </a:lnTo>
                <a:lnTo>
                  <a:pt x="337199" y="164400"/>
                </a:lnTo>
                <a:cubicBezTo>
                  <a:pt x="340885" y="160713"/>
                  <a:pt x="346338" y="159429"/>
                  <a:pt x="351283" y="161085"/>
                </a:cubicBezTo>
                <a:cubicBezTo>
                  <a:pt x="376249" y="169444"/>
                  <a:pt x="403217" y="163182"/>
                  <a:pt x="421658" y="144741"/>
                </a:cubicBezTo>
                <a:cubicBezTo>
                  <a:pt x="437160" y="129237"/>
                  <a:pt x="444015" y="107506"/>
                  <a:pt x="441033" y="86487"/>
                </a:cubicBezTo>
                <a:lnTo>
                  <a:pt x="408698" y="118821"/>
                </a:lnTo>
                <a:cubicBezTo>
                  <a:pt x="403329" y="124189"/>
                  <a:pt x="394625" y="124189"/>
                  <a:pt x="389258" y="118821"/>
                </a:cubicBezTo>
                <a:lnTo>
                  <a:pt x="350378" y="79941"/>
                </a:lnTo>
                <a:cubicBezTo>
                  <a:pt x="345009" y="74573"/>
                  <a:pt x="345009" y="65869"/>
                  <a:pt x="350378" y="60501"/>
                </a:cubicBezTo>
                <a:close/>
                <a:moveTo>
                  <a:pt x="385908" y="859"/>
                </a:moveTo>
                <a:cubicBezTo>
                  <a:pt x="395647" y="2168"/>
                  <a:pt x="405283" y="4984"/>
                  <a:pt x="414467" y="9365"/>
                </a:cubicBezTo>
                <a:cubicBezTo>
                  <a:pt x="418495" y="11286"/>
                  <a:pt x="421340" y="15045"/>
                  <a:pt x="422096" y="19443"/>
                </a:cubicBezTo>
                <a:cubicBezTo>
                  <a:pt x="422852" y="23842"/>
                  <a:pt x="421424" y="28334"/>
                  <a:pt x="418268" y="31490"/>
                </a:cubicBezTo>
                <a:lnTo>
                  <a:pt x="379537" y="70221"/>
                </a:lnTo>
                <a:lnTo>
                  <a:pt x="398977" y="89662"/>
                </a:lnTo>
                <a:lnTo>
                  <a:pt x="437708" y="50931"/>
                </a:lnTo>
                <a:cubicBezTo>
                  <a:pt x="440864" y="47774"/>
                  <a:pt x="445359" y="46350"/>
                  <a:pt x="449755" y="47103"/>
                </a:cubicBezTo>
                <a:cubicBezTo>
                  <a:pt x="454154" y="47858"/>
                  <a:pt x="457912" y="50704"/>
                  <a:pt x="459834" y="54732"/>
                </a:cubicBezTo>
                <a:cubicBezTo>
                  <a:pt x="477358" y="91466"/>
                  <a:pt x="469828" y="135449"/>
                  <a:pt x="441097" y="164181"/>
                </a:cubicBezTo>
                <a:cubicBezTo>
                  <a:pt x="417290" y="187988"/>
                  <a:pt x="383399" y="197341"/>
                  <a:pt x="350924" y="189554"/>
                </a:cubicBezTo>
                <a:lnTo>
                  <a:pt x="305879" y="234599"/>
                </a:lnTo>
                <a:lnTo>
                  <a:pt x="350716" y="279436"/>
                </a:lnTo>
                <a:cubicBezTo>
                  <a:pt x="358054" y="277654"/>
                  <a:pt x="365511" y="276754"/>
                  <a:pt x="372976" y="276754"/>
                </a:cubicBezTo>
                <a:cubicBezTo>
                  <a:pt x="426033" y="276754"/>
                  <a:pt x="469199" y="319919"/>
                  <a:pt x="469199" y="372976"/>
                </a:cubicBezTo>
                <a:cubicBezTo>
                  <a:pt x="469199" y="426034"/>
                  <a:pt x="426033" y="469199"/>
                  <a:pt x="372976" y="469199"/>
                </a:cubicBezTo>
                <a:cubicBezTo>
                  <a:pt x="319919" y="469199"/>
                  <a:pt x="276754" y="426034"/>
                  <a:pt x="276754" y="372976"/>
                </a:cubicBezTo>
                <a:cubicBezTo>
                  <a:pt x="276754" y="365510"/>
                  <a:pt x="277653" y="358055"/>
                  <a:pt x="279436" y="350715"/>
                </a:cubicBezTo>
                <a:lnTo>
                  <a:pt x="234599" y="305878"/>
                </a:lnTo>
                <a:lnTo>
                  <a:pt x="189553" y="350924"/>
                </a:lnTo>
                <a:cubicBezTo>
                  <a:pt x="197339" y="383399"/>
                  <a:pt x="187987" y="417290"/>
                  <a:pt x="164179" y="441097"/>
                </a:cubicBezTo>
                <a:cubicBezTo>
                  <a:pt x="145783" y="459494"/>
                  <a:pt x="121131" y="469199"/>
                  <a:pt x="96134" y="469199"/>
                </a:cubicBezTo>
                <a:cubicBezTo>
                  <a:pt x="82093" y="469199"/>
                  <a:pt x="67944" y="466136"/>
                  <a:pt x="54730" y="459832"/>
                </a:cubicBezTo>
                <a:cubicBezTo>
                  <a:pt x="50703" y="457911"/>
                  <a:pt x="47857" y="454153"/>
                  <a:pt x="47102" y="449754"/>
                </a:cubicBezTo>
                <a:cubicBezTo>
                  <a:pt x="46346" y="445355"/>
                  <a:pt x="47774" y="440862"/>
                  <a:pt x="50930" y="437707"/>
                </a:cubicBezTo>
                <a:lnTo>
                  <a:pt x="89661" y="398977"/>
                </a:lnTo>
                <a:lnTo>
                  <a:pt x="70220" y="379536"/>
                </a:lnTo>
                <a:lnTo>
                  <a:pt x="31489" y="418267"/>
                </a:lnTo>
                <a:cubicBezTo>
                  <a:pt x="28333" y="421425"/>
                  <a:pt x="23838" y="422851"/>
                  <a:pt x="19442" y="422095"/>
                </a:cubicBezTo>
                <a:cubicBezTo>
                  <a:pt x="15043" y="421340"/>
                  <a:pt x="11285" y="418494"/>
                  <a:pt x="9364" y="414466"/>
                </a:cubicBezTo>
                <a:cubicBezTo>
                  <a:pt x="-8160" y="377733"/>
                  <a:pt x="-631" y="333749"/>
                  <a:pt x="28100" y="305018"/>
                </a:cubicBezTo>
                <a:cubicBezTo>
                  <a:pt x="51909" y="281209"/>
                  <a:pt x="85802" y="271857"/>
                  <a:pt x="118273" y="279644"/>
                </a:cubicBezTo>
                <a:lnTo>
                  <a:pt x="163319" y="234599"/>
                </a:lnTo>
                <a:lnTo>
                  <a:pt x="118293" y="189573"/>
                </a:lnTo>
                <a:cubicBezTo>
                  <a:pt x="85818" y="197363"/>
                  <a:pt x="51928" y="188008"/>
                  <a:pt x="28120" y="164199"/>
                </a:cubicBezTo>
                <a:cubicBezTo>
                  <a:pt x="-612" y="135468"/>
                  <a:pt x="-8142" y="91484"/>
                  <a:pt x="9383" y="54751"/>
                </a:cubicBezTo>
                <a:cubicBezTo>
                  <a:pt x="11305" y="50722"/>
                  <a:pt x="15063" y="47877"/>
                  <a:pt x="19461" y="47122"/>
                </a:cubicBezTo>
                <a:cubicBezTo>
                  <a:pt x="23857" y="46366"/>
                  <a:pt x="28352" y="47793"/>
                  <a:pt x="31509" y="50949"/>
                </a:cubicBezTo>
                <a:lnTo>
                  <a:pt x="70240" y="89680"/>
                </a:lnTo>
                <a:lnTo>
                  <a:pt x="89680" y="70239"/>
                </a:lnTo>
                <a:lnTo>
                  <a:pt x="50949" y="31508"/>
                </a:lnTo>
                <a:cubicBezTo>
                  <a:pt x="47792" y="28352"/>
                  <a:pt x="46365" y="23860"/>
                  <a:pt x="47121" y="19461"/>
                </a:cubicBezTo>
                <a:cubicBezTo>
                  <a:pt x="47876" y="15062"/>
                  <a:pt x="50722" y="11304"/>
                  <a:pt x="54750" y="9382"/>
                </a:cubicBezTo>
                <a:cubicBezTo>
                  <a:pt x="91485" y="-8141"/>
                  <a:pt x="135468" y="-611"/>
                  <a:pt x="164199" y="28120"/>
                </a:cubicBezTo>
                <a:cubicBezTo>
                  <a:pt x="188006" y="51927"/>
                  <a:pt x="197357" y="85818"/>
                  <a:pt x="189572" y="118293"/>
                </a:cubicBezTo>
                <a:lnTo>
                  <a:pt x="234599" y="163320"/>
                </a:lnTo>
                <a:lnTo>
                  <a:pt x="279644" y="118275"/>
                </a:lnTo>
                <a:cubicBezTo>
                  <a:pt x="271859" y="85800"/>
                  <a:pt x="281210" y="51909"/>
                  <a:pt x="305017" y="28102"/>
                </a:cubicBezTo>
                <a:cubicBezTo>
                  <a:pt x="326567" y="6554"/>
                  <a:pt x="356694" y="-3070"/>
                  <a:pt x="385908" y="859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3" name="Freeform: Shape 412">
            <a:extLst>
              <a:ext uri="{FF2B5EF4-FFF2-40B4-BE49-F238E27FC236}">
                <a16:creationId xmlns:a16="http://schemas.microsoft.com/office/drawing/2014/main" xmlns="" id="{CEA534D0-7970-4088-8BE4-720FEA2262B1}"/>
              </a:ext>
            </a:extLst>
          </p:cNvPr>
          <p:cNvSpPr/>
          <p:nvPr/>
        </p:nvSpPr>
        <p:spPr>
          <a:xfrm>
            <a:off x="5337271" y="4419599"/>
            <a:ext cx="357398" cy="469200"/>
          </a:xfrm>
          <a:custGeom>
            <a:avLst/>
            <a:gdLst>
              <a:gd name="connsiteX0" fmla="*/ 115207 w 357398"/>
              <a:gd name="connsiteY0" fmla="*/ 282182 h 469200"/>
              <a:gd name="connsiteX1" fmla="*/ 104179 w 357398"/>
              <a:gd name="connsiteY1" fmla="*/ 293211 h 469200"/>
              <a:gd name="connsiteX2" fmla="*/ 94459 w 357398"/>
              <a:gd name="connsiteY2" fmla="*/ 297237 h 469200"/>
              <a:gd name="connsiteX3" fmla="*/ 84740 w 357398"/>
              <a:gd name="connsiteY3" fmla="*/ 293211 h 469200"/>
              <a:gd name="connsiteX4" fmla="*/ 76612 w 357398"/>
              <a:gd name="connsiteY4" fmla="*/ 285083 h 469200"/>
              <a:gd name="connsiteX5" fmla="*/ 27492 w 357398"/>
              <a:gd name="connsiteY5" fmla="*/ 343652 h 469200"/>
              <a:gd name="connsiteX6" fmla="*/ 27492 w 357398"/>
              <a:gd name="connsiteY6" fmla="*/ 441708 h 469200"/>
              <a:gd name="connsiteX7" fmla="*/ 64148 w 357398"/>
              <a:gd name="connsiteY7" fmla="*/ 441708 h 469200"/>
              <a:gd name="connsiteX8" fmla="*/ 64148 w 357398"/>
              <a:gd name="connsiteY8" fmla="*/ 380309 h 469200"/>
              <a:gd name="connsiteX9" fmla="*/ 77895 w 357398"/>
              <a:gd name="connsiteY9" fmla="*/ 366563 h 469200"/>
              <a:gd name="connsiteX10" fmla="*/ 91641 w 357398"/>
              <a:gd name="connsiteY10" fmla="*/ 380309 h 469200"/>
              <a:gd name="connsiteX11" fmla="*/ 91641 w 357398"/>
              <a:gd name="connsiteY11" fmla="*/ 441708 h 469200"/>
              <a:gd name="connsiteX12" fmla="*/ 265758 w 357398"/>
              <a:gd name="connsiteY12" fmla="*/ 441708 h 469200"/>
              <a:gd name="connsiteX13" fmla="*/ 265758 w 357398"/>
              <a:gd name="connsiteY13" fmla="*/ 380309 h 469200"/>
              <a:gd name="connsiteX14" fmla="*/ 279504 w 357398"/>
              <a:gd name="connsiteY14" fmla="*/ 366563 h 469200"/>
              <a:gd name="connsiteX15" fmla="*/ 293250 w 357398"/>
              <a:gd name="connsiteY15" fmla="*/ 380309 h 469200"/>
              <a:gd name="connsiteX16" fmla="*/ 293250 w 357398"/>
              <a:gd name="connsiteY16" fmla="*/ 441708 h 469200"/>
              <a:gd name="connsiteX17" fmla="*/ 329906 w 357398"/>
              <a:gd name="connsiteY17" fmla="*/ 441708 h 469200"/>
              <a:gd name="connsiteX18" fmla="*/ 329906 w 357398"/>
              <a:gd name="connsiteY18" fmla="*/ 343652 h 469200"/>
              <a:gd name="connsiteX19" fmla="*/ 280784 w 357398"/>
              <a:gd name="connsiteY19" fmla="*/ 285083 h 469200"/>
              <a:gd name="connsiteX20" fmla="*/ 272657 w 357398"/>
              <a:gd name="connsiteY20" fmla="*/ 293211 h 469200"/>
              <a:gd name="connsiteX21" fmla="*/ 262937 w 357398"/>
              <a:gd name="connsiteY21" fmla="*/ 297237 h 469200"/>
              <a:gd name="connsiteX22" fmla="*/ 253218 w 357398"/>
              <a:gd name="connsiteY22" fmla="*/ 293211 h 469200"/>
              <a:gd name="connsiteX23" fmla="*/ 242190 w 357398"/>
              <a:gd name="connsiteY23" fmla="*/ 282182 h 469200"/>
              <a:gd name="connsiteX24" fmla="*/ 219937 w 357398"/>
              <a:gd name="connsiteY24" fmla="*/ 291425 h 469200"/>
              <a:gd name="connsiteX25" fmla="*/ 219937 w 357398"/>
              <a:gd name="connsiteY25" fmla="*/ 306996 h 469200"/>
              <a:gd name="connsiteX26" fmla="*/ 206190 w 357398"/>
              <a:gd name="connsiteY26" fmla="*/ 320742 h 469200"/>
              <a:gd name="connsiteX27" fmla="*/ 151206 w 357398"/>
              <a:gd name="connsiteY27" fmla="*/ 320742 h 469200"/>
              <a:gd name="connsiteX28" fmla="*/ 137460 w 357398"/>
              <a:gd name="connsiteY28" fmla="*/ 306996 h 469200"/>
              <a:gd name="connsiteX29" fmla="*/ 137460 w 357398"/>
              <a:gd name="connsiteY29" fmla="*/ 291425 h 469200"/>
              <a:gd name="connsiteX30" fmla="*/ 115207 w 357398"/>
              <a:gd name="connsiteY30" fmla="*/ 282182 h 469200"/>
              <a:gd name="connsiteX31" fmla="*/ 178700 w 357398"/>
              <a:gd name="connsiteY31" fmla="*/ 100804 h 469200"/>
              <a:gd name="connsiteX32" fmla="*/ 119133 w 357398"/>
              <a:gd name="connsiteY32" fmla="*/ 160371 h 469200"/>
              <a:gd name="connsiteX33" fmla="*/ 178700 w 357398"/>
              <a:gd name="connsiteY33" fmla="*/ 219937 h 469200"/>
              <a:gd name="connsiteX34" fmla="*/ 238266 w 357398"/>
              <a:gd name="connsiteY34" fmla="*/ 160371 h 469200"/>
              <a:gd name="connsiteX35" fmla="*/ 178700 w 357398"/>
              <a:gd name="connsiteY35" fmla="*/ 100804 h 469200"/>
              <a:gd name="connsiteX36" fmla="*/ 178700 w 357398"/>
              <a:gd name="connsiteY36" fmla="*/ 73312 h 469200"/>
              <a:gd name="connsiteX37" fmla="*/ 265758 w 357398"/>
              <a:gd name="connsiteY37" fmla="*/ 160371 h 469200"/>
              <a:gd name="connsiteX38" fmla="*/ 178700 w 357398"/>
              <a:gd name="connsiteY38" fmla="*/ 247429 h 469200"/>
              <a:gd name="connsiteX39" fmla="*/ 91641 w 357398"/>
              <a:gd name="connsiteY39" fmla="*/ 160371 h 469200"/>
              <a:gd name="connsiteX40" fmla="*/ 178700 w 357398"/>
              <a:gd name="connsiteY40" fmla="*/ 73312 h 469200"/>
              <a:gd name="connsiteX41" fmla="*/ 164953 w 357398"/>
              <a:gd name="connsiteY41" fmla="*/ 27492 h 469200"/>
              <a:gd name="connsiteX42" fmla="*/ 164953 w 357398"/>
              <a:gd name="connsiteY42" fmla="*/ 39827 h 469200"/>
              <a:gd name="connsiteX43" fmla="*/ 154254 w 357398"/>
              <a:gd name="connsiteY43" fmla="*/ 53231 h 469200"/>
              <a:gd name="connsiteX44" fmla="*/ 120254 w 357398"/>
              <a:gd name="connsiteY44" fmla="*/ 67350 h 469200"/>
              <a:gd name="connsiteX45" fmla="*/ 103208 w 357398"/>
              <a:gd name="connsiteY45" fmla="*/ 65440 h 469200"/>
              <a:gd name="connsiteX46" fmla="*/ 94459 w 357398"/>
              <a:gd name="connsiteY46" fmla="*/ 56692 h 469200"/>
              <a:gd name="connsiteX47" fmla="*/ 75019 w 357398"/>
              <a:gd name="connsiteY47" fmla="*/ 76131 h 469200"/>
              <a:gd name="connsiteX48" fmla="*/ 83768 w 357398"/>
              <a:gd name="connsiteY48" fmla="*/ 84880 h 469200"/>
              <a:gd name="connsiteX49" fmla="*/ 85679 w 357398"/>
              <a:gd name="connsiteY49" fmla="*/ 101926 h 469200"/>
              <a:gd name="connsiteX50" fmla="*/ 71560 w 357398"/>
              <a:gd name="connsiteY50" fmla="*/ 135925 h 469200"/>
              <a:gd name="connsiteX51" fmla="*/ 58156 w 357398"/>
              <a:gd name="connsiteY51" fmla="*/ 146625 h 469200"/>
              <a:gd name="connsiteX52" fmla="*/ 45820 w 357398"/>
              <a:gd name="connsiteY52" fmla="*/ 146625 h 469200"/>
              <a:gd name="connsiteX53" fmla="*/ 45820 w 357398"/>
              <a:gd name="connsiteY53" fmla="*/ 174116 h 469200"/>
              <a:gd name="connsiteX54" fmla="*/ 58154 w 357398"/>
              <a:gd name="connsiteY54" fmla="*/ 174116 h 469200"/>
              <a:gd name="connsiteX55" fmla="*/ 71559 w 357398"/>
              <a:gd name="connsiteY55" fmla="*/ 184815 h 469200"/>
              <a:gd name="connsiteX56" fmla="*/ 85678 w 357398"/>
              <a:gd name="connsiteY56" fmla="*/ 218815 h 469200"/>
              <a:gd name="connsiteX57" fmla="*/ 83766 w 357398"/>
              <a:gd name="connsiteY57" fmla="*/ 235861 h 469200"/>
              <a:gd name="connsiteX58" fmla="*/ 75017 w 357398"/>
              <a:gd name="connsiteY58" fmla="*/ 244610 h 469200"/>
              <a:gd name="connsiteX59" fmla="*/ 94458 w 357398"/>
              <a:gd name="connsiteY59" fmla="*/ 264050 h 469200"/>
              <a:gd name="connsiteX60" fmla="*/ 103206 w 357398"/>
              <a:gd name="connsiteY60" fmla="*/ 255302 h 469200"/>
              <a:gd name="connsiteX61" fmla="*/ 120252 w 357398"/>
              <a:gd name="connsiteY61" fmla="*/ 253391 h 469200"/>
              <a:gd name="connsiteX62" fmla="*/ 154252 w 357398"/>
              <a:gd name="connsiteY62" fmla="*/ 267510 h 469200"/>
              <a:gd name="connsiteX63" fmla="*/ 164952 w 357398"/>
              <a:gd name="connsiteY63" fmla="*/ 280914 h 469200"/>
              <a:gd name="connsiteX64" fmla="*/ 164952 w 357398"/>
              <a:gd name="connsiteY64" fmla="*/ 293250 h 469200"/>
              <a:gd name="connsiteX65" fmla="*/ 192444 w 357398"/>
              <a:gd name="connsiteY65" fmla="*/ 293250 h 469200"/>
              <a:gd name="connsiteX66" fmla="*/ 192444 w 357398"/>
              <a:gd name="connsiteY66" fmla="*/ 280915 h 469200"/>
              <a:gd name="connsiteX67" fmla="*/ 203144 w 357398"/>
              <a:gd name="connsiteY67" fmla="*/ 267511 h 469200"/>
              <a:gd name="connsiteX68" fmla="*/ 237145 w 357398"/>
              <a:gd name="connsiteY68" fmla="*/ 253392 h 469200"/>
              <a:gd name="connsiteX69" fmla="*/ 254191 w 357398"/>
              <a:gd name="connsiteY69" fmla="*/ 255303 h 469200"/>
              <a:gd name="connsiteX70" fmla="*/ 262939 w 357398"/>
              <a:gd name="connsiteY70" fmla="*/ 264051 h 469200"/>
              <a:gd name="connsiteX71" fmla="*/ 282380 w 357398"/>
              <a:gd name="connsiteY71" fmla="*/ 244611 h 469200"/>
              <a:gd name="connsiteX72" fmla="*/ 273631 w 357398"/>
              <a:gd name="connsiteY72" fmla="*/ 235862 h 469200"/>
              <a:gd name="connsiteX73" fmla="*/ 271719 w 357398"/>
              <a:gd name="connsiteY73" fmla="*/ 218816 h 469200"/>
              <a:gd name="connsiteX74" fmla="*/ 285838 w 357398"/>
              <a:gd name="connsiteY74" fmla="*/ 184816 h 469200"/>
              <a:gd name="connsiteX75" fmla="*/ 299242 w 357398"/>
              <a:gd name="connsiteY75" fmla="*/ 174117 h 469200"/>
              <a:gd name="connsiteX76" fmla="*/ 311578 w 357398"/>
              <a:gd name="connsiteY76" fmla="*/ 174117 h 469200"/>
              <a:gd name="connsiteX77" fmla="*/ 311578 w 357398"/>
              <a:gd name="connsiteY77" fmla="*/ 146625 h 469200"/>
              <a:gd name="connsiteX78" fmla="*/ 299243 w 357398"/>
              <a:gd name="connsiteY78" fmla="*/ 146625 h 469200"/>
              <a:gd name="connsiteX79" fmla="*/ 285839 w 357398"/>
              <a:gd name="connsiteY79" fmla="*/ 135925 h 469200"/>
              <a:gd name="connsiteX80" fmla="*/ 271720 w 357398"/>
              <a:gd name="connsiteY80" fmla="*/ 101926 h 469200"/>
              <a:gd name="connsiteX81" fmla="*/ 273632 w 357398"/>
              <a:gd name="connsiteY81" fmla="*/ 84880 h 469200"/>
              <a:gd name="connsiteX82" fmla="*/ 282381 w 357398"/>
              <a:gd name="connsiteY82" fmla="*/ 76131 h 469200"/>
              <a:gd name="connsiteX83" fmla="*/ 262940 w 357398"/>
              <a:gd name="connsiteY83" fmla="*/ 56692 h 469200"/>
              <a:gd name="connsiteX84" fmla="*/ 254191 w 357398"/>
              <a:gd name="connsiteY84" fmla="*/ 65440 h 469200"/>
              <a:gd name="connsiteX85" fmla="*/ 237145 w 357398"/>
              <a:gd name="connsiteY85" fmla="*/ 67350 h 469200"/>
              <a:gd name="connsiteX86" fmla="*/ 203145 w 357398"/>
              <a:gd name="connsiteY86" fmla="*/ 53231 h 469200"/>
              <a:gd name="connsiteX87" fmla="*/ 192445 w 357398"/>
              <a:gd name="connsiteY87" fmla="*/ 39827 h 469200"/>
              <a:gd name="connsiteX88" fmla="*/ 192445 w 357398"/>
              <a:gd name="connsiteY88" fmla="*/ 27492 h 469200"/>
              <a:gd name="connsiteX89" fmla="*/ 151207 w 357398"/>
              <a:gd name="connsiteY89" fmla="*/ 0 h 469200"/>
              <a:gd name="connsiteX90" fmla="*/ 206191 w 357398"/>
              <a:gd name="connsiteY90" fmla="*/ 0 h 469200"/>
              <a:gd name="connsiteX91" fmla="*/ 219938 w 357398"/>
              <a:gd name="connsiteY91" fmla="*/ 13746 h 469200"/>
              <a:gd name="connsiteX92" fmla="*/ 219938 w 357398"/>
              <a:gd name="connsiteY92" fmla="*/ 29318 h 469200"/>
              <a:gd name="connsiteX93" fmla="*/ 242190 w 357398"/>
              <a:gd name="connsiteY93" fmla="*/ 38561 h 469200"/>
              <a:gd name="connsiteX94" fmla="*/ 253219 w 357398"/>
              <a:gd name="connsiteY94" fmla="*/ 27532 h 469200"/>
              <a:gd name="connsiteX95" fmla="*/ 272658 w 357398"/>
              <a:gd name="connsiteY95" fmla="*/ 27532 h 469200"/>
              <a:gd name="connsiteX96" fmla="*/ 311539 w 357398"/>
              <a:gd name="connsiteY96" fmla="*/ 66413 h 469200"/>
              <a:gd name="connsiteX97" fmla="*/ 311539 w 357398"/>
              <a:gd name="connsiteY97" fmla="*/ 85853 h 469200"/>
              <a:gd name="connsiteX98" fmla="*/ 300510 w 357398"/>
              <a:gd name="connsiteY98" fmla="*/ 96882 h 469200"/>
              <a:gd name="connsiteX99" fmla="*/ 309753 w 357398"/>
              <a:gd name="connsiteY99" fmla="*/ 119134 h 469200"/>
              <a:gd name="connsiteX100" fmla="*/ 325324 w 357398"/>
              <a:gd name="connsiteY100" fmla="*/ 119134 h 469200"/>
              <a:gd name="connsiteX101" fmla="*/ 339070 w 357398"/>
              <a:gd name="connsiteY101" fmla="*/ 132880 h 469200"/>
              <a:gd name="connsiteX102" fmla="*/ 339070 w 357398"/>
              <a:gd name="connsiteY102" fmla="*/ 187864 h 469200"/>
              <a:gd name="connsiteX103" fmla="*/ 325324 w 357398"/>
              <a:gd name="connsiteY103" fmla="*/ 201610 h 469200"/>
              <a:gd name="connsiteX104" fmla="*/ 309753 w 357398"/>
              <a:gd name="connsiteY104" fmla="*/ 201610 h 469200"/>
              <a:gd name="connsiteX105" fmla="*/ 300510 w 357398"/>
              <a:gd name="connsiteY105" fmla="*/ 223862 h 469200"/>
              <a:gd name="connsiteX106" fmla="*/ 311539 w 357398"/>
              <a:gd name="connsiteY106" fmla="*/ 234891 h 469200"/>
              <a:gd name="connsiteX107" fmla="*/ 315565 w 357398"/>
              <a:gd name="connsiteY107" fmla="*/ 244611 h 469200"/>
              <a:gd name="connsiteX108" fmla="*/ 311539 w 357398"/>
              <a:gd name="connsiteY108" fmla="*/ 254330 h 469200"/>
              <a:gd name="connsiteX109" fmla="*/ 302884 w 357398"/>
              <a:gd name="connsiteY109" fmla="*/ 262985 h 469200"/>
              <a:gd name="connsiteX110" fmla="*/ 333998 w 357398"/>
              <a:gd name="connsiteY110" fmla="*/ 284312 h 469200"/>
              <a:gd name="connsiteX111" fmla="*/ 357398 w 357398"/>
              <a:gd name="connsiteY111" fmla="*/ 343652 h 469200"/>
              <a:gd name="connsiteX112" fmla="*/ 357398 w 357398"/>
              <a:gd name="connsiteY112" fmla="*/ 455454 h 469200"/>
              <a:gd name="connsiteX113" fmla="*/ 343652 w 357398"/>
              <a:gd name="connsiteY113" fmla="*/ 469200 h 469200"/>
              <a:gd name="connsiteX114" fmla="*/ 13746 w 357398"/>
              <a:gd name="connsiteY114" fmla="*/ 469200 h 469200"/>
              <a:gd name="connsiteX115" fmla="*/ 0 w 357398"/>
              <a:gd name="connsiteY115" fmla="*/ 455454 h 469200"/>
              <a:gd name="connsiteX116" fmla="*/ 0 w 357398"/>
              <a:gd name="connsiteY116" fmla="*/ 343652 h 469200"/>
              <a:gd name="connsiteX117" fmla="*/ 23400 w 357398"/>
              <a:gd name="connsiteY117" fmla="*/ 284311 h 469200"/>
              <a:gd name="connsiteX118" fmla="*/ 54516 w 357398"/>
              <a:gd name="connsiteY118" fmla="*/ 262986 h 469200"/>
              <a:gd name="connsiteX119" fmla="*/ 45860 w 357398"/>
              <a:gd name="connsiteY119" fmla="*/ 254329 h 469200"/>
              <a:gd name="connsiteX120" fmla="*/ 41833 w 357398"/>
              <a:gd name="connsiteY120" fmla="*/ 244610 h 469200"/>
              <a:gd name="connsiteX121" fmla="*/ 45860 w 357398"/>
              <a:gd name="connsiteY121" fmla="*/ 234890 h 469200"/>
              <a:gd name="connsiteX122" fmla="*/ 56889 w 357398"/>
              <a:gd name="connsiteY122" fmla="*/ 223862 h 469200"/>
              <a:gd name="connsiteX123" fmla="*/ 47646 w 357398"/>
              <a:gd name="connsiteY123" fmla="*/ 201609 h 469200"/>
              <a:gd name="connsiteX124" fmla="*/ 32074 w 357398"/>
              <a:gd name="connsiteY124" fmla="*/ 201609 h 469200"/>
              <a:gd name="connsiteX125" fmla="*/ 18328 w 357398"/>
              <a:gd name="connsiteY125" fmla="*/ 187863 h 469200"/>
              <a:gd name="connsiteX126" fmla="*/ 18328 w 357398"/>
              <a:gd name="connsiteY126" fmla="*/ 132879 h 469200"/>
              <a:gd name="connsiteX127" fmla="*/ 32074 w 357398"/>
              <a:gd name="connsiteY127" fmla="*/ 119133 h 469200"/>
              <a:gd name="connsiteX128" fmla="*/ 47646 w 357398"/>
              <a:gd name="connsiteY128" fmla="*/ 119133 h 469200"/>
              <a:gd name="connsiteX129" fmla="*/ 56889 w 357398"/>
              <a:gd name="connsiteY129" fmla="*/ 96881 h 469200"/>
              <a:gd name="connsiteX130" fmla="*/ 45860 w 357398"/>
              <a:gd name="connsiteY130" fmla="*/ 85852 h 469200"/>
              <a:gd name="connsiteX131" fmla="*/ 45860 w 357398"/>
              <a:gd name="connsiteY131" fmla="*/ 66412 h 469200"/>
              <a:gd name="connsiteX132" fmla="*/ 84740 w 357398"/>
              <a:gd name="connsiteY132" fmla="*/ 27532 h 469200"/>
              <a:gd name="connsiteX133" fmla="*/ 104180 w 357398"/>
              <a:gd name="connsiteY133" fmla="*/ 27532 h 469200"/>
              <a:gd name="connsiteX134" fmla="*/ 115209 w 357398"/>
              <a:gd name="connsiteY134" fmla="*/ 38561 h 469200"/>
              <a:gd name="connsiteX135" fmla="*/ 137461 w 357398"/>
              <a:gd name="connsiteY135" fmla="*/ 29318 h 469200"/>
              <a:gd name="connsiteX136" fmla="*/ 137461 w 357398"/>
              <a:gd name="connsiteY136" fmla="*/ 13746 h 469200"/>
              <a:gd name="connsiteX137" fmla="*/ 151207 w 357398"/>
              <a:gd name="connsiteY137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57398" h="469200">
                <a:moveTo>
                  <a:pt x="115207" y="282182"/>
                </a:moveTo>
                <a:lnTo>
                  <a:pt x="104179" y="293211"/>
                </a:lnTo>
                <a:cubicBezTo>
                  <a:pt x="101602" y="295788"/>
                  <a:pt x="98105" y="297237"/>
                  <a:pt x="94459" y="297237"/>
                </a:cubicBezTo>
                <a:cubicBezTo>
                  <a:pt x="90814" y="297237"/>
                  <a:pt x="87317" y="295788"/>
                  <a:pt x="84740" y="293211"/>
                </a:cubicBezTo>
                <a:lnTo>
                  <a:pt x="76612" y="285083"/>
                </a:lnTo>
                <a:cubicBezTo>
                  <a:pt x="48629" y="290061"/>
                  <a:pt x="27492" y="314707"/>
                  <a:pt x="27492" y="343652"/>
                </a:cubicBezTo>
                <a:lnTo>
                  <a:pt x="27492" y="441708"/>
                </a:lnTo>
                <a:lnTo>
                  <a:pt x="64148" y="441708"/>
                </a:lnTo>
                <a:lnTo>
                  <a:pt x="64148" y="380309"/>
                </a:lnTo>
                <a:cubicBezTo>
                  <a:pt x="64148" y="372717"/>
                  <a:pt x="70303" y="366563"/>
                  <a:pt x="77895" y="366563"/>
                </a:cubicBezTo>
                <a:cubicBezTo>
                  <a:pt x="85486" y="366563"/>
                  <a:pt x="91641" y="372717"/>
                  <a:pt x="91641" y="380309"/>
                </a:cubicBezTo>
                <a:lnTo>
                  <a:pt x="91641" y="441708"/>
                </a:lnTo>
                <a:lnTo>
                  <a:pt x="265758" y="441708"/>
                </a:lnTo>
                <a:lnTo>
                  <a:pt x="265758" y="380309"/>
                </a:lnTo>
                <a:cubicBezTo>
                  <a:pt x="265758" y="372717"/>
                  <a:pt x="271912" y="366563"/>
                  <a:pt x="279504" y="366563"/>
                </a:cubicBezTo>
                <a:cubicBezTo>
                  <a:pt x="287095" y="366563"/>
                  <a:pt x="293250" y="372717"/>
                  <a:pt x="293250" y="380309"/>
                </a:cubicBezTo>
                <a:lnTo>
                  <a:pt x="293250" y="441708"/>
                </a:lnTo>
                <a:lnTo>
                  <a:pt x="329906" y="441708"/>
                </a:lnTo>
                <a:lnTo>
                  <a:pt x="329906" y="343652"/>
                </a:lnTo>
                <a:cubicBezTo>
                  <a:pt x="329906" y="314707"/>
                  <a:pt x="308769" y="290061"/>
                  <a:pt x="280784" y="285083"/>
                </a:cubicBezTo>
                <a:lnTo>
                  <a:pt x="272657" y="293211"/>
                </a:lnTo>
                <a:cubicBezTo>
                  <a:pt x="270080" y="295788"/>
                  <a:pt x="266583" y="297237"/>
                  <a:pt x="262937" y="297237"/>
                </a:cubicBezTo>
                <a:cubicBezTo>
                  <a:pt x="259292" y="297237"/>
                  <a:pt x="255795" y="295788"/>
                  <a:pt x="253218" y="293211"/>
                </a:cubicBezTo>
                <a:lnTo>
                  <a:pt x="242190" y="282182"/>
                </a:lnTo>
                <a:cubicBezTo>
                  <a:pt x="235038" y="285922"/>
                  <a:pt x="227602" y="289012"/>
                  <a:pt x="219937" y="291425"/>
                </a:cubicBezTo>
                <a:lnTo>
                  <a:pt x="219937" y="306996"/>
                </a:lnTo>
                <a:cubicBezTo>
                  <a:pt x="219937" y="314588"/>
                  <a:pt x="213782" y="320742"/>
                  <a:pt x="206190" y="320742"/>
                </a:cubicBezTo>
                <a:lnTo>
                  <a:pt x="151206" y="320742"/>
                </a:lnTo>
                <a:cubicBezTo>
                  <a:pt x="143615" y="320742"/>
                  <a:pt x="137460" y="314588"/>
                  <a:pt x="137460" y="306996"/>
                </a:cubicBezTo>
                <a:lnTo>
                  <a:pt x="137460" y="291425"/>
                </a:lnTo>
                <a:cubicBezTo>
                  <a:pt x="129794" y="289012"/>
                  <a:pt x="122359" y="285923"/>
                  <a:pt x="115207" y="282182"/>
                </a:cubicBezTo>
                <a:close/>
                <a:moveTo>
                  <a:pt x="178700" y="100804"/>
                </a:moveTo>
                <a:cubicBezTo>
                  <a:pt x="145855" y="100804"/>
                  <a:pt x="119133" y="127526"/>
                  <a:pt x="119133" y="160371"/>
                </a:cubicBezTo>
                <a:cubicBezTo>
                  <a:pt x="119133" y="193216"/>
                  <a:pt x="145855" y="219937"/>
                  <a:pt x="178700" y="219937"/>
                </a:cubicBezTo>
                <a:cubicBezTo>
                  <a:pt x="211545" y="219937"/>
                  <a:pt x="238266" y="193216"/>
                  <a:pt x="238266" y="160371"/>
                </a:cubicBezTo>
                <a:cubicBezTo>
                  <a:pt x="238266" y="127526"/>
                  <a:pt x="211545" y="100804"/>
                  <a:pt x="178700" y="100804"/>
                </a:cubicBezTo>
                <a:close/>
                <a:moveTo>
                  <a:pt x="178700" y="73312"/>
                </a:moveTo>
                <a:cubicBezTo>
                  <a:pt x="226704" y="73312"/>
                  <a:pt x="265758" y="112366"/>
                  <a:pt x="265758" y="160371"/>
                </a:cubicBezTo>
                <a:cubicBezTo>
                  <a:pt x="265758" y="208375"/>
                  <a:pt x="226704" y="247429"/>
                  <a:pt x="178700" y="247429"/>
                </a:cubicBezTo>
                <a:cubicBezTo>
                  <a:pt x="130695" y="247429"/>
                  <a:pt x="91641" y="208375"/>
                  <a:pt x="91641" y="160371"/>
                </a:cubicBezTo>
                <a:cubicBezTo>
                  <a:pt x="91641" y="112366"/>
                  <a:pt x="130695" y="73312"/>
                  <a:pt x="178700" y="73312"/>
                </a:cubicBezTo>
                <a:close/>
                <a:moveTo>
                  <a:pt x="164953" y="27492"/>
                </a:moveTo>
                <a:lnTo>
                  <a:pt x="164953" y="39827"/>
                </a:lnTo>
                <a:cubicBezTo>
                  <a:pt x="164953" y="46246"/>
                  <a:pt x="160511" y="51809"/>
                  <a:pt x="154254" y="53231"/>
                </a:cubicBezTo>
                <a:cubicBezTo>
                  <a:pt x="142229" y="55964"/>
                  <a:pt x="130790" y="60715"/>
                  <a:pt x="120254" y="67350"/>
                </a:cubicBezTo>
                <a:cubicBezTo>
                  <a:pt x="114825" y="70772"/>
                  <a:pt x="107746" y="69980"/>
                  <a:pt x="103208" y="65440"/>
                </a:cubicBezTo>
                <a:lnTo>
                  <a:pt x="94459" y="56692"/>
                </a:lnTo>
                <a:lnTo>
                  <a:pt x="75019" y="76131"/>
                </a:lnTo>
                <a:lnTo>
                  <a:pt x="83768" y="84880"/>
                </a:lnTo>
                <a:cubicBezTo>
                  <a:pt x="88307" y="89419"/>
                  <a:pt x="89099" y="96495"/>
                  <a:pt x="85679" y="101926"/>
                </a:cubicBezTo>
                <a:cubicBezTo>
                  <a:pt x="79043" y="112461"/>
                  <a:pt x="74292" y="123900"/>
                  <a:pt x="71560" y="135925"/>
                </a:cubicBezTo>
                <a:cubicBezTo>
                  <a:pt x="70138" y="142183"/>
                  <a:pt x="64575" y="146625"/>
                  <a:pt x="58156" y="146625"/>
                </a:cubicBezTo>
                <a:lnTo>
                  <a:pt x="45820" y="146625"/>
                </a:lnTo>
                <a:lnTo>
                  <a:pt x="45820" y="174116"/>
                </a:lnTo>
                <a:lnTo>
                  <a:pt x="58154" y="174116"/>
                </a:lnTo>
                <a:cubicBezTo>
                  <a:pt x="64572" y="174116"/>
                  <a:pt x="70135" y="178557"/>
                  <a:pt x="71559" y="184815"/>
                </a:cubicBezTo>
                <a:cubicBezTo>
                  <a:pt x="74292" y="196842"/>
                  <a:pt x="79043" y="208282"/>
                  <a:pt x="85678" y="218815"/>
                </a:cubicBezTo>
                <a:cubicBezTo>
                  <a:pt x="89098" y="224246"/>
                  <a:pt x="88305" y="231322"/>
                  <a:pt x="83766" y="235861"/>
                </a:cubicBezTo>
                <a:lnTo>
                  <a:pt x="75017" y="244610"/>
                </a:lnTo>
                <a:lnTo>
                  <a:pt x="94458" y="264050"/>
                </a:lnTo>
                <a:lnTo>
                  <a:pt x="103206" y="255302"/>
                </a:lnTo>
                <a:cubicBezTo>
                  <a:pt x="107744" y="250763"/>
                  <a:pt x="114819" y="249969"/>
                  <a:pt x="120252" y="253391"/>
                </a:cubicBezTo>
                <a:cubicBezTo>
                  <a:pt x="130789" y="260027"/>
                  <a:pt x="142227" y="264777"/>
                  <a:pt x="154252" y="267510"/>
                </a:cubicBezTo>
                <a:cubicBezTo>
                  <a:pt x="160510" y="268932"/>
                  <a:pt x="164952" y="274496"/>
                  <a:pt x="164952" y="280914"/>
                </a:cubicBezTo>
                <a:lnTo>
                  <a:pt x="164952" y="293250"/>
                </a:lnTo>
                <a:lnTo>
                  <a:pt x="192444" y="293250"/>
                </a:lnTo>
                <a:lnTo>
                  <a:pt x="192444" y="280915"/>
                </a:lnTo>
                <a:cubicBezTo>
                  <a:pt x="192444" y="274497"/>
                  <a:pt x="196886" y="268933"/>
                  <a:pt x="203144" y="267511"/>
                </a:cubicBezTo>
                <a:cubicBezTo>
                  <a:pt x="215170" y="264778"/>
                  <a:pt x="226609" y="260028"/>
                  <a:pt x="237145" y="253392"/>
                </a:cubicBezTo>
                <a:cubicBezTo>
                  <a:pt x="242575" y="249970"/>
                  <a:pt x="249653" y="250764"/>
                  <a:pt x="254191" y="255303"/>
                </a:cubicBezTo>
                <a:lnTo>
                  <a:pt x="262939" y="264051"/>
                </a:lnTo>
                <a:lnTo>
                  <a:pt x="282380" y="244611"/>
                </a:lnTo>
                <a:lnTo>
                  <a:pt x="273631" y="235862"/>
                </a:lnTo>
                <a:cubicBezTo>
                  <a:pt x="269092" y="231323"/>
                  <a:pt x="268299" y="224247"/>
                  <a:pt x="271719" y="218816"/>
                </a:cubicBezTo>
                <a:cubicBezTo>
                  <a:pt x="278354" y="208282"/>
                  <a:pt x="283104" y="196843"/>
                  <a:pt x="285838" y="184816"/>
                </a:cubicBezTo>
                <a:cubicBezTo>
                  <a:pt x="287261" y="178558"/>
                  <a:pt x="292825" y="174117"/>
                  <a:pt x="299242" y="174117"/>
                </a:cubicBezTo>
                <a:lnTo>
                  <a:pt x="311578" y="174117"/>
                </a:lnTo>
                <a:lnTo>
                  <a:pt x="311578" y="146625"/>
                </a:lnTo>
                <a:lnTo>
                  <a:pt x="299243" y="146625"/>
                </a:lnTo>
                <a:cubicBezTo>
                  <a:pt x="292825" y="146625"/>
                  <a:pt x="287261" y="142184"/>
                  <a:pt x="285839" y="135925"/>
                </a:cubicBezTo>
                <a:cubicBezTo>
                  <a:pt x="283107" y="123900"/>
                  <a:pt x="278357" y="112461"/>
                  <a:pt x="271720" y="101926"/>
                </a:cubicBezTo>
                <a:cubicBezTo>
                  <a:pt x="268300" y="96495"/>
                  <a:pt x="269093" y="89419"/>
                  <a:pt x="273632" y="84880"/>
                </a:cubicBezTo>
                <a:lnTo>
                  <a:pt x="282381" y="76131"/>
                </a:lnTo>
                <a:lnTo>
                  <a:pt x="262940" y="56692"/>
                </a:lnTo>
                <a:lnTo>
                  <a:pt x="254191" y="65440"/>
                </a:lnTo>
                <a:cubicBezTo>
                  <a:pt x="249651" y="69979"/>
                  <a:pt x="242575" y="70771"/>
                  <a:pt x="237145" y="67350"/>
                </a:cubicBezTo>
                <a:cubicBezTo>
                  <a:pt x="226609" y="60715"/>
                  <a:pt x="215169" y="55964"/>
                  <a:pt x="203145" y="53231"/>
                </a:cubicBezTo>
                <a:cubicBezTo>
                  <a:pt x="196887" y="51809"/>
                  <a:pt x="192445" y="46245"/>
                  <a:pt x="192445" y="39827"/>
                </a:cubicBezTo>
                <a:lnTo>
                  <a:pt x="192445" y="27492"/>
                </a:lnTo>
                <a:close/>
                <a:moveTo>
                  <a:pt x="151207" y="0"/>
                </a:moveTo>
                <a:lnTo>
                  <a:pt x="206191" y="0"/>
                </a:lnTo>
                <a:cubicBezTo>
                  <a:pt x="213783" y="0"/>
                  <a:pt x="219938" y="6155"/>
                  <a:pt x="219938" y="13746"/>
                </a:cubicBezTo>
                <a:lnTo>
                  <a:pt x="219938" y="29318"/>
                </a:lnTo>
                <a:cubicBezTo>
                  <a:pt x="227603" y="31731"/>
                  <a:pt x="235039" y="34819"/>
                  <a:pt x="242190" y="38561"/>
                </a:cubicBezTo>
                <a:lnTo>
                  <a:pt x="253219" y="27532"/>
                </a:lnTo>
                <a:cubicBezTo>
                  <a:pt x="258587" y="22163"/>
                  <a:pt x="267291" y="22163"/>
                  <a:pt x="272658" y="27532"/>
                </a:cubicBezTo>
                <a:lnTo>
                  <a:pt x="311539" y="66413"/>
                </a:lnTo>
                <a:cubicBezTo>
                  <a:pt x="316907" y="71781"/>
                  <a:pt x="316907" y="80484"/>
                  <a:pt x="311539" y="85853"/>
                </a:cubicBezTo>
                <a:lnTo>
                  <a:pt x="300510" y="96882"/>
                </a:lnTo>
                <a:cubicBezTo>
                  <a:pt x="304251" y="104032"/>
                  <a:pt x="307340" y="111468"/>
                  <a:pt x="309753" y="119134"/>
                </a:cubicBezTo>
                <a:lnTo>
                  <a:pt x="325324" y="119134"/>
                </a:lnTo>
                <a:cubicBezTo>
                  <a:pt x="332916" y="119134"/>
                  <a:pt x="339070" y="125288"/>
                  <a:pt x="339070" y="132880"/>
                </a:cubicBezTo>
                <a:lnTo>
                  <a:pt x="339070" y="187864"/>
                </a:lnTo>
                <a:cubicBezTo>
                  <a:pt x="339070" y="195456"/>
                  <a:pt x="332916" y="201610"/>
                  <a:pt x="325324" y="201610"/>
                </a:cubicBezTo>
                <a:lnTo>
                  <a:pt x="309753" y="201610"/>
                </a:lnTo>
                <a:cubicBezTo>
                  <a:pt x="307339" y="209276"/>
                  <a:pt x="304251" y="216713"/>
                  <a:pt x="300510" y="223862"/>
                </a:cubicBezTo>
                <a:lnTo>
                  <a:pt x="311539" y="234891"/>
                </a:lnTo>
                <a:cubicBezTo>
                  <a:pt x="314117" y="237469"/>
                  <a:pt x="315565" y="240965"/>
                  <a:pt x="315565" y="244611"/>
                </a:cubicBezTo>
                <a:cubicBezTo>
                  <a:pt x="315565" y="248256"/>
                  <a:pt x="314117" y="251752"/>
                  <a:pt x="311539" y="254330"/>
                </a:cubicBezTo>
                <a:lnTo>
                  <a:pt x="302884" y="262985"/>
                </a:lnTo>
                <a:cubicBezTo>
                  <a:pt x="314574" y="267686"/>
                  <a:pt x="325203" y="274899"/>
                  <a:pt x="333998" y="284312"/>
                </a:cubicBezTo>
                <a:cubicBezTo>
                  <a:pt x="349088" y="300463"/>
                  <a:pt x="357398" y="321537"/>
                  <a:pt x="357398" y="343652"/>
                </a:cubicBezTo>
                <a:lnTo>
                  <a:pt x="357398" y="455454"/>
                </a:lnTo>
                <a:cubicBezTo>
                  <a:pt x="357398" y="463045"/>
                  <a:pt x="351244" y="469200"/>
                  <a:pt x="343652" y="469200"/>
                </a:cubicBezTo>
                <a:lnTo>
                  <a:pt x="13746" y="469200"/>
                </a:lnTo>
                <a:cubicBezTo>
                  <a:pt x="6155" y="469200"/>
                  <a:pt x="0" y="463045"/>
                  <a:pt x="0" y="455454"/>
                </a:cubicBezTo>
                <a:lnTo>
                  <a:pt x="0" y="343652"/>
                </a:lnTo>
                <a:cubicBezTo>
                  <a:pt x="0" y="321537"/>
                  <a:pt x="8310" y="300463"/>
                  <a:pt x="23400" y="284311"/>
                </a:cubicBezTo>
                <a:cubicBezTo>
                  <a:pt x="32196" y="274898"/>
                  <a:pt x="42825" y="267684"/>
                  <a:pt x="54516" y="262986"/>
                </a:cubicBezTo>
                <a:lnTo>
                  <a:pt x="45860" y="254329"/>
                </a:lnTo>
                <a:cubicBezTo>
                  <a:pt x="43281" y="251751"/>
                  <a:pt x="41833" y="248256"/>
                  <a:pt x="41833" y="244610"/>
                </a:cubicBezTo>
                <a:cubicBezTo>
                  <a:pt x="41833" y="240964"/>
                  <a:pt x="43282" y="237468"/>
                  <a:pt x="45860" y="234890"/>
                </a:cubicBezTo>
                <a:lnTo>
                  <a:pt x="56889" y="223862"/>
                </a:lnTo>
                <a:cubicBezTo>
                  <a:pt x="53148" y="216712"/>
                  <a:pt x="50060" y="209276"/>
                  <a:pt x="47646" y="201609"/>
                </a:cubicBezTo>
                <a:lnTo>
                  <a:pt x="32074" y="201609"/>
                </a:lnTo>
                <a:cubicBezTo>
                  <a:pt x="24483" y="201609"/>
                  <a:pt x="18328" y="195455"/>
                  <a:pt x="18328" y="187863"/>
                </a:cubicBezTo>
                <a:lnTo>
                  <a:pt x="18328" y="132879"/>
                </a:lnTo>
                <a:cubicBezTo>
                  <a:pt x="18328" y="125287"/>
                  <a:pt x="24483" y="119133"/>
                  <a:pt x="32074" y="119133"/>
                </a:cubicBezTo>
                <a:lnTo>
                  <a:pt x="47646" y="119133"/>
                </a:lnTo>
                <a:cubicBezTo>
                  <a:pt x="50059" y="111467"/>
                  <a:pt x="53147" y="104031"/>
                  <a:pt x="56889" y="96881"/>
                </a:cubicBezTo>
                <a:lnTo>
                  <a:pt x="45860" y="85852"/>
                </a:lnTo>
                <a:cubicBezTo>
                  <a:pt x="40491" y="80483"/>
                  <a:pt x="40491" y="71780"/>
                  <a:pt x="45860" y="66412"/>
                </a:cubicBezTo>
                <a:lnTo>
                  <a:pt x="84740" y="27532"/>
                </a:lnTo>
                <a:cubicBezTo>
                  <a:pt x="90108" y="22163"/>
                  <a:pt x="98812" y="22163"/>
                  <a:pt x="104180" y="27532"/>
                </a:cubicBezTo>
                <a:lnTo>
                  <a:pt x="115209" y="38561"/>
                </a:lnTo>
                <a:cubicBezTo>
                  <a:pt x="122359" y="34820"/>
                  <a:pt x="129795" y="31731"/>
                  <a:pt x="137461" y="29318"/>
                </a:cubicBezTo>
                <a:lnTo>
                  <a:pt x="137461" y="13746"/>
                </a:lnTo>
                <a:cubicBezTo>
                  <a:pt x="137461" y="6155"/>
                  <a:pt x="143616" y="0"/>
                  <a:pt x="151207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4" name="Freeform: Shape 413">
            <a:extLst>
              <a:ext uri="{FF2B5EF4-FFF2-40B4-BE49-F238E27FC236}">
                <a16:creationId xmlns:a16="http://schemas.microsoft.com/office/drawing/2014/main" xmlns="" id="{453E0D82-99AA-423A-B124-198F8755D4FB}"/>
              </a:ext>
            </a:extLst>
          </p:cNvPr>
          <p:cNvSpPr/>
          <p:nvPr/>
        </p:nvSpPr>
        <p:spPr>
          <a:xfrm>
            <a:off x="6342279" y="4419600"/>
            <a:ext cx="469200" cy="469200"/>
          </a:xfrm>
          <a:custGeom>
            <a:avLst/>
            <a:gdLst>
              <a:gd name="connsiteX0" fmla="*/ 280420 w 469200"/>
              <a:gd name="connsiteY0" fmla="*/ 165869 h 469200"/>
              <a:gd name="connsiteX1" fmla="*/ 294166 w 469200"/>
              <a:gd name="connsiteY1" fmla="*/ 179615 h 469200"/>
              <a:gd name="connsiteX2" fmla="*/ 294166 w 469200"/>
              <a:gd name="connsiteY2" fmla="*/ 256398 h 469200"/>
              <a:gd name="connsiteX3" fmla="*/ 298193 w 469200"/>
              <a:gd name="connsiteY3" fmla="*/ 252372 h 469200"/>
              <a:gd name="connsiteX4" fmla="*/ 317631 w 469200"/>
              <a:gd name="connsiteY4" fmla="*/ 252371 h 469200"/>
              <a:gd name="connsiteX5" fmla="*/ 317631 w 469200"/>
              <a:gd name="connsiteY5" fmla="*/ 271811 h 469200"/>
              <a:gd name="connsiteX6" fmla="*/ 290139 w 469200"/>
              <a:gd name="connsiteY6" fmla="*/ 299303 h 469200"/>
              <a:gd name="connsiteX7" fmla="*/ 280420 w 469200"/>
              <a:gd name="connsiteY7" fmla="*/ 303330 h 469200"/>
              <a:gd name="connsiteX8" fmla="*/ 270699 w 469200"/>
              <a:gd name="connsiteY8" fmla="*/ 299304 h 469200"/>
              <a:gd name="connsiteX9" fmla="*/ 243207 w 469200"/>
              <a:gd name="connsiteY9" fmla="*/ 271812 h 469200"/>
              <a:gd name="connsiteX10" fmla="*/ 243207 w 469200"/>
              <a:gd name="connsiteY10" fmla="*/ 252372 h 469200"/>
              <a:gd name="connsiteX11" fmla="*/ 262647 w 469200"/>
              <a:gd name="connsiteY11" fmla="*/ 252372 h 469200"/>
              <a:gd name="connsiteX12" fmla="*/ 266674 w 469200"/>
              <a:gd name="connsiteY12" fmla="*/ 256398 h 469200"/>
              <a:gd name="connsiteX13" fmla="*/ 266674 w 469200"/>
              <a:gd name="connsiteY13" fmla="*/ 179615 h 469200"/>
              <a:gd name="connsiteX14" fmla="*/ 280420 w 469200"/>
              <a:gd name="connsiteY14" fmla="*/ 165869 h 469200"/>
              <a:gd name="connsiteX15" fmla="*/ 188779 w 469200"/>
              <a:gd name="connsiteY15" fmla="*/ 165869 h 469200"/>
              <a:gd name="connsiteX16" fmla="*/ 198498 w 469200"/>
              <a:gd name="connsiteY16" fmla="*/ 169895 h 469200"/>
              <a:gd name="connsiteX17" fmla="*/ 225990 w 469200"/>
              <a:gd name="connsiteY17" fmla="*/ 197387 h 469200"/>
              <a:gd name="connsiteX18" fmla="*/ 225990 w 469200"/>
              <a:gd name="connsiteY18" fmla="*/ 216826 h 469200"/>
              <a:gd name="connsiteX19" fmla="*/ 216271 w 469200"/>
              <a:gd name="connsiteY19" fmla="*/ 220853 h 469200"/>
              <a:gd name="connsiteX20" fmla="*/ 206552 w 469200"/>
              <a:gd name="connsiteY20" fmla="*/ 216826 h 469200"/>
              <a:gd name="connsiteX21" fmla="*/ 202525 w 469200"/>
              <a:gd name="connsiteY21" fmla="*/ 212800 h 469200"/>
              <a:gd name="connsiteX22" fmla="*/ 202525 w 469200"/>
              <a:gd name="connsiteY22" fmla="*/ 289583 h 469200"/>
              <a:gd name="connsiteX23" fmla="*/ 188779 w 469200"/>
              <a:gd name="connsiteY23" fmla="*/ 303329 h 469200"/>
              <a:gd name="connsiteX24" fmla="*/ 175033 w 469200"/>
              <a:gd name="connsiteY24" fmla="*/ 289583 h 469200"/>
              <a:gd name="connsiteX25" fmla="*/ 175033 w 469200"/>
              <a:gd name="connsiteY25" fmla="*/ 212801 h 469200"/>
              <a:gd name="connsiteX26" fmla="*/ 171006 w 469200"/>
              <a:gd name="connsiteY26" fmla="*/ 216827 h 469200"/>
              <a:gd name="connsiteX27" fmla="*/ 151566 w 469200"/>
              <a:gd name="connsiteY27" fmla="*/ 216827 h 469200"/>
              <a:gd name="connsiteX28" fmla="*/ 151566 w 469200"/>
              <a:gd name="connsiteY28" fmla="*/ 197387 h 469200"/>
              <a:gd name="connsiteX29" fmla="*/ 179058 w 469200"/>
              <a:gd name="connsiteY29" fmla="*/ 169895 h 469200"/>
              <a:gd name="connsiteX30" fmla="*/ 188779 w 469200"/>
              <a:gd name="connsiteY30" fmla="*/ 165869 h 469200"/>
              <a:gd name="connsiteX31" fmla="*/ 234600 w 469200"/>
              <a:gd name="connsiteY31" fmla="*/ 120049 h 469200"/>
              <a:gd name="connsiteX32" fmla="*/ 120049 w 469200"/>
              <a:gd name="connsiteY32" fmla="*/ 234600 h 469200"/>
              <a:gd name="connsiteX33" fmla="*/ 234600 w 469200"/>
              <a:gd name="connsiteY33" fmla="*/ 349151 h 469200"/>
              <a:gd name="connsiteX34" fmla="*/ 349151 w 469200"/>
              <a:gd name="connsiteY34" fmla="*/ 234600 h 469200"/>
              <a:gd name="connsiteX35" fmla="*/ 234600 w 469200"/>
              <a:gd name="connsiteY35" fmla="*/ 120049 h 469200"/>
              <a:gd name="connsiteX36" fmla="*/ 234600 w 469200"/>
              <a:gd name="connsiteY36" fmla="*/ 92557 h 469200"/>
              <a:gd name="connsiteX37" fmla="*/ 376643 w 469200"/>
              <a:gd name="connsiteY37" fmla="*/ 234600 h 469200"/>
              <a:gd name="connsiteX38" fmla="*/ 234600 w 469200"/>
              <a:gd name="connsiteY38" fmla="*/ 376643 h 469200"/>
              <a:gd name="connsiteX39" fmla="*/ 92557 w 469200"/>
              <a:gd name="connsiteY39" fmla="*/ 234600 h 469200"/>
              <a:gd name="connsiteX40" fmla="*/ 234600 w 469200"/>
              <a:gd name="connsiteY40" fmla="*/ 92557 h 469200"/>
              <a:gd name="connsiteX41" fmla="*/ 211690 w 469200"/>
              <a:gd name="connsiteY41" fmla="*/ 27492 h 469200"/>
              <a:gd name="connsiteX42" fmla="*/ 211690 w 469200"/>
              <a:gd name="connsiteY42" fmla="*/ 45656 h 469200"/>
              <a:gd name="connsiteX43" fmla="*/ 200548 w 469200"/>
              <a:gd name="connsiteY43" fmla="*/ 59154 h 469200"/>
              <a:gd name="connsiteX44" fmla="*/ 134621 w 469200"/>
              <a:gd name="connsiteY44" fmla="*/ 86466 h 469200"/>
              <a:gd name="connsiteX45" fmla="*/ 117199 w 469200"/>
              <a:gd name="connsiteY45" fmla="*/ 84800 h 469200"/>
              <a:gd name="connsiteX46" fmla="*/ 104353 w 469200"/>
              <a:gd name="connsiteY46" fmla="*/ 71953 h 469200"/>
              <a:gd name="connsiteX47" fmla="*/ 71953 w 469200"/>
              <a:gd name="connsiteY47" fmla="*/ 104353 h 469200"/>
              <a:gd name="connsiteX48" fmla="*/ 84800 w 469200"/>
              <a:gd name="connsiteY48" fmla="*/ 117199 h 469200"/>
              <a:gd name="connsiteX49" fmla="*/ 86466 w 469200"/>
              <a:gd name="connsiteY49" fmla="*/ 134620 h 469200"/>
              <a:gd name="connsiteX50" fmla="*/ 59154 w 469200"/>
              <a:gd name="connsiteY50" fmla="*/ 200547 h 469200"/>
              <a:gd name="connsiteX51" fmla="*/ 45656 w 469200"/>
              <a:gd name="connsiteY51" fmla="*/ 211690 h 469200"/>
              <a:gd name="connsiteX52" fmla="*/ 27492 w 469200"/>
              <a:gd name="connsiteY52" fmla="*/ 211690 h 469200"/>
              <a:gd name="connsiteX53" fmla="*/ 27492 w 469200"/>
              <a:gd name="connsiteY53" fmla="*/ 257510 h 469200"/>
              <a:gd name="connsiteX54" fmla="*/ 45656 w 469200"/>
              <a:gd name="connsiteY54" fmla="*/ 257510 h 469200"/>
              <a:gd name="connsiteX55" fmla="*/ 59153 w 469200"/>
              <a:gd name="connsiteY55" fmla="*/ 268653 h 469200"/>
              <a:gd name="connsiteX56" fmla="*/ 86465 w 469200"/>
              <a:gd name="connsiteY56" fmla="*/ 334580 h 469200"/>
              <a:gd name="connsiteX57" fmla="*/ 84799 w 469200"/>
              <a:gd name="connsiteY57" fmla="*/ 352001 h 469200"/>
              <a:gd name="connsiteX58" fmla="*/ 71953 w 469200"/>
              <a:gd name="connsiteY58" fmla="*/ 364847 h 469200"/>
              <a:gd name="connsiteX59" fmla="*/ 104352 w 469200"/>
              <a:gd name="connsiteY59" fmla="*/ 397247 h 469200"/>
              <a:gd name="connsiteX60" fmla="*/ 117198 w 469200"/>
              <a:gd name="connsiteY60" fmla="*/ 384400 h 469200"/>
              <a:gd name="connsiteX61" fmla="*/ 134620 w 469200"/>
              <a:gd name="connsiteY61" fmla="*/ 382734 h 469200"/>
              <a:gd name="connsiteX62" fmla="*/ 200547 w 469200"/>
              <a:gd name="connsiteY62" fmla="*/ 410046 h 469200"/>
              <a:gd name="connsiteX63" fmla="*/ 211690 w 469200"/>
              <a:gd name="connsiteY63" fmla="*/ 423544 h 469200"/>
              <a:gd name="connsiteX64" fmla="*/ 211690 w 469200"/>
              <a:gd name="connsiteY64" fmla="*/ 441708 h 469200"/>
              <a:gd name="connsiteX65" fmla="*/ 257510 w 469200"/>
              <a:gd name="connsiteY65" fmla="*/ 441708 h 469200"/>
              <a:gd name="connsiteX66" fmla="*/ 257510 w 469200"/>
              <a:gd name="connsiteY66" fmla="*/ 423545 h 469200"/>
              <a:gd name="connsiteX67" fmla="*/ 268653 w 469200"/>
              <a:gd name="connsiteY67" fmla="*/ 410047 h 469200"/>
              <a:gd name="connsiteX68" fmla="*/ 334580 w 469200"/>
              <a:gd name="connsiteY68" fmla="*/ 382735 h 469200"/>
              <a:gd name="connsiteX69" fmla="*/ 352001 w 469200"/>
              <a:gd name="connsiteY69" fmla="*/ 384401 h 469200"/>
              <a:gd name="connsiteX70" fmla="*/ 364848 w 469200"/>
              <a:gd name="connsiteY70" fmla="*/ 397247 h 469200"/>
              <a:gd name="connsiteX71" fmla="*/ 397247 w 469200"/>
              <a:gd name="connsiteY71" fmla="*/ 364848 h 469200"/>
              <a:gd name="connsiteX72" fmla="*/ 384400 w 469200"/>
              <a:gd name="connsiteY72" fmla="*/ 352002 h 469200"/>
              <a:gd name="connsiteX73" fmla="*/ 382734 w 469200"/>
              <a:gd name="connsiteY73" fmla="*/ 334580 h 469200"/>
              <a:gd name="connsiteX74" fmla="*/ 410046 w 469200"/>
              <a:gd name="connsiteY74" fmla="*/ 268653 h 469200"/>
              <a:gd name="connsiteX75" fmla="*/ 423544 w 469200"/>
              <a:gd name="connsiteY75" fmla="*/ 257510 h 469200"/>
              <a:gd name="connsiteX76" fmla="*/ 441708 w 469200"/>
              <a:gd name="connsiteY76" fmla="*/ 257510 h 469200"/>
              <a:gd name="connsiteX77" fmla="*/ 441708 w 469200"/>
              <a:gd name="connsiteY77" fmla="*/ 211690 h 469200"/>
              <a:gd name="connsiteX78" fmla="*/ 423544 w 469200"/>
              <a:gd name="connsiteY78" fmla="*/ 211690 h 469200"/>
              <a:gd name="connsiteX79" fmla="*/ 410046 w 469200"/>
              <a:gd name="connsiteY79" fmla="*/ 200548 h 469200"/>
              <a:gd name="connsiteX80" fmla="*/ 382734 w 469200"/>
              <a:gd name="connsiteY80" fmla="*/ 134621 h 469200"/>
              <a:gd name="connsiteX81" fmla="*/ 384400 w 469200"/>
              <a:gd name="connsiteY81" fmla="*/ 117199 h 469200"/>
              <a:gd name="connsiteX82" fmla="*/ 397247 w 469200"/>
              <a:gd name="connsiteY82" fmla="*/ 104353 h 469200"/>
              <a:gd name="connsiteX83" fmla="*/ 364848 w 469200"/>
              <a:gd name="connsiteY83" fmla="*/ 71953 h 469200"/>
              <a:gd name="connsiteX84" fmla="*/ 352001 w 469200"/>
              <a:gd name="connsiteY84" fmla="*/ 84800 h 469200"/>
              <a:gd name="connsiteX85" fmla="*/ 334580 w 469200"/>
              <a:gd name="connsiteY85" fmla="*/ 86466 h 469200"/>
              <a:gd name="connsiteX86" fmla="*/ 268653 w 469200"/>
              <a:gd name="connsiteY86" fmla="*/ 59154 h 469200"/>
              <a:gd name="connsiteX87" fmla="*/ 257510 w 469200"/>
              <a:gd name="connsiteY87" fmla="*/ 45656 h 469200"/>
              <a:gd name="connsiteX88" fmla="*/ 257510 w 469200"/>
              <a:gd name="connsiteY88" fmla="*/ 27492 h 469200"/>
              <a:gd name="connsiteX89" fmla="*/ 197944 w 469200"/>
              <a:gd name="connsiteY89" fmla="*/ 0 h 469200"/>
              <a:gd name="connsiteX90" fmla="*/ 271256 w 469200"/>
              <a:gd name="connsiteY90" fmla="*/ 0 h 469200"/>
              <a:gd name="connsiteX91" fmla="*/ 285002 w 469200"/>
              <a:gd name="connsiteY91" fmla="*/ 13746 h 469200"/>
              <a:gd name="connsiteX92" fmla="*/ 285002 w 469200"/>
              <a:gd name="connsiteY92" fmla="*/ 34626 h 469200"/>
              <a:gd name="connsiteX93" fmla="*/ 340362 w 469200"/>
              <a:gd name="connsiteY93" fmla="*/ 57561 h 469200"/>
              <a:gd name="connsiteX94" fmla="*/ 355129 w 469200"/>
              <a:gd name="connsiteY94" fmla="*/ 42793 h 469200"/>
              <a:gd name="connsiteX95" fmla="*/ 364849 w 469200"/>
              <a:gd name="connsiteY95" fmla="*/ 38767 h 469200"/>
              <a:gd name="connsiteX96" fmla="*/ 374568 w 469200"/>
              <a:gd name="connsiteY96" fmla="*/ 42793 h 469200"/>
              <a:gd name="connsiteX97" fmla="*/ 426407 w 469200"/>
              <a:gd name="connsiteY97" fmla="*/ 94634 h 469200"/>
              <a:gd name="connsiteX98" fmla="*/ 430434 w 469200"/>
              <a:gd name="connsiteY98" fmla="*/ 104353 h 469200"/>
              <a:gd name="connsiteX99" fmla="*/ 426407 w 469200"/>
              <a:gd name="connsiteY99" fmla="*/ 114073 h 469200"/>
              <a:gd name="connsiteX100" fmla="*/ 411641 w 469200"/>
              <a:gd name="connsiteY100" fmla="*/ 128840 h 469200"/>
              <a:gd name="connsiteX101" fmla="*/ 434574 w 469200"/>
              <a:gd name="connsiteY101" fmla="*/ 184198 h 469200"/>
              <a:gd name="connsiteX102" fmla="*/ 455454 w 469200"/>
              <a:gd name="connsiteY102" fmla="*/ 184198 h 469200"/>
              <a:gd name="connsiteX103" fmla="*/ 469200 w 469200"/>
              <a:gd name="connsiteY103" fmla="*/ 197945 h 469200"/>
              <a:gd name="connsiteX104" fmla="*/ 469200 w 469200"/>
              <a:gd name="connsiteY104" fmla="*/ 271257 h 469200"/>
              <a:gd name="connsiteX105" fmla="*/ 455454 w 469200"/>
              <a:gd name="connsiteY105" fmla="*/ 285003 h 469200"/>
              <a:gd name="connsiteX106" fmla="*/ 434571 w 469200"/>
              <a:gd name="connsiteY106" fmla="*/ 285003 h 469200"/>
              <a:gd name="connsiteX107" fmla="*/ 411638 w 469200"/>
              <a:gd name="connsiteY107" fmla="*/ 340361 h 469200"/>
              <a:gd name="connsiteX108" fmla="*/ 426405 w 469200"/>
              <a:gd name="connsiteY108" fmla="*/ 355128 h 469200"/>
              <a:gd name="connsiteX109" fmla="*/ 430431 w 469200"/>
              <a:gd name="connsiteY109" fmla="*/ 364848 h 469200"/>
              <a:gd name="connsiteX110" fmla="*/ 426405 w 469200"/>
              <a:gd name="connsiteY110" fmla="*/ 374567 h 469200"/>
              <a:gd name="connsiteX111" fmla="*/ 374565 w 469200"/>
              <a:gd name="connsiteY111" fmla="*/ 426407 h 469200"/>
              <a:gd name="connsiteX112" fmla="*/ 364846 w 469200"/>
              <a:gd name="connsiteY112" fmla="*/ 430434 h 469200"/>
              <a:gd name="connsiteX113" fmla="*/ 355127 w 469200"/>
              <a:gd name="connsiteY113" fmla="*/ 426407 h 469200"/>
              <a:gd name="connsiteX114" fmla="*/ 340359 w 469200"/>
              <a:gd name="connsiteY114" fmla="*/ 411640 h 469200"/>
              <a:gd name="connsiteX115" fmla="*/ 285001 w 469200"/>
              <a:gd name="connsiteY115" fmla="*/ 434574 h 469200"/>
              <a:gd name="connsiteX116" fmla="*/ 285001 w 469200"/>
              <a:gd name="connsiteY116" fmla="*/ 455454 h 469200"/>
              <a:gd name="connsiteX117" fmla="*/ 271255 w 469200"/>
              <a:gd name="connsiteY117" fmla="*/ 469200 h 469200"/>
              <a:gd name="connsiteX118" fmla="*/ 197943 w 469200"/>
              <a:gd name="connsiteY118" fmla="*/ 469200 h 469200"/>
              <a:gd name="connsiteX119" fmla="*/ 184197 w 469200"/>
              <a:gd name="connsiteY119" fmla="*/ 455454 h 469200"/>
              <a:gd name="connsiteX120" fmla="*/ 184197 w 469200"/>
              <a:gd name="connsiteY120" fmla="*/ 434574 h 469200"/>
              <a:gd name="connsiteX121" fmla="*/ 128839 w 469200"/>
              <a:gd name="connsiteY121" fmla="*/ 411640 h 469200"/>
              <a:gd name="connsiteX122" fmla="*/ 114072 w 469200"/>
              <a:gd name="connsiteY122" fmla="*/ 426407 h 469200"/>
              <a:gd name="connsiteX123" fmla="*/ 104352 w 469200"/>
              <a:gd name="connsiteY123" fmla="*/ 430434 h 469200"/>
              <a:gd name="connsiteX124" fmla="*/ 94633 w 469200"/>
              <a:gd name="connsiteY124" fmla="*/ 426407 h 469200"/>
              <a:gd name="connsiteX125" fmla="*/ 42793 w 469200"/>
              <a:gd name="connsiteY125" fmla="*/ 374567 h 469200"/>
              <a:gd name="connsiteX126" fmla="*/ 42793 w 469200"/>
              <a:gd name="connsiteY126" fmla="*/ 355128 h 469200"/>
              <a:gd name="connsiteX127" fmla="*/ 57560 w 469200"/>
              <a:gd name="connsiteY127" fmla="*/ 340360 h 469200"/>
              <a:gd name="connsiteX128" fmla="*/ 34626 w 469200"/>
              <a:gd name="connsiteY128" fmla="*/ 285002 h 469200"/>
              <a:gd name="connsiteX129" fmla="*/ 13746 w 469200"/>
              <a:gd name="connsiteY129" fmla="*/ 285002 h 469200"/>
              <a:gd name="connsiteX130" fmla="*/ 0 w 469200"/>
              <a:gd name="connsiteY130" fmla="*/ 271256 h 469200"/>
              <a:gd name="connsiteX131" fmla="*/ 0 w 469200"/>
              <a:gd name="connsiteY131" fmla="*/ 197944 h 469200"/>
              <a:gd name="connsiteX132" fmla="*/ 13746 w 469200"/>
              <a:gd name="connsiteY132" fmla="*/ 184198 h 469200"/>
              <a:gd name="connsiteX133" fmla="*/ 34626 w 469200"/>
              <a:gd name="connsiteY133" fmla="*/ 184198 h 469200"/>
              <a:gd name="connsiteX134" fmla="*/ 57561 w 469200"/>
              <a:gd name="connsiteY134" fmla="*/ 128840 h 469200"/>
              <a:gd name="connsiteX135" fmla="*/ 42794 w 469200"/>
              <a:gd name="connsiteY135" fmla="*/ 114072 h 469200"/>
              <a:gd name="connsiteX136" fmla="*/ 42794 w 469200"/>
              <a:gd name="connsiteY136" fmla="*/ 94633 h 469200"/>
              <a:gd name="connsiteX137" fmla="*/ 94634 w 469200"/>
              <a:gd name="connsiteY137" fmla="*/ 42793 h 469200"/>
              <a:gd name="connsiteX138" fmla="*/ 104353 w 469200"/>
              <a:gd name="connsiteY138" fmla="*/ 38766 h 469200"/>
              <a:gd name="connsiteX139" fmla="*/ 114073 w 469200"/>
              <a:gd name="connsiteY139" fmla="*/ 42793 h 469200"/>
              <a:gd name="connsiteX140" fmla="*/ 128840 w 469200"/>
              <a:gd name="connsiteY140" fmla="*/ 57560 h 469200"/>
              <a:gd name="connsiteX141" fmla="*/ 184198 w 469200"/>
              <a:gd name="connsiteY141" fmla="*/ 34626 h 469200"/>
              <a:gd name="connsiteX142" fmla="*/ 184198 w 469200"/>
              <a:gd name="connsiteY142" fmla="*/ 13746 h 469200"/>
              <a:gd name="connsiteX143" fmla="*/ 197944 w 469200"/>
              <a:gd name="connsiteY143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469200" h="469200">
                <a:moveTo>
                  <a:pt x="280420" y="165869"/>
                </a:moveTo>
                <a:cubicBezTo>
                  <a:pt x="288011" y="165869"/>
                  <a:pt x="294166" y="172024"/>
                  <a:pt x="294166" y="179615"/>
                </a:cubicBezTo>
                <a:lnTo>
                  <a:pt x="294166" y="256398"/>
                </a:lnTo>
                <a:lnTo>
                  <a:pt x="298193" y="252372"/>
                </a:lnTo>
                <a:cubicBezTo>
                  <a:pt x="303560" y="247003"/>
                  <a:pt x="312264" y="247003"/>
                  <a:pt x="317631" y="252371"/>
                </a:cubicBezTo>
                <a:cubicBezTo>
                  <a:pt x="323000" y="257740"/>
                  <a:pt x="323000" y="266443"/>
                  <a:pt x="317631" y="271811"/>
                </a:cubicBezTo>
                <a:lnTo>
                  <a:pt x="290139" y="299303"/>
                </a:lnTo>
                <a:cubicBezTo>
                  <a:pt x="287456" y="301988"/>
                  <a:pt x="283938" y="303330"/>
                  <a:pt x="280420" y="303330"/>
                </a:cubicBezTo>
                <a:cubicBezTo>
                  <a:pt x="276902" y="303330"/>
                  <a:pt x="273384" y="301988"/>
                  <a:pt x="270699" y="299304"/>
                </a:cubicBezTo>
                <a:lnTo>
                  <a:pt x="243207" y="271812"/>
                </a:lnTo>
                <a:cubicBezTo>
                  <a:pt x="237839" y="266444"/>
                  <a:pt x="237839" y="257741"/>
                  <a:pt x="243207" y="252372"/>
                </a:cubicBezTo>
                <a:cubicBezTo>
                  <a:pt x="248576" y="247004"/>
                  <a:pt x="257280" y="247004"/>
                  <a:pt x="262647" y="252372"/>
                </a:cubicBezTo>
                <a:lnTo>
                  <a:pt x="266674" y="256398"/>
                </a:lnTo>
                <a:lnTo>
                  <a:pt x="266674" y="179615"/>
                </a:lnTo>
                <a:cubicBezTo>
                  <a:pt x="266674" y="172024"/>
                  <a:pt x="272828" y="165869"/>
                  <a:pt x="280420" y="165869"/>
                </a:cubicBezTo>
                <a:close/>
                <a:moveTo>
                  <a:pt x="188779" y="165869"/>
                </a:moveTo>
                <a:cubicBezTo>
                  <a:pt x="192297" y="165869"/>
                  <a:pt x="195815" y="167211"/>
                  <a:pt x="198498" y="169895"/>
                </a:cubicBezTo>
                <a:lnTo>
                  <a:pt x="225990" y="197387"/>
                </a:lnTo>
                <a:cubicBezTo>
                  <a:pt x="231359" y="202755"/>
                  <a:pt x="231359" y="211458"/>
                  <a:pt x="225990" y="216826"/>
                </a:cubicBezTo>
                <a:cubicBezTo>
                  <a:pt x="223307" y="219511"/>
                  <a:pt x="219789" y="220853"/>
                  <a:pt x="216271" y="220853"/>
                </a:cubicBezTo>
                <a:cubicBezTo>
                  <a:pt x="212753" y="220853"/>
                  <a:pt x="209235" y="219511"/>
                  <a:pt x="206552" y="216826"/>
                </a:cubicBezTo>
                <a:lnTo>
                  <a:pt x="202525" y="212800"/>
                </a:lnTo>
                <a:lnTo>
                  <a:pt x="202525" y="289583"/>
                </a:lnTo>
                <a:cubicBezTo>
                  <a:pt x="202525" y="297175"/>
                  <a:pt x="196370" y="303329"/>
                  <a:pt x="188779" y="303329"/>
                </a:cubicBezTo>
                <a:cubicBezTo>
                  <a:pt x="181187" y="303329"/>
                  <a:pt x="175033" y="297175"/>
                  <a:pt x="175033" y="289583"/>
                </a:cubicBezTo>
                <a:lnTo>
                  <a:pt x="175033" y="212801"/>
                </a:lnTo>
                <a:lnTo>
                  <a:pt x="171006" y="216827"/>
                </a:lnTo>
                <a:cubicBezTo>
                  <a:pt x="165638" y="222195"/>
                  <a:pt x="156934" y="222195"/>
                  <a:pt x="151566" y="216827"/>
                </a:cubicBezTo>
                <a:cubicBezTo>
                  <a:pt x="146198" y="211459"/>
                  <a:pt x="146198" y="202756"/>
                  <a:pt x="151566" y="197387"/>
                </a:cubicBezTo>
                <a:lnTo>
                  <a:pt x="179058" y="169895"/>
                </a:lnTo>
                <a:cubicBezTo>
                  <a:pt x="181743" y="167211"/>
                  <a:pt x="185261" y="165869"/>
                  <a:pt x="188779" y="165869"/>
                </a:cubicBezTo>
                <a:close/>
                <a:moveTo>
                  <a:pt x="234600" y="120049"/>
                </a:moveTo>
                <a:cubicBezTo>
                  <a:pt x="171437" y="120049"/>
                  <a:pt x="120049" y="171437"/>
                  <a:pt x="120049" y="234600"/>
                </a:cubicBezTo>
                <a:cubicBezTo>
                  <a:pt x="120049" y="297763"/>
                  <a:pt x="171437" y="349151"/>
                  <a:pt x="234600" y="349151"/>
                </a:cubicBezTo>
                <a:cubicBezTo>
                  <a:pt x="297763" y="349151"/>
                  <a:pt x="349151" y="297763"/>
                  <a:pt x="349151" y="234600"/>
                </a:cubicBezTo>
                <a:cubicBezTo>
                  <a:pt x="349151" y="171437"/>
                  <a:pt x="297763" y="120049"/>
                  <a:pt x="234600" y="120049"/>
                </a:cubicBezTo>
                <a:close/>
                <a:moveTo>
                  <a:pt x="234600" y="92557"/>
                </a:moveTo>
                <a:cubicBezTo>
                  <a:pt x="312923" y="92557"/>
                  <a:pt x="376643" y="156277"/>
                  <a:pt x="376643" y="234600"/>
                </a:cubicBezTo>
                <a:cubicBezTo>
                  <a:pt x="376643" y="312922"/>
                  <a:pt x="312923" y="376643"/>
                  <a:pt x="234600" y="376643"/>
                </a:cubicBezTo>
                <a:cubicBezTo>
                  <a:pt x="156277" y="376643"/>
                  <a:pt x="92557" y="312922"/>
                  <a:pt x="92557" y="234600"/>
                </a:cubicBezTo>
                <a:cubicBezTo>
                  <a:pt x="92557" y="156277"/>
                  <a:pt x="156277" y="92557"/>
                  <a:pt x="234600" y="92557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6" y="57906"/>
                  <a:pt x="200548" y="59154"/>
                </a:cubicBezTo>
                <a:cubicBezTo>
                  <a:pt x="176833" y="63729"/>
                  <a:pt x="154652" y="72918"/>
                  <a:pt x="134621" y="86466"/>
                </a:cubicBezTo>
                <a:cubicBezTo>
                  <a:pt x="129164" y="90156"/>
                  <a:pt x="121857" y="89458"/>
                  <a:pt x="117199" y="84800"/>
                </a:cubicBezTo>
                <a:lnTo>
                  <a:pt x="104353" y="71953"/>
                </a:lnTo>
                <a:lnTo>
                  <a:pt x="71953" y="104353"/>
                </a:lnTo>
                <a:lnTo>
                  <a:pt x="84800" y="117199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9" y="176833"/>
                  <a:pt x="59154" y="200547"/>
                </a:cubicBezTo>
                <a:cubicBezTo>
                  <a:pt x="57906" y="207016"/>
                  <a:pt x="52244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3" y="268653"/>
                </a:cubicBezTo>
                <a:cubicBezTo>
                  <a:pt x="63728" y="292368"/>
                  <a:pt x="72917" y="314549"/>
                  <a:pt x="86465" y="334580"/>
                </a:cubicBezTo>
                <a:cubicBezTo>
                  <a:pt x="90155" y="340036"/>
                  <a:pt x="89457" y="347343"/>
                  <a:pt x="84799" y="352001"/>
                </a:cubicBezTo>
                <a:lnTo>
                  <a:pt x="71953" y="364847"/>
                </a:lnTo>
                <a:lnTo>
                  <a:pt x="104352" y="397247"/>
                </a:lnTo>
                <a:lnTo>
                  <a:pt x="117198" y="384400"/>
                </a:lnTo>
                <a:cubicBezTo>
                  <a:pt x="121857" y="379743"/>
                  <a:pt x="129164" y="379044"/>
                  <a:pt x="134620" y="382734"/>
                </a:cubicBezTo>
                <a:cubicBezTo>
                  <a:pt x="154651" y="396282"/>
                  <a:pt x="176833" y="405471"/>
                  <a:pt x="200547" y="410046"/>
                </a:cubicBezTo>
                <a:cubicBezTo>
                  <a:pt x="207016" y="411294"/>
                  <a:pt x="211690" y="416956"/>
                  <a:pt x="211690" y="423544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5"/>
                </a:lnTo>
                <a:cubicBezTo>
                  <a:pt x="257510" y="416957"/>
                  <a:pt x="262184" y="411295"/>
                  <a:pt x="268653" y="410047"/>
                </a:cubicBezTo>
                <a:cubicBezTo>
                  <a:pt x="292368" y="405472"/>
                  <a:pt x="314549" y="396283"/>
                  <a:pt x="334580" y="382735"/>
                </a:cubicBezTo>
                <a:cubicBezTo>
                  <a:pt x="340034" y="379046"/>
                  <a:pt x="347344" y="379743"/>
                  <a:pt x="352001" y="384401"/>
                </a:cubicBezTo>
                <a:lnTo>
                  <a:pt x="364848" y="397247"/>
                </a:lnTo>
                <a:lnTo>
                  <a:pt x="397247" y="364848"/>
                </a:lnTo>
                <a:lnTo>
                  <a:pt x="384400" y="352002"/>
                </a:lnTo>
                <a:cubicBezTo>
                  <a:pt x="379742" y="347344"/>
                  <a:pt x="379044" y="340036"/>
                  <a:pt x="382734" y="334580"/>
                </a:cubicBezTo>
                <a:cubicBezTo>
                  <a:pt x="396282" y="314549"/>
                  <a:pt x="405472" y="292368"/>
                  <a:pt x="410046" y="268653"/>
                </a:cubicBezTo>
                <a:cubicBezTo>
                  <a:pt x="411294" y="262184"/>
                  <a:pt x="416957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6" y="200548"/>
                </a:cubicBezTo>
                <a:cubicBezTo>
                  <a:pt x="405472" y="176833"/>
                  <a:pt x="396282" y="154652"/>
                  <a:pt x="382734" y="134621"/>
                </a:cubicBezTo>
                <a:cubicBezTo>
                  <a:pt x="379043" y="129165"/>
                  <a:pt x="379742" y="121857"/>
                  <a:pt x="384400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1" y="84800"/>
                </a:lnTo>
                <a:cubicBezTo>
                  <a:pt x="347344" y="89458"/>
                  <a:pt x="340035" y="90157"/>
                  <a:pt x="334580" y="86466"/>
                </a:cubicBezTo>
                <a:cubicBezTo>
                  <a:pt x="314549" y="72918"/>
                  <a:pt x="292368" y="63729"/>
                  <a:pt x="268653" y="59154"/>
                </a:cubicBezTo>
                <a:cubicBezTo>
                  <a:pt x="262185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3" y="39519"/>
                  <a:pt x="323076" y="47201"/>
                  <a:pt x="340362" y="57561"/>
                </a:cubicBezTo>
                <a:lnTo>
                  <a:pt x="355129" y="42793"/>
                </a:lnTo>
                <a:cubicBezTo>
                  <a:pt x="357706" y="40216"/>
                  <a:pt x="361203" y="38767"/>
                  <a:pt x="364849" y="38767"/>
                </a:cubicBezTo>
                <a:cubicBezTo>
                  <a:pt x="368494" y="38767"/>
                  <a:pt x="371991" y="40216"/>
                  <a:pt x="374568" y="42793"/>
                </a:cubicBezTo>
                <a:lnTo>
                  <a:pt x="426407" y="94634"/>
                </a:lnTo>
                <a:cubicBezTo>
                  <a:pt x="428986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1" y="128840"/>
                </a:lnTo>
                <a:cubicBezTo>
                  <a:pt x="421999" y="146125"/>
                  <a:pt x="429681" y="164666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5"/>
                </a:cubicBezTo>
                <a:lnTo>
                  <a:pt x="469200" y="271257"/>
                </a:lnTo>
                <a:cubicBezTo>
                  <a:pt x="469200" y="278849"/>
                  <a:pt x="463045" y="285003"/>
                  <a:pt x="455454" y="285003"/>
                </a:cubicBezTo>
                <a:lnTo>
                  <a:pt x="434571" y="285003"/>
                </a:lnTo>
                <a:cubicBezTo>
                  <a:pt x="429679" y="304535"/>
                  <a:pt x="421997" y="323076"/>
                  <a:pt x="411638" y="340361"/>
                </a:cubicBezTo>
                <a:lnTo>
                  <a:pt x="426405" y="355128"/>
                </a:lnTo>
                <a:cubicBezTo>
                  <a:pt x="428984" y="357705"/>
                  <a:pt x="430431" y="361202"/>
                  <a:pt x="430431" y="364848"/>
                </a:cubicBezTo>
                <a:cubicBezTo>
                  <a:pt x="430431" y="368493"/>
                  <a:pt x="428983" y="371989"/>
                  <a:pt x="426405" y="374567"/>
                </a:cubicBezTo>
                <a:lnTo>
                  <a:pt x="374565" y="426407"/>
                </a:lnTo>
                <a:cubicBezTo>
                  <a:pt x="371989" y="428985"/>
                  <a:pt x="368492" y="430434"/>
                  <a:pt x="364846" y="430434"/>
                </a:cubicBezTo>
                <a:cubicBezTo>
                  <a:pt x="361201" y="430434"/>
                  <a:pt x="357704" y="428985"/>
                  <a:pt x="355127" y="426407"/>
                </a:cubicBezTo>
                <a:lnTo>
                  <a:pt x="340359" y="411640"/>
                </a:lnTo>
                <a:cubicBezTo>
                  <a:pt x="323075" y="421999"/>
                  <a:pt x="304532" y="429681"/>
                  <a:pt x="285001" y="434574"/>
                </a:cubicBezTo>
                <a:lnTo>
                  <a:pt x="285001" y="455454"/>
                </a:lnTo>
                <a:cubicBezTo>
                  <a:pt x="285001" y="463045"/>
                  <a:pt x="278847" y="469200"/>
                  <a:pt x="271255" y="469200"/>
                </a:cubicBezTo>
                <a:lnTo>
                  <a:pt x="197943" y="469200"/>
                </a:lnTo>
                <a:cubicBezTo>
                  <a:pt x="190351" y="469200"/>
                  <a:pt x="184197" y="463045"/>
                  <a:pt x="184197" y="455454"/>
                </a:cubicBezTo>
                <a:lnTo>
                  <a:pt x="184197" y="434574"/>
                </a:lnTo>
                <a:cubicBezTo>
                  <a:pt x="164665" y="429681"/>
                  <a:pt x="146124" y="421999"/>
                  <a:pt x="128839" y="411640"/>
                </a:cubicBezTo>
                <a:lnTo>
                  <a:pt x="114072" y="426407"/>
                </a:lnTo>
                <a:cubicBezTo>
                  <a:pt x="111494" y="428985"/>
                  <a:pt x="107998" y="430434"/>
                  <a:pt x="104352" y="430434"/>
                </a:cubicBezTo>
                <a:cubicBezTo>
                  <a:pt x="100707" y="430434"/>
                  <a:pt x="97211" y="428985"/>
                  <a:pt x="94633" y="426407"/>
                </a:cubicBezTo>
                <a:lnTo>
                  <a:pt x="42793" y="374567"/>
                </a:lnTo>
                <a:cubicBezTo>
                  <a:pt x="37425" y="369199"/>
                  <a:pt x="37425" y="360496"/>
                  <a:pt x="42793" y="355128"/>
                </a:cubicBezTo>
                <a:lnTo>
                  <a:pt x="57560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4"/>
                  <a:pt x="57561" y="128840"/>
                </a:cubicBezTo>
                <a:lnTo>
                  <a:pt x="42794" y="114072"/>
                </a:lnTo>
                <a:cubicBezTo>
                  <a:pt x="37426" y="108704"/>
                  <a:pt x="37426" y="10000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7" y="38766"/>
                  <a:pt x="104353" y="38766"/>
                </a:cubicBezTo>
                <a:cubicBezTo>
                  <a:pt x="107999" y="38766"/>
                  <a:pt x="111495" y="40215"/>
                  <a:pt x="114073" y="42793"/>
                </a:cubicBezTo>
                <a:lnTo>
                  <a:pt x="128840" y="57560"/>
                </a:lnTo>
                <a:cubicBezTo>
                  <a:pt x="146125" y="47201"/>
                  <a:pt x="164666" y="39519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5" name="Freeform: Shape 414">
            <a:extLst>
              <a:ext uri="{FF2B5EF4-FFF2-40B4-BE49-F238E27FC236}">
                <a16:creationId xmlns:a16="http://schemas.microsoft.com/office/drawing/2014/main" xmlns="" id="{B82421F4-9D7E-4183-A52A-D5A267517A72}"/>
              </a:ext>
            </a:extLst>
          </p:cNvPr>
          <p:cNvSpPr/>
          <p:nvPr/>
        </p:nvSpPr>
        <p:spPr>
          <a:xfrm>
            <a:off x="7403186" y="4419600"/>
            <a:ext cx="469200" cy="469200"/>
          </a:xfrm>
          <a:custGeom>
            <a:avLst/>
            <a:gdLst>
              <a:gd name="connsiteX0" fmla="*/ 234599 w 469200"/>
              <a:gd name="connsiteY0" fmla="*/ 220853 h 469200"/>
              <a:gd name="connsiteX1" fmla="*/ 248345 w 469200"/>
              <a:gd name="connsiteY1" fmla="*/ 234599 h 469200"/>
              <a:gd name="connsiteX2" fmla="*/ 234599 w 469200"/>
              <a:gd name="connsiteY2" fmla="*/ 248345 h 469200"/>
              <a:gd name="connsiteX3" fmla="*/ 220853 w 469200"/>
              <a:gd name="connsiteY3" fmla="*/ 234599 h 469200"/>
              <a:gd name="connsiteX4" fmla="*/ 234599 w 469200"/>
              <a:gd name="connsiteY4" fmla="*/ 220853 h 469200"/>
              <a:gd name="connsiteX5" fmla="*/ 156705 w 469200"/>
              <a:gd name="connsiteY5" fmla="*/ 156705 h 469200"/>
              <a:gd name="connsiteX6" fmla="*/ 156705 w 469200"/>
              <a:gd name="connsiteY6" fmla="*/ 312494 h 469200"/>
              <a:gd name="connsiteX7" fmla="*/ 312494 w 469200"/>
              <a:gd name="connsiteY7" fmla="*/ 312494 h 469200"/>
              <a:gd name="connsiteX8" fmla="*/ 312494 w 469200"/>
              <a:gd name="connsiteY8" fmla="*/ 156705 h 469200"/>
              <a:gd name="connsiteX9" fmla="*/ 179616 w 469200"/>
              <a:gd name="connsiteY9" fmla="*/ 101721 h 469200"/>
              <a:gd name="connsiteX10" fmla="*/ 193362 w 469200"/>
              <a:gd name="connsiteY10" fmla="*/ 115467 h 469200"/>
              <a:gd name="connsiteX11" fmla="*/ 193362 w 469200"/>
              <a:gd name="connsiteY11" fmla="*/ 129213 h 469200"/>
              <a:gd name="connsiteX12" fmla="*/ 220854 w 469200"/>
              <a:gd name="connsiteY12" fmla="*/ 129213 h 469200"/>
              <a:gd name="connsiteX13" fmla="*/ 220854 w 469200"/>
              <a:gd name="connsiteY13" fmla="*/ 115467 h 469200"/>
              <a:gd name="connsiteX14" fmla="*/ 234600 w 469200"/>
              <a:gd name="connsiteY14" fmla="*/ 101721 h 469200"/>
              <a:gd name="connsiteX15" fmla="*/ 248346 w 469200"/>
              <a:gd name="connsiteY15" fmla="*/ 115467 h 469200"/>
              <a:gd name="connsiteX16" fmla="*/ 248346 w 469200"/>
              <a:gd name="connsiteY16" fmla="*/ 129213 h 469200"/>
              <a:gd name="connsiteX17" fmla="*/ 275838 w 469200"/>
              <a:gd name="connsiteY17" fmla="*/ 129213 h 469200"/>
              <a:gd name="connsiteX18" fmla="*/ 275838 w 469200"/>
              <a:gd name="connsiteY18" fmla="*/ 115467 h 469200"/>
              <a:gd name="connsiteX19" fmla="*/ 289584 w 469200"/>
              <a:gd name="connsiteY19" fmla="*/ 101721 h 469200"/>
              <a:gd name="connsiteX20" fmla="*/ 303330 w 469200"/>
              <a:gd name="connsiteY20" fmla="*/ 115467 h 469200"/>
              <a:gd name="connsiteX21" fmla="*/ 303330 w 469200"/>
              <a:gd name="connsiteY21" fmla="*/ 129213 h 469200"/>
              <a:gd name="connsiteX22" fmla="*/ 326241 w 469200"/>
              <a:gd name="connsiteY22" fmla="*/ 129213 h 469200"/>
              <a:gd name="connsiteX23" fmla="*/ 339987 w 469200"/>
              <a:gd name="connsiteY23" fmla="*/ 142959 h 469200"/>
              <a:gd name="connsiteX24" fmla="*/ 339987 w 469200"/>
              <a:gd name="connsiteY24" fmla="*/ 165869 h 469200"/>
              <a:gd name="connsiteX25" fmla="*/ 353733 w 469200"/>
              <a:gd name="connsiteY25" fmla="*/ 165869 h 469200"/>
              <a:gd name="connsiteX26" fmla="*/ 367479 w 469200"/>
              <a:gd name="connsiteY26" fmla="*/ 179616 h 469200"/>
              <a:gd name="connsiteX27" fmla="*/ 353733 w 469200"/>
              <a:gd name="connsiteY27" fmla="*/ 193362 h 469200"/>
              <a:gd name="connsiteX28" fmla="*/ 339987 w 469200"/>
              <a:gd name="connsiteY28" fmla="*/ 193362 h 469200"/>
              <a:gd name="connsiteX29" fmla="*/ 339987 w 469200"/>
              <a:gd name="connsiteY29" fmla="*/ 220854 h 469200"/>
              <a:gd name="connsiteX30" fmla="*/ 353733 w 469200"/>
              <a:gd name="connsiteY30" fmla="*/ 220854 h 469200"/>
              <a:gd name="connsiteX31" fmla="*/ 367479 w 469200"/>
              <a:gd name="connsiteY31" fmla="*/ 234600 h 469200"/>
              <a:gd name="connsiteX32" fmla="*/ 353733 w 469200"/>
              <a:gd name="connsiteY32" fmla="*/ 248346 h 469200"/>
              <a:gd name="connsiteX33" fmla="*/ 339987 w 469200"/>
              <a:gd name="connsiteY33" fmla="*/ 248346 h 469200"/>
              <a:gd name="connsiteX34" fmla="*/ 339987 w 469200"/>
              <a:gd name="connsiteY34" fmla="*/ 275838 h 469200"/>
              <a:gd name="connsiteX35" fmla="*/ 353733 w 469200"/>
              <a:gd name="connsiteY35" fmla="*/ 275838 h 469200"/>
              <a:gd name="connsiteX36" fmla="*/ 367479 w 469200"/>
              <a:gd name="connsiteY36" fmla="*/ 289584 h 469200"/>
              <a:gd name="connsiteX37" fmla="*/ 353733 w 469200"/>
              <a:gd name="connsiteY37" fmla="*/ 303330 h 469200"/>
              <a:gd name="connsiteX38" fmla="*/ 339987 w 469200"/>
              <a:gd name="connsiteY38" fmla="*/ 303330 h 469200"/>
              <a:gd name="connsiteX39" fmla="*/ 339987 w 469200"/>
              <a:gd name="connsiteY39" fmla="*/ 326241 h 469200"/>
              <a:gd name="connsiteX40" fmla="*/ 326241 w 469200"/>
              <a:gd name="connsiteY40" fmla="*/ 339987 h 469200"/>
              <a:gd name="connsiteX41" fmla="*/ 303330 w 469200"/>
              <a:gd name="connsiteY41" fmla="*/ 339987 h 469200"/>
              <a:gd name="connsiteX42" fmla="*/ 303330 w 469200"/>
              <a:gd name="connsiteY42" fmla="*/ 353733 h 469200"/>
              <a:gd name="connsiteX43" fmla="*/ 289584 w 469200"/>
              <a:gd name="connsiteY43" fmla="*/ 367479 h 469200"/>
              <a:gd name="connsiteX44" fmla="*/ 275838 w 469200"/>
              <a:gd name="connsiteY44" fmla="*/ 353733 h 469200"/>
              <a:gd name="connsiteX45" fmla="*/ 275838 w 469200"/>
              <a:gd name="connsiteY45" fmla="*/ 339987 h 469200"/>
              <a:gd name="connsiteX46" fmla="*/ 248346 w 469200"/>
              <a:gd name="connsiteY46" fmla="*/ 339987 h 469200"/>
              <a:gd name="connsiteX47" fmla="*/ 248346 w 469200"/>
              <a:gd name="connsiteY47" fmla="*/ 353733 h 469200"/>
              <a:gd name="connsiteX48" fmla="*/ 234600 w 469200"/>
              <a:gd name="connsiteY48" fmla="*/ 367479 h 469200"/>
              <a:gd name="connsiteX49" fmla="*/ 220854 w 469200"/>
              <a:gd name="connsiteY49" fmla="*/ 353733 h 469200"/>
              <a:gd name="connsiteX50" fmla="*/ 220854 w 469200"/>
              <a:gd name="connsiteY50" fmla="*/ 339987 h 469200"/>
              <a:gd name="connsiteX51" fmla="*/ 193362 w 469200"/>
              <a:gd name="connsiteY51" fmla="*/ 339987 h 469200"/>
              <a:gd name="connsiteX52" fmla="*/ 193362 w 469200"/>
              <a:gd name="connsiteY52" fmla="*/ 353733 h 469200"/>
              <a:gd name="connsiteX53" fmla="*/ 179616 w 469200"/>
              <a:gd name="connsiteY53" fmla="*/ 367479 h 469200"/>
              <a:gd name="connsiteX54" fmla="*/ 165869 w 469200"/>
              <a:gd name="connsiteY54" fmla="*/ 353733 h 469200"/>
              <a:gd name="connsiteX55" fmla="*/ 165869 w 469200"/>
              <a:gd name="connsiteY55" fmla="*/ 339987 h 469200"/>
              <a:gd name="connsiteX56" fmla="*/ 142959 w 469200"/>
              <a:gd name="connsiteY56" fmla="*/ 339987 h 469200"/>
              <a:gd name="connsiteX57" fmla="*/ 129213 w 469200"/>
              <a:gd name="connsiteY57" fmla="*/ 326241 h 469200"/>
              <a:gd name="connsiteX58" fmla="*/ 129213 w 469200"/>
              <a:gd name="connsiteY58" fmla="*/ 303330 h 469200"/>
              <a:gd name="connsiteX59" fmla="*/ 115467 w 469200"/>
              <a:gd name="connsiteY59" fmla="*/ 303330 h 469200"/>
              <a:gd name="connsiteX60" fmla="*/ 101721 w 469200"/>
              <a:gd name="connsiteY60" fmla="*/ 289584 h 469200"/>
              <a:gd name="connsiteX61" fmla="*/ 115467 w 469200"/>
              <a:gd name="connsiteY61" fmla="*/ 275838 h 469200"/>
              <a:gd name="connsiteX62" fmla="*/ 129213 w 469200"/>
              <a:gd name="connsiteY62" fmla="*/ 275838 h 469200"/>
              <a:gd name="connsiteX63" fmla="*/ 129213 w 469200"/>
              <a:gd name="connsiteY63" fmla="*/ 248346 h 469200"/>
              <a:gd name="connsiteX64" fmla="*/ 115467 w 469200"/>
              <a:gd name="connsiteY64" fmla="*/ 248346 h 469200"/>
              <a:gd name="connsiteX65" fmla="*/ 101721 w 469200"/>
              <a:gd name="connsiteY65" fmla="*/ 234600 h 469200"/>
              <a:gd name="connsiteX66" fmla="*/ 115467 w 469200"/>
              <a:gd name="connsiteY66" fmla="*/ 220854 h 469200"/>
              <a:gd name="connsiteX67" fmla="*/ 129213 w 469200"/>
              <a:gd name="connsiteY67" fmla="*/ 220854 h 469200"/>
              <a:gd name="connsiteX68" fmla="*/ 129213 w 469200"/>
              <a:gd name="connsiteY68" fmla="*/ 193362 h 469200"/>
              <a:gd name="connsiteX69" fmla="*/ 115467 w 469200"/>
              <a:gd name="connsiteY69" fmla="*/ 193362 h 469200"/>
              <a:gd name="connsiteX70" fmla="*/ 101721 w 469200"/>
              <a:gd name="connsiteY70" fmla="*/ 179616 h 469200"/>
              <a:gd name="connsiteX71" fmla="*/ 115467 w 469200"/>
              <a:gd name="connsiteY71" fmla="*/ 165869 h 469200"/>
              <a:gd name="connsiteX72" fmla="*/ 129213 w 469200"/>
              <a:gd name="connsiteY72" fmla="*/ 165869 h 469200"/>
              <a:gd name="connsiteX73" fmla="*/ 129213 w 469200"/>
              <a:gd name="connsiteY73" fmla="*/ 142959 h 469200"/>
              <a:gd name="connsiteX74" fmla="*/ 142959 w 469200"/>
              <a:gd name="connsiteY74" fmla="*/ 129213 h 469200"/>
              <a:gd name="connsiteX75" fmla="*/ 165869 w 469200"/>
              <a:gd name="connsiteY75" fmla="*/ 129213 h 469200"/>
              <a:gd name="connsiteX76" fmla="*/ 165869 w 469200"/>
              <a:gd name="connsiteY76" fmla="*/ 115467 h 469200"/>
              <a:gd name="connsiteX77" fmla="*/ 179616 w 469200"/>
              <a:gd name="connsiteY77" fmla="*/ 101721 h 469200"/>
              <a:gd name="connsiteX78" fmla="*/ 211690 w 469200"/>
              <a:gd name="connsiteY78" fmla="*/ 27492 h 469200"/>
              <a:gd name="connsiteX79" fmla="*/ 211690 w 469200"/>
              <a:gd name="connsiteY79" fmla="*/ 45656 h 469200"/>
              <a:gd name="connsiteX80" fmla="*/ 200547 w 469200"/>
              <a:gd name="connsiteY80" fmla="*/ 59153 h 469200"/>
              <a:gd name="connsiteX81" fmla="*/ 134620 w 469200"/>
              <a:gd name="connsiteY81" fmla="*/ 86465 h 469200"/>
              <a:gd name="connsiteX82" fmla="*/ 117199 w 469200"/>
              <a:gd name="connsiteY82" fmla="*/ 84799 h 469200"/>
              <a:gd name="connsiteX83" fmla="*/ 104352 w 469200"/>
              <a:gd name="connsiteY83" fmla="*/ 71953 h 469200"/>
              <a:gd name="connsiteX84" fmla="*/ 71953 w 469200"/>
              <a:gd name="connsiteY84" fmla="*/ 104352 h 469200"/>
              <a:gd name="connsiteX85" fmla="*/ 84800 w 469200"/>
              <a:gd name="connsiteY85" fmla="*/ 117198 h 469200"/>
              <a:gd name="connsiteX86" fmla="*/ 86466 w 469200"/>
              <a:gd name="connsiteY86" fmla="*/ 134620 h 469200"/>
              <a:gd name="connsiteX87" fmla="*/ 59154 w 469200"/>
              <a:gd name="connsiteY87" fmla="*/ 200547 h 469200"/>
              <a:gd name="connsiteX88" fmla="*/ 45656 w 469200"/>
              <a:gd name="connsiteY88" fmla="*/ 211690 h 469200"/>
              <a:gd name="connsiteX89" fmla="*/ 27492 w 469200"/>
              <a:gd name="connsiteY89" fmla="*/ 211690 h 469200"/>
              <a:gd name="connsiteX90" fmla="*/ 27492 w 469200"/>
              <a:gd name="connsiteY90" fmla="*/ 257510 h 469200"/>
              <a:gd name="connsiteX91" fmla="*/ 45656 w 469200"/>
              <a:gd name="connsiteY91" fmla="*/ 257510 h 469200"/>
              <a:gd name="connsiteX92" fmla="*/ 59154 w 469200"/>
              <a:gd name="connsiteY92" fmla="*/ 268652 h 469200"/>
              <a:gd name="connsiteX93" fmla="*/ 86466 w 469200"/>
              <a:gd name="connsiteY93" fmla="*/ 334579 h 469200"/>
              <a:gd name="connsiteX94" fmla="*/ 84800 w 469200"/>
              <a:gd name="connsiteY94" fmla="*/ 352001 h 469200"/>
              <a:gd name="connsiteX95" fmla="*/ 71953 w 469200"/>
              <a:gd name="connsiteY95" fmla="*/ 364847 h 469200"/>
              <a:gd name="connsiteX96" fmla="*/ 104352 w 469200"/>
              <a:gd name="connsiteY96" fmla="*/ 397247 h 469200"/>
              <a:gd name="connsiteX97" fmla="*/ 117199 w 469200"/>
              <a:gd name="connsiteY97" fmla="*/ 384400 h 469200"/>
              <a:gd name="connsiteX98" fmla="*/ 134620 w 469200"/>
              <a:gd name="connsiteY98" fmla="*/ 382734 h 469200"/>
              <a:gd name="connsiteX99" fmla="*/ 200547 w 469200"/>
              <a:gd name="connsiteY99" fmla="*/ 410045 h 469200"/>
              <a:gd name="connsiteX100" fmla="*/ 211690 w 469200"/>
              <a:gd name="connsiteY100" fmla="*/ 423543 h 469200"/>
              <a:gd name="connsiteX101" fmla="*/ 211690 w 469200"/>
              <a:gd name="connsiteY101" fmla="*/ 441708 h 469200"/>
              <a:gd name="connsiteX102" fmla="*/ 257510 w 469200"/>
              <a:gd name="connsiteY102" fmla="*/ 441708 h 469200"/>
              <a:gd name="connsiteX103" fmla="*/ 257510 w 469200"/>
              <a:gd name="connsiteY103" fmla="*/ 423544 h 469200"/>
              <a:gd name="connsiteX104" fmla="*/ 268653 w 469200"/>
              <a:gd name="connsiteY104" fmla="*/ 410046 h 469200"/>
              <a:gd name="connsiteX105" fmla="*/ 334580 w 469200"/>
              <a:gd name="connsiteY105" fmla="*/ 382735 h 469200"/>
              <a:gd name="connsiteX106" fmla="*/ 352001 w 469200"/>
              <a:gd name="connsiteY106" fmla="*/ 384401 h 469200"/>
              <a:gd name="connsiteX107" fmla="*/ 364848 w 469200"/>
              <a:gd name="connsiteY107" fmla="*/ 397247 h 469200"/>
              <a:gd name="connsiteX108" fmla="*/ 397247 w 469200"/>
              <a:gd name="connsiteY108" fmla="*/ 364848 h 469200"/>
              <a:gd name="connsiteX109" fmla="*/ 384400 w 469200"/>
              <a:gd name="connsiteY109" fmla="*/ 352002 h 469200"/>
              <a:gd name="connsiteX110" fmla="*/ 382734 w 469200"/>
              <a:gd name="connsiteY110" fmla="*/ 334580 h 469200"/>
              <a:gd name="connsiteX111" fmla="*/ 410046 w 469200"/>
              <a:gd name="connsiteY111" fmla="*/ 268653 h 469200"/>
              <a:gd name="connsiteX112" fmla="*/ 423544 w 469200"/>
              <a:gd name="connsiteY112" fmla="*/ 257510 h 469200"/>
              <a:gd name="connsiteX113" fmla="*/ 441708 w 469200"/>
              <a:gd name="connsiteY113" fmla="*/ 257510 h 469200"/>
              <a:gd name="connsiteX114" fmla="*/ 441708 w 469200"/>
              <a:gd name="connsiteY114" fmla="*/ 211690 h 469200"/>
              <a:gd name="connsiteX115" fmla="*/ 423544 w 469200"/>
              <a:gd name="connsiteY115" fmla="*/ 211690 h 469200"/>
              <a:gd name="connsiteX116" fmla="*/ 410046 w 469200"/>
              <a:gd name="connsiteY116" fmla="*/ 200548 h 469200"/>
              <a:gd name="connsiteX117" fmla="*/ 382734 w 469200"/>
              <a:gd name="connsiteY117" fmla="*/ 134621 h 469200"/>
              <a:gd name="connsiteX118" fmla="*/ 384400 w 469200"/>
              <a:gd name="connsiteY118" fmla="*/ 117199 h 469200"/>
              <a:gd name="connsiteX119" fmla="*/ 397247 w 469200"/>
              <a:gd name="connsiteY119" fmla="*/ 104353 h 469200"/>
              <a:gd name="connsiteX120" fmla="*/ 364848 w 469200"/>
              <a:gd name="connsiteY120" fmla="*/ 71953 h 469200"/>
              <a:gd name="connsiteX121" fmla="*/ 352001 w 469200"/>
              <a:gd name="connsiteY121" fmla="*/ 84800 h 469200"/>
              <a:gd name="connsiteX122" fmla="*/ 334580 w 469200"/>
              <a:gd name="connsiteY122" fmla="*/ 86466 h 469200"/>
              <a:gd name="connsiteX123" fmla="*/ 268653 w 469200"/>
              <a:gd name="connsiteY123" fmla="*/ 59154 h 469200"/>
              <a:gd name="connsiteX124" fmla="*/ 257510 w 469200"/>
              <a:gd name="connsiteY124" fmla="*/ 45656 h 469200"/>
              <a:gd name="connsiteX125" fmla="*/ 257510 w 469200"/>
              <a:gd name="connsiteY125" fmla="*/ 27492 h 469200"/>
              <a:gd name="connsiteX126" fmla="*/ 197944 w 469200"/>
              <a:gd name="connsiteY126" fmla="*/ 0 h 469200"/>
              <a:gd name="connsiteX127" fmla="*/ 271256 w 469200"/>
              <a:gd name="connsiteY127" fmla="*/ 0 h 469200"/>
              <a:gd name="connsiteX128" fmla="*/ 285002 w 469200"/>
              <a:gd name="connsiteY128" fmla="*/ 13746 h 469200"/>
              <a:gd name="connsiteX129" fmla="*/ 285002 w 469200"/>
              <a:gd name="connsiteY129" fmla="*/ 34626 h 469200"/>
              <a:gd name="connsiteX130" fmla="*/ 340362 w 469200"/>
              <a:gd name="connsiteY130" fmla="*/ 57561 h 469200"/>
              <a:gd name="connsiteX131" fmla="*/ 355129 w 469200"/>
              <a:gd name="connsiteY131" fmla="*/ 42793 h 469200"/>
              <a:gd name="connsiteX132" fmla="*/ 364849 w 469200"/>
              <a:gd name="connsiteY132" fmla="*/ 38767 h 469200"/>
              <a:gd name="connsiteX133" fmla="*/ 374568 w 469200"/>
              <a:gd name="connsiteY133" fmla="*/ 42793 h 469200"/>
              <a:gd name="connsiteX134" fmla="*/ 426407 w 469200"/>
              <a:gd name="connsiteY134" fmla="*/ 94634 h 469200"/>
              <a:gd name="connsiteX135" fmla="*/ 430434 w 469200"/>
              <a:gd name="connsiteY135" fmla="*/ 104353 h 469200"/>
              <a:gd name="connsiteX136" fmla="*/ 426407 w 469200"/>
              <a:gd name="connsiteY136" fmla="*/ 114073 h 469200"/>
              <a:gd name="connsiteX137" fmla="*/ 411641 w 469200"/>
              <a:gd name="connsiteY137" fmla="*/ 128840 h 469200"/>
              <a:gd name="connsiteX138" fmla="*/ 434574 w 469200"/>
              <a:gd name="connsiteY138" fmla="*/ 184198 h 469200"/>
              <a:gd name="connsiteX139" fmla="*/ 455454 w 469200"/>
              <a:gd name="connsiteY139" fmla="*/ 184198 h 469200"/>
              <a:gd name="connsiteX140" fmla="*/ 469200 w 469200"/>
              <a:gd name="connsiteY140" fmla="*/ 197946 h 469200"/>
              <a:gd name="connsiteX141" fmla="*/ 469200 w 469200"/>
              <a:gd name="connsiteY141" fmla="*/ 271258 h 469200"/>
              <a:gd name="connsiteX142" fmla="*/ 455454 w 469200"/>
              <a:gd name="connsiteY142" fmla="*/ 285004 h 469200"/>
              <a:gd name="connsiteX143" fmla="*/ 434572 w 469200"/>
              <a:gd name="connsiteY143" fmla="*/ 285004 h 469200"/>
              <a:gd name="connsiteX144" fmla="*/ 411639 w 469200"/>
              <a:gd name="connsiteY144" fmla="*/ 340362 h 469200"/>
              <a:gd name="connsiteX145" fmla="*/ 426406 w 469200"/>
              <a:gd name="connsiteY145" fmla="*/ 355129 h 469200"/>
              <a:gd name="connsiteX146" fmla="*/ 430432 w 469200"/>
              <a:gd name="connsiteY146" fmla="*/ 364849 h 469200"/>
              <a:gd name="connsiteX147" fmla="*/ 426406 w 469200"/>
              <a:gd name="connsiteY147" fmla="*/ 374568 h 469200"/>
              <a:gd name="connsiteX148" fmla="*/ 374566 w 469200"/>
              <a:gd name="connsiteY148" fmla="*/ 426407 h 469200"/>
              <a:gd name="connsiteX149" fmla="*/ 355127 w 469200"/>
              <a:gd name="connsiteY149" fmla="*/ 426407 h 469200"/>
              <a:gd name="connsiteX150" fmla="*/ 340359 w 469200"/>
              <a:gd name="connsiteY150" fmla="*/ 411640 h 469200"/>
              <a:gd name="connsiteX151" fmla="*/ 285001 w 469200"/>
              <a:gd name="connsiteY151" fmla="*/ 434573 h 469200"/>
              <a:gd name="connsiteX152" fmla="*/ 285001 w 469200"/>
              <a:gd name="connsiteY152" fmla="*/ 455454 h 469200"/>
              <a:gd name="connsiteX153" fmla="*/ 271255 w 469200"/>
              <a:gd name="connsiteY153" fmla="*/ 469200 h 469200"/>
              <a:gd name="connsiteX154" fmla="*/ 197943 w 469200"/>
              <a:gd name="connsiteY154" fmla="*/ 469200 h 469200"/>
              <a:gd name="connsiteX155" fmla="*/ 184197 w 469200"/>
              <a:gd name="connsiteY155" fmla="*/ 455454 h 469200"/>
              <a:gd name="connsiteX156" fmla="*/ 184197 w 469200"/>
              <a:gd name="connsiteY156" fmla="*/ 434571 h 469200"/>
              <a:gd name="connsiteX157" fmla="*/ 128839 w 469200"/>
              <a:gd name="connsiteY157" fmla="*/ 411638 h 469200"/>
              <a:gd name="connsiteX158" fmla="*/ 114072 w 469200"/>
              <a:gd name="connsiteY158" fmla="*/ 426406 h 469200"/>
              <a:gd name="connsiteX159" fmla="*/ 94632 w 469200"/>
              <a:gd name="connsiteY159" fmla="*/ 426406 h 469200"/>
              <a:gd name="connsiteX160" fmla="*/ 42793 w 469200"/>
              <a:gd name="connsiteY160" fmla="*/ 374566 h 469200"/>
              <a:gd name="connsiteX161" fmla="*/ 38766 w 469200"/>
              <a:gd name="connsiteY161" fmla="*/ 364847 h 469200"/>
              <a:gd name="connsiteX162" fmla="*/ 42793 w 469200"/>
              <a:gd name="connsiteY162" fmla="*/ 355127 h 469200"/>
              <a:gd name="connsiteX163" fmla="*/ 57559 w 469200"/>
              <a:gd name="connsiteY163" fmla="*/ 340360 h 469200"/>
              <a:gd name="connsiteX164" fmla="*/ 34626 w 469200"/>
              <a:gd name="connsiteY164" fmla="*/ 285002 h 469200"/>
              <a:gd name="connsiteX165" fmla="*/ 13746 w 469200"/>
              <a:gd name="connsiteY165" fmla="*/ 285002 h 469200"/>
              <a:gd name="connsiteX166" fmla="*/ 0 w 469200"/>
              <a:gd name="connsiteY166" fmla="*/ 271256 h 469200"/>
              <a:gd name="connsiteX167" fmla="*/ 0 w 469200"/>
              <a:gd name="connsiteY167" fmla="*/ 197944 h 469200"/>
              <a:gd name="connsiteX168" fmla="*/ 13746 w 469200"/>
              <a:gd name="connsiteY168" fmla="*/ 184198 h 469200"/>
              <a:gd name="connsiteX169" fmla="*/ 34626 w 469200"/>
              <a:gd name="connsiteY169" fmla="*/ 184198 h 469200"/>
              <a:gd name="connsiteX170" fmla="*/ 57561 w 469200"/>
              <a:gd name="connsiteY170" fmla="*/ 128839 h 469200"/>
              <a:gd name="connsiteX171" fmla="*/ 42794 w 469200"/>
              <a:gd name="connsiteY171" fmla="*/ 114072 h 469200"/>
              <a:gd name="connsiteX172" fmla="*/ 38768 w 469200"/>
              <a:gd name="connsiteY172" fmla="*/ 104352 h 469200"/>
              <a:gd name="connsiteX173" fmla="*/ 42794 w 469200"/>
              <a:gd name="connsiteY173" fmla="*/ 94633 h 469200"/>
              <a:gd name="connsiteX174" fmla="*/ 94634 w 469200"/>
              <a:gd name="connsiteY174" fmla="*/ 42793 h 469200"/>
              <a:gd name="connsiteX175" fmla="*/ 104353 w 469200"/>
              <a:gd name="connsiteY175" fmla="*/ 38766 h 469200"/>
              <a:gd name="connsiteX176" fmla="*/ 114072 w 469200"/>
              <a:gd name="connsiteY176" fmla="*/ 42793 h 469200"/>
              <a:gd name="connsiteX177" fmla="*/ 128840 w 469200"/>
              <a:gd name="connsiteY177" fmla="*/ 57560 h 469200"/>
              <a:gd name="connsiteX178" fmla="*/ 184198 w 469200"/>
              <a:gd name="connsiteY178" fmla="*/ 34626 h 469200"/>
              <a:gd name="connsiteX179" fmla="*/ 184198 w 469200"/>
              <a:gd name="connsiteY179" fmla="*/ 13746 h 469200"/>
              <a:gd name="connsiteX180" fmla="*/ 197944 w 469200"/>
              <a:gd name="connsiteY180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469200" h="469200">
                <a:moveTo>
                  <a:pt x="234599" y="220853"/>
                </a:moveTo>
                <a:cubicBezTo>
                  <a:pt x="242191" y="220853"/>
                  <a:pt x="248345" y="227007"/>
                  <a:pt x="248345" y="234599"/>
                </a:cubicBezTo>
                <a:cubicBezTo>
                  <a:pt x="248345" y="242191"/>
                  <a:pt x="242191" y="248345"/>
                  <a:pt x="234599" y="248345"/>
                </a:cubicBezTo>
                <a:cubicBezTo>
                  <a:pt x="227007" y="248345"/>
                  <a:pt x="220853" y="242191"/>
                  <a:pt x="220853" y="234599"/>
                </a:cubicBezTo>
                <a:cubicBezTo>
                  <a:pt x="220853" y="227007"/>
                  <a:pt x="227007" y="220853"/>
                  <a:pt x="234599" y="220853"/>
                </a:cubicBezTo>
                <a:close/>
                <a:moveTo>
                  <a:pt x="156705" y="156705"/>
                </a:moveTo>
                <a:lnTo>
                  <a:pt x="156705" y="312494"/>
                </a:lnTo>
                <a:lnTo>
                  <a:pt x="312494" y="312494"/>
                </a:lnTo>
                <a:lnTo>
                  <a:pt x="312494" y="156705"/>
                </a:lnTo>
                <a:close/>
                <a:moveTo>
                  <a:pt x="179616" y="101721"/>
                </a:moveTo>
                <a:cubicBezTo>
                  <a:pt x="187207" y="101721"/>
                  <a:pt x="193362" y="107876"/>
                  <a:pt x="193362" y="115467"/>
                </a:cubicBezTo>
                <a:lnTo>
                  <a:pt x="193362" y="129213"/>
                </a:lnTo>
                <a:lnTo>
                  <a:pt x="220854" y="129213"/>
                </a:lnTo>
                <a:lnTo>
                  <a:pt x="220854" y="115467"/>
                </a:lnTo>
                <a:cubicBezTo>
                  <a:pt x="220854" y="107876"/>
                  <a:pt x="227008" y="101721"/>
                  <a:pt x="234600" y="101721"/>
                </a:cubicBezTo>
                <a:cubicBezTo>
                  <a:pt x="242191" y="101721"/>
                  <a:pt x="248346" y="107876"/>
                  <a:pt x="248346" y="115467"/>
                </a:cubicBezTo>
                <a:lnTo>
                  <a:pt x="248346" y="129213"/>
                </a:lnTo>
                <a:lnTo>
                  <a:pt x="275838" y="129213"/>
                </a:lnTo>
                <a:lnTo>
                  <a:pt x="275838" y="115467"/>
                </a:lnTo>
                <a:cubicBezTo>
                  <a:pt x="275838" y="107876"/>
                  <a:pt x="281993" y="101721"/>
                  <a:pt x="289584" y="101721"/>
                </a:cubicBezTo>
                <a:cubicBezTo>
                  <a:pt x="297176" y="101721"/>
                  <a:pt x="303330" y="107876"/>
                  <a:pt x="303330" y="115467"/>
                </a:cubicBezTo>
                <a:lnTo>
                  <a:pt x="303330" y="129213"/>
                </a:lnTo>
                <a:lnTo>
                  <a:pt x="326241" y="129213"/>
                </a:lnTo>
                <a:cubicBezTo>
                  <a:pt x="333832" y="129213"/>
                  <a:pt x="339987" y="135368"/>
                  <a:pt x="339987" y="142959"/>
                </a:cubicBezTo>
                <a:lnTo>
                  <a:pt x="339987" y="165869"/>
                </a:lnTo>
                <a:lnTo>
                  <a:pt x="353733" y="165869"/>
                </a:lnTo>
                <a:cubicBezTo>
                  <a:pt x="361324" y="165869"/>
                  <a:pt x="367479" y="172024"/>
                  <a:pt x="367479" y="179616"/>
                </a:cubicBezTo>
                <a:cubicBezTo>
                  <a:pt x="367479" y="187207"/>
                  <a:pt x="361324" y="193362"/>
                  <a:pt x="353733" y="193362"/>
                </a:cubicBezTo>
                <a:lnTo>
                  <a:pt x="339987" y="193362"/>
                </a:lnTo>
                <a:lnTo>
                  <a:pt x="339987" y="220854"/>
                </a:lnTo>
                <a:lnTo>
                  <a:pt x="353733" y="220854"/>
                </a:lnTo>
                <a:cubicBezTo>
                  <a:pt x="361324" y="220854"/>
                  <a:pt x="367479" y="227008"/>
                  <a:pt x="367479" y="234600"/>
                </a:cubicBezTo>
                <a:cubicBezTo>
                  <a:pt x="367479" y="242191"/>
                  <a:pt x="361324" y="248346"/>
                  <a:pt x="353733" y="248346"/>
                </a:cubicBezTo>
                <a:lnTo>
                  <a:pt x="339987" y="248346"/>
                </a:lnTo>
                <a:lnTo>
                  <a:pt x="339987" y="275838"/>
                </a:lnTo>
                <a:lnTo>
                  <a:pt x="353733" y="275838"/>
                </a:lnTo>
                <a:cubicBezTo>
                  <a:pt x="361324" y="275838"/>
                  <a:pt x="367479" y="281993"/>
                  <a:pt x="367479" y="289584"/>
                </a:cubicBezTo>
                <a:cubicBezTo>
                  <a:pt x="367479" y="297176"/>
                  <a:pt x="361324" y="303330"/>
                  <a:pt x="353733" y="303330"/>
                </a:cubicBezTo>
                <a:lnTo>
                  <a:pt x="339987" y="303330"/>
                </a:lnTo>
                <a:lnTo>
                  <a:pt x="339987" y="326241"/>
                </a:lnTo>
                <a:cubicBezTo>
                  <a:pt x="339987" y="333832"/>
                  <a:pt x="333832" y="339987"/>
                  <a:pt x="326241" y="339987"/>
                </a:cubicBezTo>
                <a:lnTo>
                  <a:pt x="303330" y="339987"/>
                </a:lnTo>
                <a:lnTo>
                  <a:pt x="303330" y="353733"/>
                </a:lnTo>
                <a:cubicBezTo>
                  <a:pt x="303330" y="361324"/>
                  <a:pt x="297176" y="367479"/>
                  <a:pt x="289584" y="367479"/>
                </a:cubicBezTo>
                <a:cubicBezTo>
                  <a:pt x="281993" y="367479"/>
                  <a:pt x="275838" y="361324"/>
                  <a:pt x="275838" y="353733"/>
                </a:cubicBezTo>
                <a:lnTo>
                  <a:pt x="275838" y="339987"/>
                </a:lnTo>
                <a:lnTo>
                  <a:pt x="248346" y="339987"/>
                </a:lnTo>
                <a:lnTo>
                  <a:pt x="248346" y="353733"/>
                </a:lnTo>
                <a:cubicBezTo>
                  <a:pt x="248346" y="361324"/>
                  <a:pt x="242191" y="367479"/>
                  <a:pt x="234600" y="367479"/>
                </a:cubicBezTo>
                <a:cubicBezTo>
                  <a:pt x="227008" y="367479"/>
                  <a:pt x="220854" y="361324"/>
                  <a:pt x="220854" y="353733"/>
                </a:cubicBezTo>
                <a:lnTo>
                  <a:pt x="220854" y="339987"/>
                </a:lnTo>
                <a:lnTo>
                  <a:pt x="193362" y="339987"/>
                </a:lnTo>
                <a:lnTo>
                  <a:pt x="193362" y="353733"/>
                </a:lnTo>
                <a:cubicBezTo>
                  <a:pt x="193362" y="361324"/>
                  <a:pt x="187207" y="367479"/>
                  <a:pt x="179616" y="367479"/>
                </a:cubicBezTo>
                <a:cubicBezTo>
                  <a:pt x="172024" y="367479"/>
                  <a:pt x="165869" y="361324"/>
                  <a:pt x="165869" y="353733"/>
                </a:cubicBezTo>
                <a:lnTo>
                  <a:pt x="165869" y="339987"/>
                </a:lnTo>
                <a:lnTo>
                  <a:pt x="142959" y="339987"/>
                </a:lnTo>
                <a:cubicBezTo>
                  <a:pt x="135368" y="339987"/>
                  <a:pt x="129213" y="333832"/>
                  <a:pt x="129213" y="326241"/>
                </a:cubicBezTo>
                <a:lnTo>
                  <a:pt x="129213" y="303330"/>
                </a:lnTo>
                <a:lnTo>
                  <a:pt x="115467" y="303330"/>
                </a:lnTo>
                <a:cubicBezTo>
                  <a:pt x="107876" y="303330"/>
                  <a:pt x="101721" y="297176"/>
                  <a:pt x="101721" y="289584"/>
                </a:cubicBezTo>
                <a:cubicBezTo>
                  <a:pt x="101721" y="281993"/>
                  <a:pt x="107876" y="275838"/>
                  <a:pt x="115467" y="275838"/>
                </a:cubicBezTo>
                <a:lnTo>
                  <a:pt x="129213" y="275838"/>
                </a:lnTo>
                <a:lnTo>
                  <a:pt x="129213" y="248346"/>
                </a:lnTo>
                <a:lnTo>
                  <a:pt x="115467" y="248346"/>
                </a:lnTo>
                <a:cubicBezTo>
                  <a:pt x="107876" y="248346"/>
                  <a:pt x="101721" y="242191"/>
                  <a:pt x="101721" y="234600"/>
                </a:cubicBezTo>
                <a:cubicBezTo>
                  <a:pt x="101721" y="227008"/>
                  <a:pt x="107876" y="220854"/>
                  <a:pt x="115467" y="220854"/>
                </a:cubicBezTo>
                <a:lnTo>
                  <a:pt x="129213" y="220854"/>
                </a:lnTo>
                <a:lnTo>
                  <a:pt x="129213" y="193362"/>
                </a:lnTo>
                <a:lnTo>
                  <a:pt x="115467" y="193362"/>
                </a:lnTo>
                <a:cubicBezTo>
                  <a:pt x="107876" y="193362"/>
                  <a:pt x="101721" y="187207"/>
                  <a:pt x="101721" y="179616"/>
                </a:cubicBezTo>
                <a:cubicBezTo>
                  <a:pt x="101721" y="172024"/>
                  <a:pt x="107876" y="165869"/>
                  <a:pt x="115467" y="165869"/>
                </a:cubicBezTo>
                <a:lnTo>
                  <a:pt x="129213" y="165869"/>
                </a:lnTo>
                <a:lnTo>
                  <a:pt x="129213" y="142959"/>
                </a:lnTo>
                <a:cubicBezTo>
                  <a:pt x="129213" y="135368"/>
                  <a:pt x="135368" y="129213"/>
                  <a:pt x="142959" y="129213"/>
                </a:cubicBezTo>
                <a:lnTo>
                  <a:pt x="165869" y="129213"/>
                </a:lnTo>
                <a:lnTo>
                  <a:pt x="165869" y="115467"/>
                </a:lnTo>
                <a:cubicBezTo>
                  <a:pt x="165869" y="107876"/>
                  <a:pt x="172024" y="101721"/>
                  <a:pt x="179616" y="101721"/>
                </a:cubicBezTo>
                <a:close/>
                <a:moveTo>
                  <a:pt x="211690" y="27492"/>
                </a:moveTo>
                <a:lnTo>
                  <a:pt x="211690" y="45656"/>
                </a:lnTo>
                <a:cubicBezTo>
                  <a:pt x="211690" y="52244"/>
                  <a:pt x="207015" y="57906"/>
                  <a:pt x="200547" y="59153"/>
                </a:cubicBezTo>
                <a:cubicBezTo>
                  <a:pt x="176833" y="63727"/>
                  <a:pt x="154652" y="72916"/>
                  <a:pt x="134620" y="86465"/>
                </a:cubicBezTo>
                <a:cubicBezTo>
                  <a:pt x="129166" y="90156"/>
                  <a:pt x="121858" y="89457"/>
                  <a:pt x="117199" y="84799"/>
                </a:cubicBezTo>
                <a:lnTo>
                  <a:pt x="104352" y="71953"/>
                </a:lnTo>
                <a:lnTo>
                  <a:pt x="71953" y="104352"/>
                </a:lnTo>
                <a:lnTo>
                  <a:pt x="84800" y="117198"/>
                </a:lnTo>
                <a:cubicBezTo>
                  <a:pt x="89458" y="121856"/>
                  <a:pt x="90156" y="129164"/>
                  <a:pt x="86466" y="134620"/>
                </a:cubicBezTo>
                <a:cubicBezTo>
                  <a:pt x="72918" y="154651"/>
                  <a:pt x="63728" y="176833"/>
                  <a:pt x="59154" y="200547"/>
                </a:cubicBezTo>
                <a:cubicBezTo>
                  <a:pt x="57906" y="207016"/>
                  <a:pt x="52243" y="211690"/>
                  <a:pt x="45656" y="211690"/>
                </a:cubicBezTo>
                <a:lnTo>
                  <a:pt x="27492" y="211690"/>
                </a:lnTo>
                <a:lnTo>
                  <a:pt x="27492" y="257510"/>
                </a:lnTo>
                <a:lnTo>
                  <a:pt x="45656" y="257510"/>
                </a:lnTo>
                <a:cubicBezTo>
                  <a:pt x="52244" y="257510"/>
                  <a:pt x="57906" y="262184"/>
                  <a:pt x="59154" y="268652"/>
                </a:cubicBezTo>
                <a:cubicBezTo>
                  <a:pt x="63729" y="292368"/>
                  <a:pt x="72918" y="314548"/>
                  <a:pt x="86466" y="334579"/>
                </a:cubicBezTo>
                <a:cubicBezTo>
                  <a:pt x="90157" y="340035"/>
                  <a:pt x="89458" y="347343"/>
                  <a:pt x="84800" y="352001"/>
                </a:cubicBezTo>
                <a:lnTo>
                  <a:pt x="71953" y="364847"/>
                </a:lnTo>
                <a:lnTo>
                  <a:pt x="104352" y="397247"/>
                </a:lnTo>
                <a:lnTo>
                  <a:pt x="117199" y="384400"/>
                </a:lnTo>
                <a:cubicBezTo>
                  <a:pt x="121856" y="379743"/>
                  <a:pt x="129165" y="379044"/>
                  <a:pt x="134620" y="382734"/>
                </a:cubicBezTo>
                <a:cubicBezTo>
                  <a:pt x="154652" y="396282"/>
                  <a:pt x="176833" y="405471"/>
                  <a:pt x="200547" y="410045"/>
                </a:cubicBezTo>
                <a:cubicBezTo>
                  <a:pt x="207015" y="411293"/>
                  <a:pt x="211690" y="416955"/>
                  <a:pt x="211690" y="423543"/>
                </a:cubicBezTo>
                <a:lnTo>
                  <a:pt x="211690" y="441708"/>
                </a:lnTo>
                <a:lnTo>
                  <a:pt x="257510" y="441708"/>
                </a:lnTo>
                <a:lnTo>
                  <a:pt x="257510" y="423544"/>
                </a:lnTo>
                <a:cubicBezTo>
                  <a:pt x="257510" y="416956"/>
                  <a:pt x="262184" y="411293"/>
                  <a:pt x="268653" y="410046"/>
                </a:cubicBezTo>
                <a:cubicBezTo>
                  <a:pt x="292367" y="405472"/>
                  <a:pt x="314548" y="396283"/>
                  <a:pt x="334580" y="382735"/>
                </a:cubicBezTo>
                <a:cubicBezTo>
                  <a:pt x="340037" y="379045"/>
                  <a:pt x="347344" y="379743"/>
                  <a:pt x="352001" y="384401"/>
                </a:cubicBezTo>
                <a:lnTo>
                  <a:pt x="364848" y="397247"/>
                </a:lnTo>
                <a:lnTo>
                  <a:pt x="397247" y="364848"/>
                </a:lnTo>
                <a:lnTo>
                  <a:pt x="384400" y="352002"/>
                </a:lnTo>
                <a:cubicBezTo>
                  <a:pt x="379742" y="347344"/>
                  <a:pt x="379044" y="340036"/>
                  <a:pt x="382734" y="334580"/>
                </a:cubicBezTo>
                <a:cubicBezTo>
                  <a:pt x="396282" y="314549"/>
                  <a:pt x="405471" y="292368"/>
                  <a:pt x="410046" y="268653"/>
                </a:cubicBezTo>
                <a:cubicBezTo>
                  <a:pt x="411294" y="262184"/>
                  <a:pt x="416957" y="257510"/>
                  <a:pt x="423544" y="257510"/>
                </a:cubicBezTo>
                <a:lnTo>
                  <a:pt x="441708" y="257510"/>
                </a:lnTo>
                <a:lnTo>
                  <a:pt x="441708" y="211690"/>
                </a:lnTo>
                <a:lnTo>
                  <a:pt x="423544" y="211690"/>
                </a:lnTo>
                <a:cubicBezTo>
                  <a:pt x="416956" y="211690"/>
                  <a:pt x="411294" y="207016"/>
                  <a:pt x="410046" y="200548"/>
                </a:cubicBezTo>
                <a:cubicBezTo>
                  <a:pt x="405472" y="176833"/>
                  <a:pt x="396282" y="154652"/>
                  <a:pt x="382734" y="134621"/>
                </a:cubicBezTo>
                <a:cubicBezTo>
                  <a:pt x="379043" y="129165"/>
                  <a:pt x="379742" y="121857"/>
                  <a:pt x="384400" y="117199"/>
                </a:cubicBezTo>
                <a:lnTo>
                  <a:pt x="397247" y="104353"/>
                </a:lnTo>
                <a:lnTo>
                  <a:pt x="364848" y="71953"/>
                </a:lnTo>
                <a:lnTo>
                  <a:pt x="352001" y="84800"/>
                </a:lnTo>
                <a:cubicBezTo>
                  <a:pt x="347345" y="89458"/>
                  <a:pt x="340036" y="90157"/>
                  <a:pt x="334580" y="86466"/>
                </a:cubicBezTo>
                <a:cubicBezTo>
                  <a:pt x="314548" y="72917"/>
                  <a:pt x="292368" y="63728"/>
                  <a:pt x="268653" y="59154"/>
                </a:cubicBezTo>
                <a:cubicBezTo>
                  <a:pt x="262185" y="57906"/>
                  <a:pt x="257510" y="52244"/>
                  <a:pt x="257510" y="45656"/>
                </a:cubicBezTo>
                <a:lnTo>
                  <a:pt x="257510" y="27492"/>
                </a:lnTo>
                <a:close/>
                <a:moveTo>
                  <a:pt x="197944" y="0"/>
                </a:moveTo>
                <a:lnTo>
                  <a:pt x="271256" y="0"/>
                </a:lnTo>
                <a:cubicBezTo>
                  <a:pt x="278848" y="0"/>
                  <a:pt x="285002" y="6155"/>
                  <a:pt x="285002" y="13746"/>
                </a:cubicBezTo>
                <a:lnTo>
                  <a:pt x="285002" y="34626"/>
                </a:lnTo>
                <a:cubicBezTo>
                  <a:pt x="304532" y="39519"/>
                  <a:pt x="323077" y="47201"/>
                  <a:pt x="340362" y="57561"/>
                </a:cubicBezTo>
                <a:lnTo>
                  <a:pt x="355129" y="42793"/>
                </a:lnTo>
                <a:cubicBezTo>
                  <a:pt x="357706" y="40216"/>
                  <a:pt x="361203" y="38767"/>
                  <a:pt x="364849" y="38767"/>
                </a:cubicBezTo>
                <a:cubicBezTo>
                  <a:pt x="368494" y="38767"/>
                  <a:pt x="371991" y="40216"/>
                  <a:pt x="374568" y="42793"/>
                </a:cubicBezTo>
                <a:lnTo>
                  <a:pt x="426407" y="94634"/>
                </a:lnTo>
                <a:cubicBezTo>
                  <a:pt x="428986" y="97211"/>
                  <a:pt x="430434" y="100708"/>
                  <a:pt x="430434" y="104353"/>
                </a:cubicBezTo>
                <a:cubicBezTo>
                  <a:pt x="430434" y="107999"/>
                  <a:pt x="428985" y="111495"/>
                  <a:pt x="426407" y="114073"/>
                </a:cubicBezTo>
                <a:lnTo>
                  <a:pt x="411641" y="128840"/>
                </a:lnTo>
                <a:cubicBezTo>
                  <a:pt x="421999" y="146125"/>
                  <a:pt x="429681" y="164666"/>
                  <a:pt x="434574" y="184198"/>
                </a:cubicBezTo>
                <a:lnTo>
                  <a:pt x="455454" y="184198"/>
                </a:lnTo>
                <a:cubicBezTo>
                  <a:pt x="463045" y="184198"/>
                  <a:pt x="469200" y="190352"/>
                  <a:pt x="469200" y="197946"/>
                </a:cubicBezTo>
                <a:lnTo>
                  <a:pt x="469200" y="271258"/>
                </a:lnTo>
                <a:cubicBezTo>
                  <a:pt x="469200" y="278850"/>
                  <a:pt x="463045" y="285004"/>
                  <a:pt x="455454" y="285004"/>
                </a:cubicBezTo>
                <a:lnTo>
                  <a:pt x="434572" y="285004"/>
                </a:lnTo>
                <a:cubicBezTo>
                  <a:pt x="429680" y="304536"/>
                  <a:pt x="421998" y="323078"/>
                  <a:pt x="411639" y="340362"/>
                </a:cubicBezTo>
                <a:lnTo>
                  <a:pt x="426406" y="355129"/>
                </a:lnTo>
                <a:cubicBezTo>
                  <a:pt x="428984" y="357706"/>
                  <a:pt x="430432" y="361202"/>
                  <a:pt x="430432" y="364849"/>
                </a:cubicBezTo>
                <a:cubicBezTo>
                  <a:pt x="430432" y="368494"/>
                  <a:pt x="428984" y="371990"/>
                  <a:pt x="426406" y="374568"/>
                </a:cubicBezTo>
                <a:lnTo>
                  <a:pt x="374566" y="426407"/>
                </a:lnTo>
                <a:cubicBezTo>
                  <a:pt x="369198" y="431776"/>
                  <a:pt x="360494" y="431775"/>
                  <a:pt x="355127" y="426407"/>
                </a:cubicBezTo>
                <a:lnTo>
                  <a:pt x="340359" y="411640"/>
                </a:lnTo>
                <a:cubicBezTo>
                  <a:pt x="323076" y="421998"/>
                  <a:pt x="304531" y="429681"/>
                  <a:pt x="285001" y="434573"/>
                </a:cubicBezTo>
                <a:lnTo>
                  <a:pt x="285001" y="455454"/>
                </a:lnTo>
                <a:cubicBezTo>
                  <a:pt x="285001" y="463045"/>
                  <a:pt x="278847" y="469200"/>
                  <a:pt x="271255" y="469200"/>
                </a:cubicBezTo>
                <a:lnTo>
                  <a:pt x="197943" y="469200"/>
                </a:lnTo>
                <a:cubicBezTo>
                  <a:pt x="190351" y="469200"/>
                  <a:pt x="184197" y="463045"/>
                  <a:pt x="184197" y="455454"/>
                </a:cubicBezTo>
                <a:lnTo>
                  <a:pt x="184197" y="434571"/>
                </a:lnTo>
                <a:cubicBezTo>
                  <a:pt x="164668" y="429679"/>
                  <a:pt x="146122" y="421996"/>
                  <a:pt x="128839" y="411638"/>
                </a:cubicBezTo>
                <a:lnTo>
                  <a:pt x="114072" y="426406"/>
                </a:lnTo>
                <a:cubicBezTo>
                  <a:pt x="108702" y="431774"/>
                  <a:pt x="99998" y="431773"/>
                  <a:pt x="94632" y="426406"/>
                </a:cubicBezTo>
                <a:lnTo>
                  <a:pt x="42793" y="374566"/>
                </a:lnTo>
                <a:cubicBezTo>
                  <a:pt x="40214" y="371989"/>
                  <a:pt x="38766" y="368492"/>
                  <a:pt x="38766" y="364847"/>
                </a:cubicBezTo>
                <a:cubicBezTo>
                  <a:pt x="38766" y="361201"/>
                  <a:pt x="40215" y="357705"/>
                  <a:pt x="42793" y="355127"/>
                </a:cubicBezTo>
                <a:lnTo>
                  <a:pt x="57559" y="340360"/>
                </a:lnTo>
                <a:cubicBezTo>
                  <a:pt x="47201" y="323076"/>
                  <a:pt x="39519" y="304534"/>
                  <a:pt x="34626" y="285002"/>
                </a:cubicBezTo>
                <a:lnTo>
                  <a:pt x="13746" y="285002"/>
                </a:lnTo>
                <a:cubicBezTo>
                  <a:pt x="6155" y="285002"/>
                  <a:pt x="0" y="278848"/>
                  <a:pt x="0" y="271256"/>
                </a:cubicBezTo>
                <a:lnTo>
                  <a:pt x="0" y="197944"/>
                </a:lnTo>
                <a:cubicBezTo>
                  <a:pt x="0" y="190352"/>
                  <a:pt x="6155" y="184198"/>
                  <a:pt x="13746" y="184198"/>
                </a:cubicBezTo>
                <a:lnTo>
                  <a:pt x="34626" y="184198"/>
                </a:lnTo>
                <a:cubicBezTo>
                  <a:pt x="39519" y="164666"/>
                  <a:pt x="47201" y="146125"/>
                  <a:pt x="57561" y="128839"/>
                </a:cubicBezTo>
                <a:lnTo>
                  <a:pt x="42794" y="114072"/>
                </a:lnTo>
                <a:cubicBezTo>
                  <a:pt x="40216" y="111495"/>
                  <a:pt x="38768" y="107998"/>
                  <a:pt x="38768" y="104352"/>
                </a:cubicBezTo>
                <a:cubicBezTo>
                  <a:pt x="38768" y="100707"/>
                  <a:pt x="40216" y="97211"/>
                  <a:pt x="42794" y="94633"/>
                </a:cubicBezTo>
                <a:lnTo>
                  <a:pt x="94634" y="42793"/>
                </a:lnTo>
                <a:cubicBezTo>
                  <a:pt x="97211" y="40215"/>
                  <a:pt x="100708" y="38766"/>
                  <a:pt x="104353" y="38766"/>
                </a:cubicBezTo>
                <a:cubicBezTo>
                  <a:pt x="107998" y="38766"/>
                  <a:pt x="111495" y="40215"/>
                  <a:pt x="114072" y="42793"/>
                </a:cubicBezTo>
                <a:lnTo>
                  <a:pt x="128840" y="57560"/>
                </a:lnTo>
                <a:cubicBezTo>
                  <a:pt x="146123" y="47201"/>
                  <a:pt x="164668" y="39518"/>
                  <a:pt x="184198" y="34626"/>
                </a:cubicBezTo>
                <a:lnTo>
                  <a:pt x="184198" y="13746"/>
                </a:lnTo>
                <a:cubicBezTo>
                  <a:pt x="184198" y="6155"/>
                  <a:pt x="190352" y="0"/>
                  <a:pt x="19794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1" name="Freeform: Shape 410">
            <a:extLst>
              <a:ext uri="{FF2B5EF4-FFF2-40B4-BE49-F238E27FC236}">
                <a16:creationId xmlns:a16="http://schemas.microsoft.com/office/drawing/2014/main" xmlns="" id="{3543E8DD-674A-4DEA-B5FD-A401C16B9BD3}"/>
              </a:ext>
            </a:extLst>
          </p:cNvPr>
          <p:cNvSpPr/>
          <p:nvPr/>
        </p:nvSpPr>
        <p:spPr>
          <a:xfrm>
            <a:off x="3159558" y="4438844"/>
            <a:ext cx="469200" cy="430711"/>
          </a:xfrm>
          <a:custGeom>
            <a:avLst/>
            <a:gdLst>
              <a:gd name="connsiteX0" fmla="*/ 331738 w 469200"/>
              <a:gd name="connsiteY0" fmla="*/ 265758 h 430711"/>
              <a:gd name="connsiteX1" fmla="*/ 345484 w 469200"/>
              <a:gd name="connsiteY1" fmla="*/ 279504 h 430711"/>
              <a:gd name="connsiteX2" fmla="*/ 345484 w 469200"/>
              <a:gd name="connsiteY2" fmla="*/ 306996 h 430711"/>
              <a:gd name="connsiteX3" fmla="*/ 331738 w 469200"/>
              <a:gd name="connsiteY3" fmla="*/ 320742 h 430711"/>
              <a:gd name="connsiteX4" fmla="*/ 317992 w 469200"/>
              <a:gd name="connsiteY4" fmla="*/ 306996 h 430711"/>
              <a:gd name="connsiteX5" fmla="*/ 317992 w 469200"/>
              <a:gd name="connsiteY5" fmla="*/ 279504 h 430711"/>
              <a:gd name="connsiteX6" fmla="*/ 331738 w 469200"/>
              <a:gd name="connsiteY6" fmla="*/ 265758 h 430711"/>
              <a:gd name="connsiteX7" fmla="*/ 137460 w 469200"/>
              <a:gd name="connsiteY7" fmla="*/ 265758 h 430711"/>
              <a:gd name="connsiteX8" fmla="*/ 151206 w 469200"/>
              <a:gd name="connsiteY8" fmla="*/ 279504 h 430711"/>
              <a:gd name="connsiteX9" fmla="*/ 151206 w 469200"/>
              <a:gd name="connsiteY9" fmla="*/ 306996 h 430711"/>
              <a:gd name="connsiteX10" fmla="*/ 137460 w 469200"/>
              <a:gd name="connsiteY10" fmla="*/ 320742 h 430711"/>
              <a:gd name="connsiteX11" fmla="*/ 123714 w 469200"/>
              <a:gd name="connsiteY11" fmla="*/ 306996 h 430711"/>
              <a:gd name="connsiteX12" fmla="*/ 123714 w 469200"/>
              <a:gd name="connsiteY12" fmla="*/ 279504 h 430711"/>
              <a:gd name="connsiteX13" fmla="*/ 137460 w 469200"/>
              <a:gd name="connsiteY13" fmla="*/ 265758 h 430711"/>
              <a:gd name="connsiteX14" fmla="*/ 308828 w 469200"/>
              <a:gd name="connsiteY14" fmla="*/ 201609 h 430711"/>
              <a:gd name="connsiteX15" fmla="*/ 354648 w 469200"/>
              <a:gd name="connsiteY15" fmla="*/ 201609 h 430711"/>
              <a:gd name="connsiteX16" fmla="*/ 368395 w 469200"/>
              <a:gd name="connsiteY16" fmla="*/ 215355 h 430711"/>
              <a:gd name="connsiteX17" fmla="*/ 354648 w 469200"/>
              <a:gd name="connsiteY17" fmla="*/ 229101 h 430711"/>
              <a:gd name="connsiteX18" fmla="*/ 308828 w 469200"/>
              <a:gd name="connsiteY18" fmla="*/ 229101 h 430711"/>
              <a:gd name="connsiteX19" fmla="*/ 295082 w 469200"/>
              <a:gd name="connsiteY19" fmla="*/ 215355 h 430711"/>
              <a:gd name="connsiteX20" fmla="*/ 308828 w 469200"/>
              <a:gd name="connsiteY20" fmla="*/ 201609 h 430711"/>
              <a:gd name="connsiteX21" fmla="*/ 114550 w 469200"/>
              <a:gd name="connsiteY21" fmla="*/ 201609 h 430711"/>
              <a:gd name="connsiteX22" fmla="*/ 160370 w 469200"/>
              <a:gd name="connsiteY22" fmla="*/ 201609 h 430711"/>
              <a:gd name="connsiteX23" fmla="*/ 174117 w 469200"/>
              <a:gd name="connsiteY23" fmla="*/ 215355 h 430711"/>
              <a:gd name="connsiteX24" fmla="*/ 160370 w 469200"/>
              <a:gd name="connsiteY24" fmla="*/ 229101 h 430711"/>
              <a:gd name="connsiteX25" fmla="*/ 114550 w 469200"/>
              <a:gd name="connsiteY25" fmla="*/ 229101 h 430711"/>
              <a:gd name="connsiteX26" fmla="*/ 100804 w 469200"/>
              <a:gd name="connsiteY26" fmla="*/ 215355 h 430711"/>
              <a:gd name="connsiteX27" fmla="*/ 114550 w 469200"/>
              <a:gd name="connsiteY27" fmla="*/ 201609 h 430711"/>
              <a:gd name="connsiteX28" fmla="*/ 331738 w 469200"/>
              <a:gd name="connsiteY28" fmla="*/ 109969 h 430711"/>
              <a:gd name="connsiteX29" fmla="*/ 345484 w 469200"/>
              <a:gd name="connsiteY29" fmla="*/ 123715 h 430711"/>
              <a:gd name="connsiteX30" fmla="*/ 345484 w 469200"/>
              <a:gd name="connsiteY30" fmla="*/ 151207 h 430711"/>
              <a:gd name="connsiteX31" fmla="*/ 331738 w 469200"/>
              <a:gd name="connsiteY31" fmla="*/ 164953 h 430711"/>
              <a:gd name="connsiteX32" fmla="*/ 317992 w 469200"/>
              <a:gd name="connsiteY32" fmla="*/ 151207 h 430711"/>
              <a:gd name="connsiteX33" fmla="*/ 317992 w 469200"/>
              <a:gd name="connsiteY33" fmla="*/ 123715 h 430711"/>
              <a:gd name="connsiteX34" fmla="*/ 331738 w 469200"/>
              <a:gd name="connsiteY34" fmla="*/ 109969 h 430711"/>
              <a:gd name="connsiteX35" fmla="*/ 137460 w 469200"/>
              <a:gd name="connsiteY35" fmla="*/ 109969 h 430711"/>
              <a:gd name="connsiteX36" fmla="*/ 151206 w 469200"/>
              <a:gd name="connsiteY36" fmla="*/ 123715 h 430711"/>
              <a:gd name="connsiteX37" fmla="*/ 151206 w 469200"/>
              <a:gd name="connsiteY37" fmla="*/ 151207 h 430711"/>
              <a:gd name="connsiteX38" fmla="*/ 137460 w 469200"/>
              <a:gd name="connsiteY38" fmla="*/ 164953 h 430711"/>
              <a:gd name="connsiteX39" fmla="*/ 123714 w 469200"/>
              <a:gd name="connsiteY39" fmla="*/ 151207 h 430711"/>
              <a:gd name="connsiteX40" fmla="*/ 123714 w 469200"/>
              <a:gd name="connsiteY40" fmla="*/ 123715 h 430711"/>
              <a:gd name="connsiteX41" fmla="*/ 137460 w 469200"/>
              <a:gd name="connsiteY41" fmla="*/ 109969 h 430711"/>
              <a:gd name="connsiteX42" fmla="*/ 290500 w 469200"/>
              <a:gd name="connsiteY42" fmla="*/ 82476 h 430711"/>
              <a:gd name="connsiteX43" fmla="*/ 276754 w 469200"/>
              <a:gd name="connsiteY43" fmla="*/ 96222 h 430711"/>
              <a:gd name="connsiteX44" fmla="*/ 276754 w 469200"/>
              <a:gd name="connsiteY44" fmla="*/ 334488 h 430711"/>
              <a:gd name="connsiteX45" fmla="*/ 290500 w 469200"/>
              <a:gd name="connsiteY45" fmla="*/ 348234 h 430711"/>
              <a:gd name="connsiteX46" fmla="*/ 372977 w 469200"/>
              <a:gd name="connsiteY46" fmla="*/ 348234 h 430711"/>
              <a:gd name="connsiteX47" fmla="*/ 386723 w 469200"/>
              <a:gd name="connsiteY47" fmla="*/ 334488 h 430711"/>
              <a:gd name="connsiteX48" fmla="*/ 386723 w 469200"/>
              <a:gd name="connsiteY48" fmla="*/ 96222 h 430711"/>
              <a:gd name="connsiteX49" fmla="*/ 372977 w 469200"/>
              <a:gd name="connsiteY49" fmla="*/ 82476 h 430711"/>
              <a:gd name="connsiteX50" fmla="*/ 96222 w 469200"/>
              <a:gd name="connsiteY50" fmla="*/ 82476 h 430711"/>
              <a:gd name="connsiteX51" fmla="*/ 82476 w 469200"/>
              <a:gd name="connsiteY51" fmla="*/ 96222 h 430711"/>
              <a:gd name="connsiteX52" fmla="*/ 82476 w 469200"/>
              <a:gd name="connsiteY52" fmla="*/ 334488 h 430711"/>
              <a:gd name="connsiteX53" fmla="*/ 96222 w 469200"/>
              <a:gd name="connsiteY53" fmla="*/ 348234 h 430711"/>
              <a:gd name="connsiteX54" fmla="*/ 178699 w 469200"/>
              <a:gd name="connsiteY54" fmla="*/ 348234 h 430711"/>
              <a:gd name="connsiteX55" fmla="*/ 192445 w 469200"/>
              <a:gd name="connsiteY55" fmla="*/ 334488 h 430711"/>
              <a:gd name="connsiteX56" fmla="*/ 192445 w 469200"/>
              <a:gd name="connsiteY56" fmla="*/ 96222 h 430711"/>
              <a:gd name="connsiteX57" fmla="*/ 178699 w 469200"/>
              <a:gd name="connsiteY57" fmla="*/ 82476 h 430711"/>
              <a:gd name="connsiteX58" fmla="*/ 290500 w 469200"/>
              <a:gd name="connsiteY58" fmla="*/ 54984 h 430711"/>
              <a:gd name="connsiteX59" fmla="*/ 372977 w 469200"/>
              <a:gd name="connsiteY59" fmla="*/ 54984 h 430711"/>
              <a:gd name="connsiteX60" fmla="*/ 414215 w 469200"/>
              <a:gd name="connsiteY60" fmla="*/ 96222 h 430711"/>
              <a:gd name="connsiteX61" fmla="*/ 414215 w 469200"/>
              <a:gd name="connsiteY61" fmla="*/ 334488 h 430711"/>
              <a:gd name="connsiteX62" fmla="*/ 372977 w 469200"/>
              <a:gd name="connsiteY62" fmla="*/ 375726 h 430711"/>
              <a:gd name="connsiteX63" fmla="*/ 290500 w 469200"/>
              <a:gd name="connsiteY63" fmla="*/ 375726 h 430711"/>
              <a:gd name="connsiteX64" fmla="*/ 249262 w 469200"/>
              <a:gd name="connsiteY64" fmla="*/ 334488 h 430711"/>
              <a:gd name="connsiteX65" fmla="*/ 249262 w 469200"/>
              <a:gd name="connsiteY65" fmla="*/ 96222 h 430711"/>
              <a:gd name="connsiteX66" fmla="*/ 290500 w 469200"/>
              <a:gd name="connsiteY66" fmla="*/ 54984 h 430711"/>
              <a:gd name="connsiteX67" fmla="*/ 96222 w 469200"/>
              <a:gd name="connsiteY67" fmla="*/ 54984 h 430711"/>
              <a:gd name="connsiteX68" fmla="*/ 178699 w 469200"/>
              <a:gd name="connsiteY68" fmla="*/ 54984 h 430711"/>
              <a:gd name="connsiteX69" fmla="*/ 219937 w 469200"/>
              <a:gd name="connsiteY69" fmla="*/ 96222 h 430711"/>
              <a:gd name="connsiteX70" fmla="*/ 219937 w 469200"/>
              <a:gd name="connsiteY70" fmla="*/ 334488 h 430711"/>
              <a:gd name="connsiteX71" fmla="*/ 178699 w 469200"/>
              <a:gd name="connsiteY71" fmla="*/ 375726 h 430711"/>
              <a:gd name="connsiteX72" fmla="*/ 96222 w 469200"/>
              <a:gd name="connsiteY72" fmla="*/ 375726 h 430711"/>
              <a:gd name="connsiteX73" fmla="*/ 54984 w 469200"/>
              <a:gd name="connsiteY73" fmla="*/ 334488 h 430711"/>
              <a:gd name="connsiteX74" fmla="*/ 54984 w 469200"/>
              <a:gd name="connsiteY74" fmla="*/ 96222 h 430711"/>
              <a:gd name="connsiteX75" fmla="*/ 96222 w 469200"/>
              <a:gd name="connsiteY75" fmla="*/ 54984 h 430711"/>
              <a:gd name="connsiteX76" fmla="*/ 50402 w 469200"/>
              <a:gd name="connsiteY76" fmla="*/ 27492 h 430711"/>
              <a:gd name="connsiteX77" fmla="*/ 27492 w 469200"/>
              <a:gd name="connsiteY77" fmla="*/ 50402 h 430711"/>
              <a:gd name="connsiteX78" fmla="*/ 27492 w 469200"/>
              <a:gd name="connsiteY78" fmla="*/ 380309 h 430711"/>
              <a:gd name="connsiteX79" fmla="*/ 50402 w 469200"/>
              <a:gd name="connsiteY79" fmla="*/ 403219 h 430711"/>
              <a:gd name="connsiteX80" fmla="*/ 418798 w 469200"/>
              <a:gd name="connsiteY80" fmla="*/ 403219 h 430711"/>
              <a:gd name="connsiteX81" fmla="*/ 441708 w 469200"/>
              <a:gd name="connsiteY81" fmla="*/ 380309 h 430711"/>
              <a:gd name="connsiteX82" fmla="*/ 441708 w 469200"/>
              <a:gd name="connsiteY82" fmla="*/ 50402 h 430711"/>
              <a:gd name="connsiteX83" fmla="*/ 418798 w 469200"/>
              <a:gd name="connsiteY83" fmla="*/ 27492 h 430711"/>
              <a:gd name="connsiteX84" fmla="*/ 50402 w 469200"/>
              <a:gd name="connsiteY84" fmla="*/ 0 h 430711"/>
              <a:gd name="connsiteX85" fmla="*/ 418798 w 469200"/>
              <a:gd name="connsiteY85" fmla="*/ 0 h 430711"/>
              <a:gd name="connsiteX86" fmla="*/ 469200 w 469200"/>
              <a:gd name="connsiteY86" fmla="*/ 50402 h 430711"/>
              <a:gd name="connsiteX87" fmla="*/ 469200 w 469200"/>
              <a:gd name="connsiteY87" fmla="*/ 380309 h 430711"/>
              <a:gd name="connsiteX88" fmla="*/ 418798 w 469200"/>
              <a:gd name="connsiteY88" fmla="*/ 430711 h 430711"/>
              <a:gd name="connsiteX89" fmla="*/ 50402 w 469200"/>
              <a:gd name="connsiteY89" fmla="*/ 430711 h 430711"/>
              <a:gd name="connsiteX90" fmla="*/ 0 w 469200"/>
              <a:gd name="connsiteY90" fmla="*/ 380309 h 430711"/>
              <a:gd name="connsiteX91" fmla="*/ 0 w 469200"/>
              <a:gd name="connsiteY91" fmla="*/ 50402 h 430711"/>
              <a:gd name="connsiteX92" fmla="*/ 50402 w 469200"/>
              <a:gd name="connsiteY92" fmla="*/ 0 h 43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469200" h="430711">
                <a:moveTo>
                  <a:pt x="331738" y="265758"/>
                </a:moveTo>
                <a:cubicBezTo>
                  <a:pt x="339330" y="265758"/>
                  <a:pt x="345484" y="271913"/>
                  <a:pt x="345484" y="279504"/>
                </a:cubicBezTo>
                <a:lnTo>
                  <a:pt x="345484" y="306996"/>
                </a:lnTo>
                <a:cubicBezTo>
                  <a:pt x="345484" y="314588"/>
                  <a:pt x="339330" y="320742"/>
                  <a:pt x="331738" y="320742"/>
                </a:cubicBezTo>
                <a:cubicBezTo>
                  <a:pt x="324147" y="320742"/>
                  <a:pt x="317992" y="314588"/>
                  <a:pt x="317992" y="306996"/>
                </a:cubicBezTo>
                <a:lnTo>
                  <a:pt x="317992" y="279504"/>
                </a:lnTo>
                <a:cubicBezTo>
                  <a:pt x="317992" y="271913"/>
                  <a:pt x="324147" y="265758"/>
                  <a:pt x="331738" y="265758"/>
                </a:cubicBezTo>
                <a:close/>
                <a:moveTo>
                  <a:pt x="137460" y="265758"/>
                </a:moveTo>
                <a:cubicBezTo>
                  <a:pt x="145052" y="265758"/>
                  <a:pt x="151206" y="271913"/>
                  <a:pt x="151206" y="279504"/>
                </a:cubicBezTo>
                <a:lnTo>
                  <a:pt x="151206" y="306996"/>
                </a:lnTo>
                <a:cubicBezTo>
                  <a:pt x="151206" y="314588"/>
                  <a:pt x="145052" y="320742"/>
                  <a:pt x="137460" y="320742"/>
                </a:cubicBezTo>
                <a:cubicBezTo>
                  <a:pt x="129869" y="320742"/>
                  <a:pt x="123714" y="314588"/>
                  <a:pt x="123714" y="306996"/>
                </a:cubicBezTo>
                <a:lnTo>
                  <a:pt x="123714" y="279504"/>
                </a:lnTo>
                <a:cubicBezTo>
                  <a:pt x="123714" y="271913"/>
                  <a:pt x="129869" y="265758"/>
                  <a:pt x="137460" y="265758"/>
                </a:cubicBezTo>
                <a:close/>
                <a:moveTo>
                  <a:pt x="308828" y="201609"/>
                </a:moveTo>
                <a:lnTo>
                  <a:pt x="354648" y="201609"/>
                </a:lnTo>
                <a:cubicBezTo>
                  <a:pt x="362240" y="201609"/>
                  <a:pt x="368395" y="207764"/>
                  <a:pt x="368395" y="215355"/>
                </a:cubicBezTo>
                <a:cubicBezTo>
                  <a:pt x="368395" y="222947"/>
                  <a:pt x="362240" y="229101"/>
                  <a:pt x="354648" y="229101"/>
                </a:cubicBezTo>
                <a:lnTo>
                  <a:pt x="308828" y="229101"/>
                </a:lnTo>
                <a:cubicBezTo>
                  <a:pt x="301237" y="229101"/>
                  <a:pt x="295082" y="222947"/>
                  <a:pt x="295082" y="215355"/>
                </a:cubicBezTo>
                <a:cubicBezTo>
                  <a:pt x="295082" y="207764"/>
                  <a:pt x="301237" y="201609"/>
                  <a:pt x="308828" y="201609"/>
                </a:cubicBezTo>
                <a:close/>
                <a:moveTo>
                  <a:pt x="114550" y="201609"/>
                </a:moveTo>
                <a:lnTo>
                  <a:pt x="160370" y="201609"/>
                </a:lnTo>
                <a:cubicBezTo>
                  <a:pt x="167962" y="201609"/>
                  <a:pt x="174117" y="207764"/>
                  <a:pt x="174117" y="215355"/>
                </a:cubicBezTo>
                <a:cubicBezTo>
                  <a:pt x="174117" y="222947"/>
                  <a:pt x="167962" y="229101"/>
                  <a:pt x="160370" y="229101"/>
                </a:cubicBezTo>
                <a:lnTo>
                  <a:pt x="114550" y="229101"/>
                </a:lnTo>
                <a:cubicBezTo>
                  <a:pt x="106959" y="229101"/>
                  <a:pt x="100804" y="222947"/>
                  <a:pt x="100804" y="215355"/>
                </a:cubicBezTo>
                <a:cubicBezTo>
                  <a:pt x="100804" y="207764"/>
                  <a:pt x="106959" y="201609"/>
                  <a:pt x="114550" y="201609"/>
                </a:cubicBezTo>
                <a:close/>
                <a:moveTo>
                  <a:pt x="331738" y="109969"/>
                </a:moveTo>
                <a:cubicBezTo>
                  <a:pt x="339330" y="109969"/>
                  <a:pt x="345484" y="116124"/>
                  <a:pt x="345484" y="123715"/>
                </a:cubicBezTo>
                <a:lnTo>
                  <a:pt x="345484" y="151207"/>
                </a:lnTo>
                <a:cubicBezTo>
                  <a:pt x="345484" y="158799"/>
                  <a:pt x="339330" y="164953"/>
                  <a:pt x="331738" y="164953"/>
                </a:cubicBezTo>
                <a:cubicBezTo>
                  <a:pt x="324147" y="164953"/>
                  <a:pt x="317992" y="158799"/>
                  <a:pt x="317992" y="151207"/>
                </a:cubicBezTo>
                <a:lnTo>
                  <a:pt x="317992" y="123715"/>
                </a:lnTo>
                <a:cubicBezTo>
                  <a:pt x="317992" y="116124"/>
                  <a:pt x="324147" y="109969"/>
                  <a:pt x="331738" y="109969"/>
                </a:cubicBezTo>
                <a:close/>
                <a:moveTo>
                  <a:pt x="137460" y="109969"/>
                </a:moveTo>
                <a:cubicBezTo>
                  <a:pt x="145052" y="109969"/>
                  <a:pt x="151206" y="116124"/>
                  <a:pt x="151206" y="123715"/>
                </a:cubicBezTo>
                <a:lnTo>
                  <a:pt x="151206" y="151207"/>
                </a:lnTo>
                <a:cubicBezTo>
                  <a:pt x="151206" y="158799"/>
                  <a:pt x="145052" y="164953"/>
                  <a:pt x="137460" y="164953"/>
                </a:cubicBezTo>
                <a:cubicBezTo>
                  <a:pt x="129869" y="164953"/>
                  <a:pt x="123714" y="158799"/>
                  <a:pt x="123714" y="151207"/>
                </a:cubicBezTo>
                <a:lnTo>
                  <a:pt x="123714" y="123715"/>
                </a:lnTo>
                <a:cubicBezTo>
                  <a:pt x="123714" y="116124"/>
                  <a:pt x="129869" y="109969"/>
                  <a:pt x="137460" y="109969"/>
                </a:cubicBezTo>
                <a:close/>
                <a:moveTo>
                  <a:pt x="290500" y="82476"/>
                </a:moveTo>
                <a:cubicBezTo>
                  <a:pt x="282921" y="82476"/>
                  <a:pt x="276754" y="88643"/>
                  <a:pt x="276754" y="96222"/>
                </a:cubicBezTo>
                <a:lnTo>
                  <a:pt x="276754" y="334488"/>
                </a:lnTo>
                <a:cubicBezTo>
                  <a:pt x="276754" y="342068"/>
                  <a:pt x="282921" y="348234"/>
                  <a:pt x="290500" y="348234"/>
                </a:cubicBezTo>
                <a:lnTo>
                  <a:pt x="372977" y="348234"/>
                </a:lnTo>
                <a:cubicBezTo>
                  <a:pt x="380556" y="348234"/>
                  <a:pt x="386723" y="342068"/>
                  <a:pt x="386723" y="334488"/>
                </a:cubicBezTo>
                <a:lnTo>
                  <a:pt x="386723" y="96222"/>
                </a:lnTo>
                <a:cubicBezTo>
                  <a:pt x="386723" y="88643"/>
                  <a:pt x="380556" y="82476"/>
                  <a:pt x="372977" y="82476"/>
                </a:cubicBezTo>
                <a:close/>
                <a:moveTo>
                  <a:pt x="96222" y="82476"/>
                </a:moveTo>
                <a:cubicBezTo>
                  <a:pt x="88643" y="82476"/>
                  <a:pt x="82476" y="88643"/>
                  <a:pt x="82476" y="96222"/>
                </a:cubicBezTo>
                <a:lnTo>
                  <a:pt x="82476" y="334488"/>
                </a:lnTo>
                <a:cubicBezTo>
                  <a:pt x="82476" y="342068"/>
                  <a:pt x="88643" y="348234"/>
                  <a:pt x="96222" y="348234"/>
                </a:cubicBezTo>
                <a:lnTo>
                  <a:pt x="178699" y="348234"/>
                </a:lnTo>
                <a:cubicBezTo>
                  <a:pt x="186278" y="348234"/>
                  <a:pt x="192445" y="342068"/>
                  <a:pt x="192445" y="334488"/>
                </a:cubicBezTo>
                <a:lnTo>
                  <a:pt x="192445" y="96222"/>
                </a:lnTo>
                <a:cubicBezTo>
                  <a:pt x="192445" y="88643"/>
                  <a:pt x="186278" y="82476"/>
                  <a:pt x="178699" y="82476"/>
                </a:cubicBezTo>
                <a:close/>
                <a:moveTo>
                  <a:pt x="290500" y="54984"/>
                </a:moveTo>
                <a:lnTo>
                  <a:pt x="372977" y="54984"/>
                </a:lnTo>
                <a:cubicBezTo>
                  <a:pt x="395716" y="54984"/>
                  <a:pt x="414215" y="73483"/>
                  <a:pt x="414215" y="96222"/>
                </a:cubicBezTo>
                <a:lnTo>
                  <a:pt x="414215" y="334488"/>
                </a:lnTo>
                <a:cubicBezTo>
                  <a:pt x="414215" y="357227"/>
                  <a:pt x="395716" y="375726"/>
                  <a:pt x="372977" y="375726"/>
                </a:cubicBezTo>
                <a:lnTo>
                  <a:pt x="290500" y="375726"/>
                </a:lnTo>
                <a:cubicBezTo>
                  <a:pt x="267762" y="375726"/>
                  <a:pt x="249262" y="357227"/>
                  <a:pt x="249262" y="334488"/>
                </a:cubicBezTo>
                <a:lnTo>
                  <a:pt x="249262" y="96222"/>
                </a:lnTo>
                <a:cubicBezTo>
                  <a:pt x="249262" y="73483"/>
                  <a:pt x="267762" y="54984"/>
                  <a:pt x="290500" y="54984"/>
                </a:cubicBezTo>
                <a:close/>
                <a:moveTo>
                  <a:pt x="96222" y="54984"/>
                </a:moveTo>
                <a:lnTo>
                  <a:pt x="178699" y="54984"/>
                </a:lnTo>
                <a:cubicBezTo>
                  <a:pt x="201438" y="54984"/>
                  <a:pt x="219937" y="73483"/>
                  <a:pt x="219937" y="96222"/>
                </a:cubicBezTo>
                <a:lnTo>
                  <a:pt x="219937" y="334488"/>
                </a:lnTo>
                <a:cubicBezTo>
                  <a:pt x="219937" y="357227"/>
                  <a:pt x="201438" y="375726"/>
                  <a:pt x="178699" y="375726"/>
                </a:cubicBezTo>
                <a:lnTo>
                  <a:pt x="96222" y="375726"/>
                </a:lnTo>
                <a:cubicBezTo>
                  <a:pt x="73483" y="375726"/>
                  <a:pt x="54984" y="357227"/>
                  <a:pt x="54984" y="334488"/>
                </a:cubicBezTo>
                <a:lnTo>
                  <a:pt x="54984" y="96222"/>
                </a:lnTo>
                <a:cubicBezTo>
                  <a:pt x="54984" y="73483"/>
                  <a:pt x="73483" y="54984"/>
                  <a:pt x="96222" y="54984"/>
                </a:cubicBezTo>
                <a:close/>
                <a:moveTo>
                  <a:pt x="50402" y="27492"/>
                </a:moveTo>
                <a:cubicBezTo>
                  <a:pt x="37770" y="27492"/>
                  <a:pt x="27492" y="37770"/>
                  <a:pt x="27492" y="50402"/>
                </a:cubicBezTo>
                <a:lnTo>
                  <a:pt x="27492" y="380309"/>
                </a:lnTo>
                <a:cubicBezTo>
                  <a:pt x="27492" y="392941"/>
                  <a:pt x="37770" y="403219"/>
                  <a:pt x="50402" y="403219"/>
                </a:cubicBezTo>
                <a:lnTo>
                  <a:pt x="418798" y="403219"/>
                </a:lnTo>
                <a:cubicBezTo>
                  <a:pt x="431430" y="403219"/>
                  <a:pt x="441708" y="392941"/>
                  <a:pt x="441708" y="380309"/>
                </a:cubicBezTo>
                <a:lnTo>
                  <a:pt x="441708" y="50402"/>
                </a:lnTo>
                <a:cubicBezTo>
                  <a:pt x="441708" y="37770"/>
                  <a:pt x="431430" y="27492"/>
                  <a:pt x="418798" y="27492"/>
                </a:cubicBezTo>
                <a:close/>
                <a:moveTo>
                  <a:pt x="50402" y="0"/>
                </a:moveTo>
                <a:lnTo>
                  <a:pt x="418798" y="0"/>
                </a:lnTo>
                <a:cubicBezTo>
                  <a:pt x="446590" y="0"/>
                  <a:pt x="469200" y="22610"/>
                  <a:pt x="469200" y="50402"/>
                </a:cubicBezTo>
                <a:lnTo>
                  <a:pt x="469200" y="380309"/>
                </a:lnTo>
                <a:cubicBezTo>
                  <a:pt x="469200" y="408100"/>
                  <a:pt x="446590" y="430711"/>
                  <a:pt x="418798" y="430711"/>
                </a:cubicBezTo>
                <a:lnTo>
                  <a:pt x="50402" y="430711"/>
                </a:lnTo>
                <a:cubicBezTo>
                  <a:pt x="22610" y="430711"/>
                  <a:pt x="0" y="408100"/>
                  <a:pt x="0" y="380309"/>
                </a:cubicBezTo>
                <a:lnTo>
                  <a:pt x="0" y="50402"/>
                </a:lnTo>
                <a:cubicBezTo>
                  <a:pt x="0" y="22610"/>
                  <a:pt x="22610" y="0"/>
                  <a:pt x="50402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2" name="Freeform: Shape 411">
            <a:extLst>
              <a:ext uri="{FF2B5EF4-FFF2-40B4-BE49-F238E27FC236}">
                <a16:creationId xmlns:a16="http://schemas.microsoft.com/office/drawing/2014/main" xmlns="" id="{1EEAEEFE-C6E6-42F8-A7CF-26A9363119D3}"/>
              </a:ext>
            </a:extLst>
          </p:cNvPr>
          <p:cNvSpPr/>
          <p:nvPr/>
        </p:nvSpPr>
        <p:spPr>
          <a:xfrm>
            <a:off x="4220465" y="4419599"/>
            <a:ext cx="469200" cy="469200"/>
          </a:xfrm>
          <a:custGeom>
            <a:avLst/>
            <a:gdLst>
              <a:gd name="connsiteX0" fmla="*/ 234599 w 469200"/>
              <a:gd name="connsiteY0" fmla="*/ 266674 h 469200"/>
              <a:gd name="connsiteX1" fmla="*/ 211689 w 469200"/>
              <a:gd name="connsiteY1" fmla="*/ 289584 h 469200"/>
              <a:gd name="connsiteX2" fmla="*/ 234599 w 469200"/>
              <a:gd name="connsiteY2" fmla="*/ 312495 h 469200"/>
              <a:gd name="connsiteX3" fmla="*/ 257510 w 469200"/>
              <a:gd name="connsiteY3" fmla="*/ 289584 h 469200"/>
              <a:gd name="connsiteX4" fmla="*/ 234599 w 469200"/>
              <a:gd name="connsiteY4" fmla="*/ 266674 h 469200"/>
              <a:gd name="connsiteX5" fmla="*/ 234599 w 469200"/>
              <a:gd name="connsiteY5" fmla="*/ 239182 h 469200"/>
              <a:gd name="connsiteX6" fmla="*/ 285002 w 469200"/>
              <a:gd name="connsiteY6" fmla="*/ 289584 h 469200"/>
              <a:gd name="connsiteX7" fmla="*/ 234599 w 469200"/>
              <a:gd name="connsiteY7" fmla="*/ 339987 h 469200"/>
              <a:gd name="connsiteX8" fmla="*/ 184197 w 469200"/>
              <a:gd name="connsiteY8" fmla="*/ 289584 h 469200"/>
              <a:gd name="connsiteX9" fmla="*/ 234599 w 469200"/>
              <a:gd name="connsiteY9" fmla="*/ 239182 h 469200"/>
              <a:gd name="connsiteX10" fmla="*/ 220853 w 469200"/>
              <a:gd name="connsiteY10" fmla="*/ 193361 h 469200"/>
              <a:gd name="connsiteX11" fmla="*/ 220853 w 469200"/>
              <a:gd name="connsiteY11" fmla="*/ 202152 h 469200"/>
              <a:gd name="connsiteX12" fmla="*/ 211226 w 469200"/>
              <a:gd name="connsiteY12" fmla="*/ 215267 h 469200"/>
              <a:gd name="connsiteX13" fmla="*/ 182025 w 469200"/>
              <a:gd name="connsiteY13" fmla="*/ 232248 h 469200"/>
              <a:gd name="connsiteX14" fmla="*/ 165859 w 469200"/>
              <a:gd name="connsiteY14" fmla="*/ 234024 h 469200"/>
              <a:gd name="connsiteX15" fmla="*/ 158141 w 469200"/>
              <a:gd name="connsiteY15" fmla="*/ 229569 h 469200"/>
              <a:gd name="connsiteX16" fmla="*/ 144395 w 469200"/>
              <a:gd name="connsiteY16" fmla="*/ 253378 h 469200"/>
              <a:gd name="connsiteX17" fmla="*/ 152056 w 469200"/>
              <a:gd name="connsiteY17" fmla="*/ 257801 h 469200"/>
              <a:gd name="connsiteX18" fmla="*/ 158604 w 469200"/>
              <a:gd name="connsiteY18" fmla="*/ 272678 h 469200"/>
              <a:gd name="connsiteX19" fmla="*/ 156705 w 469200"/>
              <a:gd name="connsiteY19" fmla="*/ 289584 h 469200"/>
              <a:gd name="connsiteX20" fmla="*/ 158604 w 469200"/>
              <a:gd name="connsiteY20" fmla="*/ 306490 h 469200"/>
              <a:gd name="connsiteX21" fmla="*/ 152056 w 469200"/>
              <a:gd name="connsiteY21" fmla="*/ 321367 h 469200"/>
              <a:gd name="connsiteX22" fmla="*/ 144395 w 469200"/>
              <a:gd name="connsiteY22" fmla="*/ 325790 h 469200"/>
              <a:gd name="connsiteX23" fmla="*/ 158141 w 469200"/>
              <a:gd name="connsiteY23" fmla="*/ 349598 h 469200"/>
              <a:gd name="connsiteX24" fmla="*/ 165859 w 469200"/>
              <a:gd name="connsiteY24" fmla="*/ 345143 h 469200"/>
              <a:gd name="connsiteX25" fmla="*/ 182025 w 469200"/>
              <a:gd name="connsiteY25" fmla="*/ 346919 h 469200"/>
              <a:gd name="connsiteX26" fmla="*/ 211226 w 469200"/>
              <a:gd name="connsiteY26" fmla="*/ 363901 h 469200"/>
              <a:gd name="connsiteX27" fmla="*/ 220853 w 469200"/>
              <a:gd name="connsiteY27" fmla="*/ 377015 h 469200"/>
              <a:gd name="connsiteX28" fmla="*/ 220853 w 469200"/>
              <a:gd name="connsiteY28" fmla="*/ 385807 h 469200"/>
              <a:gd name="connsiteX29" fmla="*/ 248345 w 469200"/>
              <a:gd name="connsiteY29" fmla="*/ 385807 h 469200"/>
              <a:gd name="connsiteX30" fmla="*/ 248345 w 469200"/>
              <a:gd name="connsiteY30" fmla="*/ 377015 h 469200"/>
              <a:gd name="connsiteX31" fmla="*/ 257972 w 469200"/>
              <a:gd name="connsiteY31" fmla="*/ 363901 h 469200"/>
              <a:gd name="connsiteX32" fmla="*/ 287174 w 469200"/>
              <a:gd name="connsiteY32" fmla="*/ 346919 h 469200"/>
              <a:gd name="connsiteX33" fmla="*/ 303340 w 469200"/>
              <a:gd name="connsiteY33" fmla="*/ 345143 h 469200"/>
              <a:gd name="connsiteX34" fmla="*/ 311058 w 469200"/>
              <a:gd name="connsiteY34" fmla="*/ 349598 h 469200"/>
              <a:gd name="connsiteX35" fmla="*/ 324804 w 469200"/>
              <a:gd name="connsiteY35" fmla="*/ 325790 h 469200"/>
              <a:gd name="connsiteX36" fmla="*/ 317143 w 469200"/>
              <a:gd name="connsiteY36" fmla="*/ 321367 h 469200"/>
              <a:gd name="connsiteX37" fmla="*/ 310595 w 469200"/>
              <a:gd name="connsiteY37" fmla="*/ 306490 h 469200"/>
              <a:gd name="connsiteX38" fmla="*/ 312494 w 469200"/>
              <a:gd name="connsiteY38" fmla="*/ 289584 h 469200"/>
              <a:gd name="connsiteX39" fmla="*/ 310595 w 469200"/>
              <a:gd name="connsiteY39" fmla="*/ 272678 h 469200"/>
              <a:gd name="connsiteX40" fmla="*/ 317143 w 469200"/>
              <a:gd name="connsiteY40" fmla="*/ 257801 h 469200"/>
              <a:gd name="connsiteX41" fmla="*/ 324804 w 469200"/>
              <a:gd name="connsiteY41" fmla="*/ 253378 h 469200"/>
              <a:gd name="connsiteX42" fmla="*/ 311058 w 469200"/>
              <a:gd name="connsiteY42" fmla="*/ 229569 h 469200"/>
              <a:gd name="connsiteX43" fmla="*/ 303340 w 469200"/>
              <a:gd name="connsiteY43" fmla="*/ 234024 h 469200"/>
              <a:gd name="connsiteX44" fmla="*/ 287174 w 469200"/>
              <a:gd name="connsiteY44" fmla="*/ 232248 h 469200"/>
              <a:gd name="connsiteX45" fmla="*/ 257972 w 469200"/>
              <a:gd name="connsiteY45" fmla="*/ 215267 h 469200"/>
              <a:gd name="connsiteX46" fmla="*/ 248345 w 469200"/>
              <a:gd name="connsiteY46" fmla="*/ 202152 h 469200"/>
              <a:gd name="connsiteX47" fmla="*/ 248345 w 469200"/>
              <a:gd name="connsiteY47" fmla="*/ 193361 h 469200"/>
              <a:gd name="connsiteX48" fmla="*/ 207107 w 469200"/>
              <a:gd name="connsiteY48" fmla="*/ 165869 h 469200"/>
              <a:gd name="connsiteX49" fmla="*/ 262092 w 469200"/>
              <a:gd name="connsiteY49" fmla="*/ 165869 h 469200"/>
              <a:gd name="connsiteX50" fmla="*/ 275838 w 469200"/>
              <a:gd name="connsiteY50" fmla="*/ 179615 h 469200"/>
              <a:gd name="connsiteX51" fmla="*/ 275838 w 469200"/>
              <a:gd name="connsiteY51" fmla="*/ 192591 h 469200"/>
              <a:gd name="connsiteX52" fmla="*/ 297896 w 469200"/>
              <a:gd name="connsiteY52" fmla="*/ 205421 h 469200"/>
              <a:gd name="connsiteX53" fmla="*/ 309216 w 469200"/>
              <a:gd name="connsiteY53" fmla="*/ 198886 h 469200"/>
              <a:gd name="connsiteX54" fmla="*/ 327993 w 469200"/>
              <a:gd name="connsiteY54" fmla="*/ 203917 h 469200"/>
              <a:gd name="connsiteX55" fmla="*/ 355485 w 469200"/>
              <a:gd name="connsiteY55" fmla="*/ 251535 h 469200"/>
              <a:gd name="connsiteX56" fmla="*/ 350454 w 469200"/>
              <a:gd name="connsiteY56" fmla="*/ 270312 h 469200"/>
              <a:gd name="connsiteX57" fmla="*/ 339182 w 469200"/>
              <a:gd name="connsiteY57" fmla="*/ 276820 h 469200"/>
              <a:gd name="connsiteX58" fmla="*/ 339986 w 469200"/>
              <a:gd name="connsiteY58" fmla="*/ 289584 h 469200"/>
              <a:gd name="connsiteX59" fmla="*/ 339182 w 469200"/>
              <a:gd name="connsiteY59" fmla="*/ 302348 h 469200"/>
              <a:gd name="connsiteX60" fmla="*/ 350454 w 469200"/>
              <a:gd name="connsiteY60" fmla="*/ 308856 h 469200"/>
              <a:gd name="connsiteX61" fmla="*/ 355485 w 469200"/>
              <a:gd name="connsiteY61" fmla="*/ 327633 h 469200"/>
              <a:gd name="connsiteX62" fmla="*/ 327993 w 469200"/>
              <a:gd name="connsiteY62" fmla="*/ 375250 h 469200"/>
              <a:gd name="connsiteX63" fmla="*/ 309216 w 469200"/>
              <a:gd name="connsiteY63" fmla="*/ 380282 h 469200"/>
              <a:gd name="connsiteX64" fmla="*/ 297896 w 469200"/>
              <a:gd name="connsiteY64" fmla="*/ 373746 h 469200"/>
              <a:gd name="connsiteX65" fmla="*/ 275838 w 469200"/>
              <a:gd name="connsiteY65" fmla="*/ 386576 h 469200"/>
              <a:gd name="connsiteX66" fmla="*/ 275838 w 469200"/>
              <a:gd name="connsiteY66" fmla="*/ 399553 h 469200"/>
              <a:gd name="connsiteX67" fmla="*/ 262092 w 469200"/>
              <a:gd name="connsiteY67" fmla="*/ 413299 h 469200"/>
              <a:gd name="connsiteX68" fmla="*/ 207107 w 469200"/>
              <a:gd name="connsiteY68" fmla="*/ 413299 h 469200"/>
              <a:gd name="connsiteX69" fmla="*/ 193361 w 469200"/>
              <a:gd name="connsiteY69" fmla="*/ 399553 h 469200"/>
              <a:gd name="connsiteX70" fmla="*/ 193361 w 469200"/>
              <a:gd name="connsiteY70" fmla="*/ 386576 h 469200"/>
              <a:gd name="connsiteX71" fmla="*/ 171303 w 469200"/>
              <a:gd name="connsiteY71" fmla="*/ 373746 h 469200"/>
              <a:gd name="connsiteX72" fmla="*/ 159983 w 469200"/>
              <a:gd name="connsiteY72" fmla="*/ 380282 h 469200"/>
              <a:gd name="connsiteX73" fmla="*/ 141206 w 469200"/>
              <a:gd name="connsiteY73" fmla="*/ 375250 h 469200"/>
              <a:gd name="connsiteX74" fmla="*/ 113713 w 469200"/>
              <a:gd name="connsiteY74" fmla="*/ 327633 h 469200"/>
              <a:gd name="connsiteX75" fmla="*/ 118745 w 469200"/>
              <a:gd name="connsiteY75" fmla="*/ 308856 h 469200"/>
              <a:gd name="connsiteX76" fmla="*/ 130016 w 469200"/>
              <a:gd name="connsiteY76" fmla="*/ 302348 h 469200"/>
              <a:gd name="connsiteX77" fmla="*/ 129213 w 469200"/>
              <a:gd name="connsiteY77" fmla="*/ 289584 h 469200"/>
              <a:gd name="connsiteX78" fmla="*/ 130016 w 469200"/>
              <a:gd name="connsiteY78" fmla="*/ 276820 h 469200"/>
              <a:gd name="connsiteX79" fmla="*/ 118745 w 469200"/>
              <a:gd name="connsiteY79" fmla="*/ 270312 h 469200"/>
              <a:gd name="connsiteX80" fmla="*/ 113713 w 469200"/>
              <a:gd name="connsiteY80" fmla="*/ 251535 h 469200"/>
              <a:gd name="connsiteX81" fmla="*/ 141206 w 469200"/>
              <a:gd name="connsiteY81" fmla="*/ 203917 h 469200"/>
              <a:gd name="connsiteX82" fmla="*/ 159983 w 469200"/>
              <a:gd name="connsiteY82" fmla="*/ 198886 h 469200"/>
              <a:gd name="connsiteX83" fmla="*/ 171303 w 469200"/>
              <a:gd name="connsiteY83" fmla="*/ 205421 h 469200"/>
              <a:gd name="connsiteX84" fmla="*/ 193361 w 469200"/>
              <a:gd name="connsiteY84" fmla="*/ 192591 h 469200"/>
              <a:gd name="connsiteX85" fmla="*/ 193361 w 469200"/>
              <a:gd name="connsiteY85" fmla="*/ 179615 h 469200"/>
              <a:gd name="connsiteX86" fmla="*/ 207107 w 469200"/>
              <a:gd name="connsiteY86" fmla="*/ 165869 h 469200"/>
              <a:gd name="connsiteX87" fmla="*/ 27492 w 469200"/>
              <a:gd name="connsiteY87" fmla="*/ 137461 h 469200"/>
              <a:gd name="connsiteX88" fmla="*/ 27492 w 469200"/>
              <a:gd name="connsiteY88" fmla="*/ 441708 h 469200"/>
              <a:gd name="connsiteX89" fmla="*/ 441708 w 469200"/>
              <a:gd name="connsiteY89" fmla="*/ 441708 h 469200"/>
              <a:gd name="connsiteX90" fmla="*/ 441708 w 469200"/>
              <a:gd name="connsiteY90" fmla="*/ 137461 h 469200"/>
              <a:gd name="connsiteX91" fmla="*/ 186056 w 469200"/>
              <a:gd name="connsiteY91" fmla="*/ 27492 h 469200"/>
              <a:gd name="connsiteX92" fmla="*/ 204384 w 469200"/>
              <a:gd name="connsiteY92" fmla="*/ 54984 h 469200"/>
              <a:gd name="connsiteX93" fmla="*/ 244656 w 469200"/>
              <a:gd name="connsiteY93" fmla="*/ 54984 h 469200"/>
              <a:gd name="connsiteX94" fmla="*/ 226328 w 469200"/>
              <a:gd name="connsiteY94" fmla="*/ 27492 h 469200"/>
              <a:gd name="connsiteX95" fmla="*/ 27492 w 469200"/>
              <a:gd name="connsiteY95" fmla="*/ 27492 h 469200"/>
              <a:gd name="connsiteX96" fmla="*/ 27492 w 469200"/>
              <a:gd name="connsiteY96" fmla="*/ 109969 h 469200"/>
              <a:gd name="connsiteX97" fmla="*/ 441708 w 469200"/>
              <a:gd name="connsiteY97" fmla="*/ 109969 h 469200"/>
              <a:gd name="connsiteX98" fmla="*/ 441708 w 469200"/>
              <a:gd name="connsiteY98" fmla="*/ 82477 h 469200"/>
              <a:gd name="connsiteX99" fmla="*/ 197027 w 469200"/>
              <a:gd name="connsiteY99" fmla="*/ 82477 h 469200"/>
              <a:gd name="connsiteX100" fmla="*/ 185591 w 469200"/>
              <a:gd name="connsiteY100" fmla="*/ 76355 h 469200"/>
              <a:gd name="connsiteX101" fmla="*/ 153015 w 469200"/>
              <a:gd name="connsiteY101" fmla="*/ 27492 h 469200"/>
              <a:gd name="connsiteX102" fmla="*/ 13746 w 469200"/>
              <a:gd name="connsiteY102" fmla="*/ 0 h 469200"/>
              <a:gd name="connsiteX103" fmla="*/ 233684 w 469200"/>
              <a:gd name="connsiteY103" fmla="*/ 0 h 469200"/>
              <a:gd name="connsiteX104" fmla="*/ 245120 w 469200"/>
              <a:gd name="connsiteY104" fmla="*/ 6122 h 469200"/>
              <a:gd name="connsiteX105" fmla="*/ 277696 w 469200"/>
              <a:gd name="connsiteY105" fmla="*/ 54984 h 469200"/>
              <a:gd name="connsiteX106" fmla="*/ 455454 w 469200"/>
              <a:gd name="connsiteY106" fmla="*/ 54984 h 469200"/>
              <a:gd name="connsiteX107" fmla="*/ 469200 w 469200"/>
              <a:gd name="connsiteY107" fmla="*/ 68730 h 469200"/>
              <a:gd name="connsiteX108" fmla="*/ 469200 w 469200"/>
              <a:gd name="connsiteY108" fmla="*/ 455454 h 469200"/>
              <a:gd name="connsiteX109" fmla="*/ 455454 w 469200"/>
              <a:gd name="connsiteY109" fmla="*/ 469200 h 469200"/>
              <a:gd name="connsiteX110" fmla="*/ 13746 w 469200"/>
              <a:gd name="connsiteY110" fmla="*/ 469200 h 469200"/>
              <a:gd name="connsiteX111" fmla="*/ 0 w 469200"/>
              <a:gd name="connsiteY111" fmla="*/ 455454 h 469200"/>
              <a:gd name="connsiteX112" fmla="*/ 0 w 469200"/>
              <a:gd name="connsiteY112" fmla="*/ 13746 h 469200"/>
              <a:gd name="connsiteX113" fmla="*/ 13746 w 469200"/>
              <a:gd name="connsiteY113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469200" h="469200">
                <a:moveTo>
                  <a:pt x="234599" y="266674"/>
                </a:moveTo>
                <a:cubicBezTo>
                  <a:pt x="221967" y="266674"/>
                  <a:pt x="211689" y="276952"/>
                  <a:pt x="211689" y="289584"/>
                </a:cubicBezTo>
                <a:cubicBezTo>
                  <a:pt x="211689" y="302217"/>
                  <a:pt x="221967" y="312495"/>
                  <a:pt x="234599" y="312495"/>
                </a:cubicBezTo>
                <a:cubicBezTo>
                  <a:pt x="247232" y="312495"/>
                  <a:pt x="257510" y="302217"/>
                  <a:pt x="257510" y="289584"/>
                </a:cubicBezTo>
                <a:cubicBezTo>
                  <a:pt x="257510" y="276952"/>
                  <a:pt x="247232" y="266674"/>
                  <a:pt x="234599" y="266674"/>
                </a:cubicBezTo>
                <a:close/>
                <a:moveTo>
                  <a:pt x="234599" y="239182"/>
                </a:moveTo>
                <a:cubicBezTo>
                  <a:pt x="262391" y="239182"/>
                  <a:pt x="285002" y="261792"/>
                  <a:pt x="285002" y="289584"/>
                </a:cubicBezTo>
                <a:cubicBezTo>
                  <a:pt x="285002" y="317376"/>
                  <a:pt x="262391" y="339987"/>
                  <a:pt x="234599" y="339987"/>
                </a:cubicBezTo>
                <a:cubicBezTo>
                  <a:pt x="206807" y="339987"/>
                  <a:pt x="184197" y="317376"/>
                  <a:pt x="184197" y="289584"/>
                </a:cubicBezTo>
                <a:cubicBezTo>
                  <a:pt x="184197" y="261792"/>
                  <a:pt x="206807" y="239182"/>
                  <a:pt x="234599" y="239182"/>
                </a:cubicBezTo>
                <a:close/>
                <a:moveTo>
                  <a:pt x="220853" y="193361"/>
                </a:moveTo>
                <a:lnTo>
                  <a:pt x="220853" y="202152"/>
                </a:lnTo>
                <a:cubicBezTo>
                  <a:pt x="220853" y="208157"/>
                  <a:pt x="216956" y="213467"/>
                  <a:pt x="211226" y="215267"/>
                </a:cubicBezTo>
                <a:cubicBezTo>
                  <a:pt x="200439" y="218656"/>
                  <a:pt x="190614" y="224369"/>
                  <a:pt x="182025" y="232248"/>
                </a:cubicBezTo>
                <a:cubicBezTo>
                  <a:pt x="177602" y="236307"/>
                  <a:pt x="171059" y="237024"/>
                  <a:pt x="165859" y="234024"/>
                </a:cubicBezTo>
                <a:lnTo>
                  <a:pt x="158141" y="229569"/>
                </a:lnTo>
                <a:lnTo>
                  <a:pt x="144395" y="253378"/>
                </a:lnTo>
                <a:lnTo>
                  <a:pt x="152056" y="257801"/>
                </a:lnTo>
                <a:cubicBezTo>
                  <a:pt x="157251" y="260800"/>
                  <a:pt x="159901" y="266821"/>
                  <a:pt x="158604" y="272678"/>
                </a:cubicBezTo>
                <a:cubicBezTo>
                  <a:pt x="157344" y="278368"/>
                  <a:pt x="156705" y="284056"/>
                  <a:pt x="156705" y="289584"/>
                </a:cubicBezTo>
                <a:cubicBezTo>
                  <a:pt x="156705" y="295112"/>
                  <a:pt x="157344" y="300800"/>
                  <a:pt x="158604" y="306490"/>
                </a:cubicBezTo>
                <a:cubicBezTo>
                  <a:pt x="159901" y="312346"/>
                  <a:pt x="157252" y="318368"/>
                  <a:pt x="152056" y="321367"/>
                </a:cubicBezTo>
                <a:lnTo>
                  <a:pt x="144395" y="325790"/>
                </a:lnTo>
                <a:lnTo>
                  <a:pt x="158141" y="349598"/>
                </a:lnTo>
                <a:lnTo>
                  <a:pt x="165859" y="345143"/>
                </a:lnTo>
                <a:cubicBezTo>
                  <a:pt x="171059" y="342140"/>
                  <a:pt x="177603" y="342860"/>
                  <a:pt x="182025" y="346919"/>
                </a:cubicBezTo>
                <a:cubicBezTo>
                  <a:pt x="190613" y="354797"/>
                  <a:pt x="200438" y="360512"/>
                  <a:pt x="211226" y="363901"/>
                </a:cubicBezTo>
                <a:cubicBezTo>
                  <a:pt x="216956" y="365701"/>
                  <a:pt x="220853" y="371010"/>
                  <a:pt x="220853" y="377015"/>
                </a:cubicBezTo>
                <a:lnTo>
                  <a:pt x="220853" y="385807"/>
                </a:lnTo>
                <a:lnTo>
                  <a:pt x="248345" y="385807"/>
                </a:lnTo>
                <a:lnTo>
                  <a:pt x="248345" y="377015"/>
                </a:lnTo>
                <a:cubicBezTo>
                  <a:pt x="248345" y="371010"/>
                  <a:pt x="252243" y="365701"/>
                  <a:pt x="257972" y="363901"/>
                </a:cubicBezTo>
                <a:cubicBezTo>
                  <a:pt x="268761" y="360512"/>
                  <a:pt x="278586" y="354798"/>
                  <a:pt x="287174" y="346919"/>
                </a:cubicBezTo>
                <a:cubicBezTo>
                  <a:pt x="291595" y="342861"/>
                  <a:pt x="298140" y="342142"/>
                  <a:pt x="303340" y="345143"/>
                </a:cubicBezTo>
                <a:lnTo>
                  <a:pt x="311058" y="349598"/>
                </a:lnTo>
                <a:lnTo>
                  <a:pt x="324804" y="325790"/>
                </a:lnTo>
                <a:lnTo>
                  <a:pt x="317143" y="321367"/>
                </a:lnTo>
                <a:cubicBezTo>
                  <a:pt x="311948" y="318368"/>
                  <a:pt x="309297" y="312346"/>
                  <a:pt x="310595" y="306490"/>
                </a:cubicBezTo>
                <a:cubicBezTo>
                  <a:pt x="311855" y="300800"/>
                  <a:pt x="312494" y="295112"/>
                  <a:pt x="312494" y="289584"/>
                </a:cubicBezTo>
                <a:cubicBezTo>
                  <a:pt x="312494" y="284056"/>
                  <a:pt x="311855" y="278368"/>
                  <a:pt x="310595" y="272678"/>
                </a:cubicBezTo>
                <a:cubicBezTo>
                  <a:pt x="309297" y="266822"/>
                  <a:pt x="311948" y="260800"/>
                  <a:pt x="317143" y="257801"/>
                </a:cubicBezTo>
                <a:lnTo>
                  <a:pt x="324804" y="253378"/>
                </a:lnTo>
                <a:lnTo>
                  <a:pt x="311058" y="229569"/>
                </a:lnTo>
                <a:lnTo>
                  <a:pt x="303340" y="234024"/>
                </a:lnTo>
                <a:cubicBezTo>
                  <a:pt x="298140" y="237024"/>
                  <a:pt x="291596" y="236307"/>
                  <a:pt x="287174" y="232248"/>
                </a:cubicBezTo>
                <a:cubicBezTo>
                  <a:pt x="278585" y="224370"/>
                  <a:pt x="268760" y="218656"/>
                  <a:pt x="257972" y="215267"/>
                </a:cubicBezTo>
                <a:cubicBezTo>
                  <a:pt x="252243" y="213467"/>
                  <a:pt x="248345" y="208157"/>
                  <a:pt x="248345" y="202152"/>
                </a:cubicBezTo>
                <a:lnTo>
                  <a:pt x="248345" y="193361"/>
                </a:lnTo>
                <a:close/>
                <a:moveTo>
                  <a:pt x="207107" y="165869"/>
                </a:moveTo>
                <a:lnTo>
                  <a:pt x="262092" y="165869"/>
                </a:lnTo>
                <a:cubicBezTo>
                  <a:pt x="269683" y="165869"/>
                  <a:pt x="275838" y="172024"/>
                  <a:pt x="275838" y="179615"/>
                </a:cubicBezTo>
                <a:lnTo>
                  <a:pt x="275838" y="192591"/>
                </a:lnTo>
                <a:cubicBezTo>
                  <a:pt x="283658" y="195928"/>
                  <a:pt x="291033" y="200217"/>
                  <a:pt x="297896" y="205421"/>
                </a:cubicBezTo>
                <a:lnTo>
                  <a:pt x="309216" y="198886"/>
                </a:lnTo>
                <a:cubicBezTo>
                  <a:pt x="315790" y="195089"/>
                  <a:pt x="324196" y="197341"/>
                  <a:pt x="327993" y="203917"/>
                </a:cubicBezTo>
                <a:lnTo>
                  <a:pt x="355485" y="251535"/>
                </a:lnTo>
                <a:cubicBezTo>
                  <a:pt x="359282" y="258109"/>
                  <a:pt x="357029" y="266515"/>
                  <a:pt x="350454" y="270312"/>
                </a:cubicBezTo>
                <a:lnTo>
                  <a:pt x="339182" y="276820"/>
                </a:lnTo>
                <a:cubicBezTo>
                  <a:pt x="339717" y="281102"/>
                  <a:pt x="339986" y="285368"/>
                  <a:pt x="339986" y="289584"/>
                </a:cubicBezTo>
                <a:cubicBezTo>
                  <a:pt x="339986" y="293799"/>
                  <a:pt x="339717" y="298066"/>
                  <a:pt x="339182" y="302348"/>
                </a:cubicBezTo>
                <a:lnTo>
                  <a:pt x="350454" y="308856"/>
                </a:lnTo>
                <a:cubicBezTo>
                  <a:pt x="357029" y="312652"/>
                  <a:pt x="359282" y="321059"/>
                  <a:pt x="355485" y="327633"/>
                </a:cubicBezTo>
                <a:lnTo>
                  <a:pt x="327993" y="375250"/>
                </a:lnTo>
                <a:cubicBezTo>
                  <a:pt x="324197" y="381824"/>
                  <a:pt x="315789" y="384078"/>
                  <a:pt x="309216" y="380282"/>
                </a:cubicBezTo>
                <a:lnTo>
                  <a:pt x="297896" y="373746"/>
                </a:lnTo>
                <a:cubicBezTo>
                  <a:pt x="291033" y="378951"/>
                  <a:pt x="283658" y="383239"/>
                  <a:pt x="275838" y="386576"/>
                </a:cubicBezTo>
                <a:lnTo>
                  <a:pt x="275838" y="399553"/>
                </a:lnTo>
                <a:cubicBezTo>
                  <a:pt x="275838" y="407144"/>
                  <a:pt x="269683" y="413299"/>
                  <a:pt x="262092" y="413299"/>
                </a:cubicBezTo>
                <a:lnTo>
                  <a:pt x="207107" y="413299"/>
                </a:lnTo>
                <a:cubicBezTo>
                  <a:pt x="199516" y="413299"/>
                  <a:pt x="193361" y="407144"/>
                  <a:pt x="193361" y="399553"/>
                </a:cubicBezTo>
                <a:lnTo>
                  <a:pt x="193361" y="386576"/>
                </a:lnTo>
                <a:cubicBezTo>
                  <a:pt x="185540" y="383239"/>
                  <a:pt x="178166" y="378951"/>
                  <a:pt x="171303" y="373746"/>
                </a:cubicBezTo>
                <a:lnTo>
                  <a:pt x="159983" y="380282"/>
                </a:lnTo>
                <a:cubicBezTo>
                  <a:pt x="153409" y="384079"/>
                  <a:pt x="145002" y="381827"/>
                  <a:pt x="141206" y="375250"/>
                </a:cubicBezTo>
                <a:lnTo>
                  <a:pt x="113713" y="327633"/>
                </a:lnTo>
                <a:cubicBezTo>
                  <a:pt x="109917" y="321059"/>
                  <a:pt x="112169" y="312652"/>
                  <a:pt x="118745" y="308856"/>
                </a:cubicBezTo>
                <a:lnTo>
                  <a:pt x="130016" y="302348"/>
                </a:lnTo>
                <a:cubicBezTo>
                  <a:pt x="129482" y="298066"/>
                  <a:pt x="129213" y="293799"/>
                  <a:pt x="129213" y="289584"/>
                </a:cubicBezTo>
                <a:cubicBezTo>
                  <a:pt x="129213" y="285368"/>
                  <a:pt x="129482" y="281102"/>
                  <a:pt x="130016" y="276820"/>
                </a:cubicBezTo>
                <a:lnTo>
                  <a:pt x="118745" y="270312"/>
                </a:lnTo>
                <a:cubicBezTo>
                  <a:pt x="112169" y="266516"/>
                  <a:pt x="109917" y="258109"/>
                  <a:pt x="113713" y="251535"/>
                </a:cubicBezTo>
                <a:lnTo>
                  <a:pt x="141206" y="203917"/>
                </a:lnTo>
                <a:cubicBezTo>
                  <a:pt x="145001" y="197343"/>
                  <a:pt x="153406" y="195089"/>
                  <a:pt x="159983" y="198886"/>
                </a:cubicBezTo>
                <a:lnTo>
                  <a:pt x="171303" y="205421"/>
                </a:lnTo>
                <a:cubicBezTo>
                  <a:pt x="178166" y="200217"/>
                  <a:pt x="185540" y="195928"/>
                  <a:pt x="193361" y="192591"/>
                </a:cubicBezTo>
                <a:lnTo>
                  <a:pt x="193361" y="179615"/>
                </a:lnTo>
                <a:cubicBezTo>
                  <a:pt x="193361" y="172024"/>
                  <a:pt x="199516" y="165869"/>
                  <a:pt x="207107" y="165869"/>
                </a:cubicBezTo>
                <a:close/>
                <a:moveTo>
                  <a:pt x="27492" y="137461"/>
                </a:moveTo>
                <a:lnTo>
                  <a:pt x="27492" y="441708"/>
                </a:lnTo>
                <a:lnTo>
                  <a:pt x="441708" y="441708"/>
                </a:lnTo>
                <a:lnTo>
                  <a:pt x="441708" y="137461"/>
                </a:lnTo>
                <a:close/>
                <a:moveTo>
                  <a:pt x="186056" y="27492"/>
                </a:moveTo>
                <a:lnTo>
                  <a:pt x="204384" y="54984"/>
                </a:lnTo>
                <a:lnTo>
                  <a:pt x="244656" y="54984"/>
                </a:lnTo>
                <a:lnTo>
                  <a:pt x="226328" y="27492"/>
                </a:lnTo>
                <a:close/>
                <a:moveTo>
                  <a:pt x="27492" y="27492"/>
                </a:moveTo>
                <a:lnTo>
                  <a:pt x="27492" y="109969"/>
                </a:lnTo>
                <a:lnTo>
                  <a:pt x="441708" y="109969"/>
                </a:lnTo>
                <a:lnTo>
                  <a:pt x="441708" y="82477"/>
                </a:lnTo>
                <a:lnTo>
                  <a:pt x="197027" y="82477"/>
                </a:lnTo>
                <a:cubicBezTo>
                  <a:pt x="192431" y="82477"/>
                  <a:pt x="188139" y="80179"/>
                  <a:pt x="185591" y="76355"/>
                </a:cubicBezTo>
                <a:lnTo>
                  <a:pt x="153015" y="27492"/>
                </a:lnTo>
                <a:close/>
                <a:moveTo>
                  <a:pt x="13746" y="0"/>
                </a:moveTo>
                <a:lnTo>
                  <a:pt x="233684" y="0"/>
                </a:lnTo>
                <a:cubicBezTo>
                  <a:pt x="238280" y="0"/>
                  <a:pt x="242572" y="2297"/>
                  <a:pt x="245120" y="6122"/>
                </a:cubicBezTo>
                <a:lnTo>
                  <a:pt x="277696" y="54984"/>
                </a:lnTo>
                <a:lnTo>
                  <a:pt x="455454" y="54984"/>
                </a:lnTo>
                <a:cubicBezTo>
                  <a:pt x="463045" y="54984"/>
                  <a:pt x="469200" y="61139"/>
                  <a:pt x="469200" y="68730"/>
                </a:cubicBezTo>
                <a:lnTo>
                  <a:pt x="469200" y="455454"/>
                </a:lnTo>
                <a:cubicBezTo>
                  <a:pt x="469200" y="463045"/>
                  <a:pt x="463045" y="469200"/>
                  <a:pt x="455454" y="469200"/>
                </a:cubicBezTo>
                <a:lnTo>
                  <a:pt x="13746" y="469200"/>
                </a:lnTo>
                <a:cubicBezTo>
                  <a:pt x="6155" y="469200"/>
                  <a:pt x="0" y="463045"/>
                  <a:pt x="0" y="455454"/>
                </a:cubicBezTo>
                <a:lnTo>
                  <a:pt x="0" y="13746"/>
                </a:lnTo>
                <a:cubicBezTo>
                  <a:pt x="0" y="6155"/>
                  <a:pt x="6155" y="0"/>
                  <a:pt x="13746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0" name="Freeform: Shape 409">
            <a:extLst>
              <a:ext uri="{FF2B5EF4-FFF2-40B4-BE49-F238E27FC236}">
                <a16:creationId xmlns:a16="http://schemas.microsoft.com/office/drawing/2014/main" xmlns="" id="{D0503F2B-4552-470A-A65C-503FC031196D}"/>
              </a:ext>
            </a:extLst>
          </p:cNvPr>
          <p:cNvSpPr/>
          <p:nvPr/>
        </p:nvSpPr>
        <p:spPr>
          <a:xfrm>
            <a:off x="2099567" y="4419600"/>
            <a:ext cx="467368" cy="469200"/>
          </a:xfrm>
          <a:custGeom>
            <a:avLst/>
            <a:gdLst>
              <a:gd name="connsiteX0" fmla="*/ 329906 w 467368"/>
              <a:gd name="connsiteY0" fmla="*/ 377559 h 469200"/>
              <a:gd name="connsiteX1" fmla="*/ 316160 w 467368"/>
              <a:gd name="connsiteY1" fmla="*/ 391305 h 469200"/>
              <a:gd name="connsiteX2" fmla="*/ 329906 w 467368"/>
              <a:gd name="connsiteY2" fmla="*/ 405051 h 469200"/>
              <a:gd name="connsiteX3" fmla="*/ 343652 w 467368"/>
              <a:gd name="connsiteY3" fmla="*/ 391305 h 469200"/>
              <a:gd name="connsiteX4" fmla="*/ 329906 w 467368"/>
              <a:gd name="connsiteY4" fmla="*/ 377559 h 469200"/>
              <a:gd name="connsiteX5" fmla="*/ 137461 w 467368"/>
              <a:gd name="connsiteY5" fmla="*/ 377559 h 469200"/>
              <a:gd name="connsiteX6" fmla="*/ 123715 w 467368"/>
              <a:gd name="connsiteY6" fmla="*/ 391305 h 469200"/>
              <a:gd name="connsiteX7" fmla="*/ 137461 w 467368"/>
              <a:gd name="connsiteY7" fmla="*/ 405051 h 469200"/>
              <a:gd name="connsiteX8" fmla="*/ 151207 w 467368"/>
              <a:gd name="connsiteY8" fmla="*/ 391305 h 469200"/>
              <a:gd name="connsiteX9" fmla="*/ 137461 w 467368"/>
              <a:gd name="connsiteY9" fmla="*/ 377559 h 469200"/>
              <a:gd name="connsiteX10" fmla="*/ 426129 w 467368"/>
              <a:gd name="connsiteY10" fmla="*/ 285918 h 469200"/>
              <a:gd name="connsiteX11" fmla="*/ 412383 w 467368"/>
              <a:gd name="connsiteY11" fmla="*/ 299665 h 469200"/>
              <a:gd name="connsiteX12" fmla="*/ 426129 w 467368"/>
              <a:gd name="connsiteY12" fmla="*/ 313411 h 469200"/>
              <a:gd name="connsiteX13" fmla="*/ 439875 w 467368"/>
              <a:gd name="connsiteY13" fmla="*/ 299665 h 469200"/>
              <a:gd name="connsiteX14" fmla="*/ 426129 w 467368"/>
              <a:gd name="connsiteY14" fmla="*/ 285918 h 469200"/>
              <a:gd name="connsiteX15" fmla="*/ 233683 w 467368"/>
              <a:gd name="connsiteY15" fmla="*/ 285918 h 469200"/>
              <a:gd name="connsiteX16" fmla="*/ 219937 w 467368"/>
              <a:gd name="connsiteY16" fmla="*/ 299665 h 469200"/>
              <a:gd name="connsiteX17" fmla="*/ 233683 w 467368"/>
              <a:gd name="connsiteY17" fmla="*/ 313411 h 469200"/>
              <a:gd name="connsiteX18" fmla="*/ 247429 w 467368"/>
              <a:gd name="connsiteY18" fmla="*/ 299665 h 469200"/>
              <a:gd name="connsiteX19" fmla="*/ 233683 w 467368"/>
              <a:gd name="connsiteY19" fmla="*/ 285918 h 469200"/>
              <a:gd name="connsiteX20" fmla="*/ 41238 w 467368"/>
              <a:gd name="connsiteY20" fmla="*/ 285918 h 469200"/>
              <a:gd name="connsiteX21" fmla="*/ 27492 w 467368"/>
              <a:gd name="connsiteY21" fmla="*/ 299665 h 469200"/>
              <a:gd name="connsiteX22" fmla="*/ 41238 w 467368"/>
              <a:gd name="connsiteY22" fmla="*/ 313411 h 469200"/>
              <a:gd name="connsiteX23" fmla="*/ 54984 w 467368"/>
              <a:gd name="connsiteY23" fmla="*/ 299665 h 469200"/>
              <a:gd name="connsiteX24" fmla="*/ 41238 w 467368"/>
              <a:gd name="connsiteY24" fmla="*/ 285918 h 469200"/>
              <a:gd name="connsiteX25" fmla="*/ 426129 w 467368"/>
              <a:gd name="connsiteY25" fmla="*/ 221770 h 469200"/>
              <a:gd name="connsiteX26" fmla="*/ 439875 w 467368"/>
              <a:gd name="connsiteY26" fmla="*/ 235516 h 469200"/>
              <a:gd name="connsiteX27" fmla="*/ 439875 w 467368"/>
              <a:gd name="connsiteY27" fmla="*/ 260791 h 469200"/>
              <a:gd name="connsiteX28" fmla="*/ 467368 w 467368"/>
              <a:gd name="connsiteY28" fmla="*/ 299665 h 469200"/>
              <a:gd name="connsiteX29" fmla="*/ 439875 w 467368"/>
              <a:gd name="connsiteY29" fmla="*/ 338539 h 469200"/>
              <a:gd name="connsiteX30" fmla="*/ 439875 w 467368"/>
              <a:gd name="connsiteY30" fmla="*/ 455454 h 469200"/>
              <a:gd name="connsiteX31" fmla="*/ 426129 w 467368"/>
              <a:gd name="connsiteY31" fmla="*/ 469200 h 469200"/>
              <a:gd name="connsiteX32" fmla="*/ 412383 w 467368"/>
              <a:gd name="connsiteY32" fmla="*/ 455454 h 469200"/>
              <a:gd name="connsiteX33" fmla="*/ 412383 w 467368"/>
              <a:gd name="connsiteY33" fmla="*/ 338539 h 469200"/>
              <a:gd name="connsiteX34" fmla="*/ 384891 w 467368"/>
              <a:gd name="connsiteY34" fmla="*/ 299665 h 469200"/>
              <a:gd name="connsiteX35" fmla="*/ 412383 w 467368"/>
              <a:gd name="connsiteY35" fmla="*/ 260791 h 469200"/>
              <a:gd name="connsiteX36" fmla="*/ 412383 w 467368"/>
              <a:gd name="connsiteY36" fmla="*/ 235516 h 469200"/>
              <a:gd name="connsiteX37" fmla="*/ 426129 w 467368"/>
              <a:gd name="connsiteY37" fmla="*/ 221770 h 469200"/>
              <a:gd name="connsiteX38" fmla="*/ 329906 w 467368"/>
              <a:gd name="connsiteY38" fmla="*/ 221770 h 469200"/>
              <a:gd name="connsiteX39" fmla="*/ 343652 w 467368"/>
              <a:gd name="connsiteY39" fmla="*/ 235516 h 469200"/>
              <a:gd name="connsiteX40" fmla="*/ 343652 w 467368"/>
              <a:gd name="connsiteY40" fmla="*/ 352431 h 469200"/>
              <a:gd name="connsiteX41" fmla="*/ 371145 w 467368"/>
              <a:gd name="connsiteY41" fmla="*/ 391305 h 469200"/>
              <a:gd name="connsiteX42" fmla="*/ 343652 w 467368"/>
              <a:gd name="connsiteY42" fmla="*/ 430179 h 469200"/>
              <a:gd name="connsiteX43" fmla="*/ 343652 w 467368"/>
              <a:gd name="connsiteY43" fmla="*/ 455454 h 469200"/>
              <a:gd name="connsiteX44" fmla="*/ 329906 w 467368"/>
              <a:gd name="connsiteY44" fmla="*/ 469200 h 469200"/>
              <a:gd name="connsiteX45" fmla="*/ 316160 w 467368"/>
              <a:gd name="connsiteY45" fmla="*/ 455454 h 469200"/>
              <a:gd name="connsiteX46" fmla="*/ 316160 w 467368"/>
              <a:gd name="connsiteY46" fmla="*/ 430179 h 469200"/>
              <a:gd name="connsiteX47" fmla="*/ 288668 w 467368"/>
              <a:gd name="connsiteY47" fmla="*/ 391305 h 469200"/>
              <a:gd name="connsiteX48" fmla="*/ 316160 w 467368"/>
              <a:gd name="connsiteY48" fmla="*/ 352431 h 469200"/>
              <a:gd name="connsiteX49" fmla="*/ 316160 w 467368"/>
              <a:gd name="connsiteY49" fmla="*/ 235516 h 469200"/>
              <a:gd name="connsiteX50" fmla="*/ 329906 w 467368"/>
              <a:gd name="connsiteY50" fmla="*/ 221770 h 469200"/>
              <a:gd name="connsiteX51" fmla="*/ 233683 w 467368"/>
              <a:gd name="connsiteY51" fmla="*/ 221770 h 469200"/>
              <a:gd name="connsiteX52" fmla="*/ 247429 w 467368"/>
              <a:gd name="connsiteY52" fmla="*/ 235516 h 469200"/>
              <a:gd name="connsiteX53" fmla="*/ 247429 w 467368"/>
              <a:gd name="connsiteY53" fmla="*/ 260791 h 469200"/>
              <a:gd name="connsiteX54" fmla="*/ 274922 w 467368"/>
              <a:gd name="connsiteY54" fmla="*/ 299665 h 469200"/>
              <a:gd name="connsiteX55" fmla="*/ 247429 w 467368"/>
              <a:gd name="connsiteY55" fmla="*/ 338539 h 469200"/>
              <a:gd name="connsiteX56" fmla="*/ 247429 w 467368"/>
              <a:gd name="connsiteY56" fmla="*/ 455454 h 469200"/>
              <a:gd name="connsiteX57" fmla="*/ 233683 w 467368"/>
              <a:gd name="connsiteY57" fmla="*/ 469200 h 469200"/>
              <a:gd name="connsiteX58" fmla="*/ 219937 w 467368"/>
              <a:gd name="connsiteY58" fmla="*/ 455454 h 469200"/>
              <a:gd name="connsiteX59" fmla="*/ 219937 w 467368"/>
              <a:gd name="connsiteY59" fmla="*/ 338539 h 469200"/>
              <a:gd name="connsiteX60" fmla="*/ 192445 w 467368"/>
              <a:gd name="connsiteY60" fmla="*/ 299665 h 469200"/>
              <a:gd name="connsiteX61" fmla="*/ 219937 w 467368"/>
              <a:gd name="connsiteY61" fmla="*/ 260791 h 469200"/>
              <a:gd name="connsiteX62" fmla="*/ 219937 w 467368"/>
              <a:gd name="connsiteY62" fmla="*/ 235516 h 469200"/>
              <a:gd name="connsiteX63" fmla="*/ 233683 w 467368"/>
              <a:gd name="connsiteY63" fmla="*/ 221770 h 469200"/>
              <a:gd name="connsiteX64" fmla="*/ 137461 w 467368"/>
              <a:gd name="connsiteY64" fmla="*/ 221770 h 469200"/>
              <a:gd name="connsiteX65" fmla="*/ 151207 w 467368"/>
              <a:gd name="connsiteY65" fmla="*/ 235516 h 469200"/>
              <a:gd name="connsiteX66" fmla="*/ 151207 w 467368"/>
              <a:gd name="connsiteY66" fmla="*/ 352431 h 469200"/>
              <a:gd name="connsiteX67" fmla="*/ 178700 w 467368"/>
              <a:gd name="connsiteY67" fmla="*/ 391305 h 469200"/>
              <a:gd name="connsiteX68" fmla="*/ 151207 w 467368"/>
              <a:gd name="connsiteY68" fmla="*/ 430179 h 469200"/>
              <a:gd name="connsiteX69" fmla="*/ 151207 w 467368"/>
              <a:gd name="connsiteY69" fmla="*/ 455454 h 469200"/>
              <a:gd name="connsiteX70" fmla="*/ 137461 w 467368"/>
              <a:gd name="connsiteY70" fmla="*/ 469200 h 469200"/>
              <a:gd name="connsiteX71" fmla="*/ 123715 w 467368"/>
              <a:gd name="connsiteY71" fmla="*/ 455454 h 469200"/>
              <a:gd name="connsiteX72" fmla="*/ 123715 w 467368"/>
              <a:gd name="connsiteY72" fmla="*/ 430179 h 469200"/>
              <a:gd name="connsiteX73" fmla="*/ 96223 w 467368"/>
              <a:gd name="connsiteY73" fmla="*/ 391305 h 469200"/>
              <a:gd name="connsiteX74" fmla="*/ 123715 w 467368"/>
              <a:gd name="connsiteY74" fmla="*/ 352431 h 469200"/>
              <a:gd name="connsiteX75" fmla="*/ 123715 w 467368"/>
              <a:gd name="connsiteY75" fmla="*/ 235516 h 469200"/>
              <a:gd name="connsiteX76" fmla="*/ 137461 w 467368"/>
              <a:gd name="connsiteY76" fmla="*/ 221770 h 469200"/>
              <a:gd name="connsiteX77" fmla="*/ 41238 w 467368"/>
              <a:gd name="connsiteY77" fmla="*/ 221770 h 469200"/>
              <a:gd name="connsiteX78" fmla="*/ 54984 w 467368"/>
              <a:gd name="connsiteY78" fmla="*/ 235516 h 469200"/>
              <a:gd name="connsiteX79" fmla="*/ 54984 w 467368"/>
              <a:gd name="connsiteY79" fmla="*/ 260791 h 469200"/>
              <a:gd name="connsiteX80" fmla="*/ 82477 w 467368"/>
              <a:gd name="connsiteY80" fmla="*/ 299665 h 469200"/>
              <a:gd name="connsiteX81" fmla="*/ 54984 w 467368"/>
              <a:gd name="connsiteY81" fmla="*/ 338539 h 469200"/>
              <a:gd name="connsiteX82" fmla="*/ 54984 w 467368"/>
              <a:gd name="connsiteY82" fmla="*/ 455454 h 469200"/>
              <a:gd name="connsiteX83" fmla="*/ 41238 w 467368"/>
              <a:gd name="connsiteY83" fmla="*/ 469200 h 469200"/>
              <a:gd name="connsiteX84" fmla="*/ 27492 w 467368"/>
              <a:gd name="connsiteY84" fmla="*/ 455454 h 469200"/>
              <a:gd name="connsiteX85" fmla="*/ 27492 w 467368"/>
              <a:gd name="connsiteY85" fmla="*/ 338539 h 469200"/>
              <a:gd name="connsiteX86" fmla="*/ 0 w 467368"/>
              <a:gd name="connsiteY86" fmla="*/ 299665 h 469200"/>
              <a:gd name="connsiteX87" fmla="*/ 27492 w 467368"/>
              <a:gd name="connsiteY87" fmla="*/ 260791 h 469200"/>
              <a:gd name="connsiteX88" fmla="*/ 27492 w 467368"/>
              <a:gd name="connsiteY88" fmla="*/ 235516 h 469200"/>
              <a:gd name="connsiteX89" fmla="*/ 41238 w 467368"/>
              <a:gd name="connsiteY89" fmla="*/ 221770 h 469200"/>
              <a:gd name="connsiteX90" fmla="*/ 405510 w 467368"/>
              <a:gd name="connsiteY90" fmla="*/ 164953 h 469200"/>
              <a:gd name="connsiteX91" fmla="*/ 446748 w 467368"/>
              <a:gd name="connsiteY91" fmla="*/ 164953 h 469200"/>
              <a:gd name="connsiteX92" fmla="*/ 460494 w 467368"/>
              <a:gd name="connsiteY92" fmla="*/ 178699 h 469200"/>
              <a:gd name="connsiteX93" fmla="*/ 446748 w 467368"/>
              <a:gd name="connsiteY93" fmla="*/ 192445 h 469200"/>
              <a:gd name="connsiteX94" fmla="*/ 405510 w 467368"/>
              <a:gd name="connsiteY94" fmla="*/ 192445 h 469200"/>
              <a:gd name="connsiteX95" fmla="*/ 391764 w 467368"/>
              <a:gd name="connsiteY95" fmla="*/ 178699 h 469200"/>
              <a:gd name="connsiteX96" fmla="*/ 405510 w 467368"/>
              <a:gd name="connsiteY96" fmla="*/ 164953 h 469200"/>
              <a:gd name="connsiteX97" fmla="*/ 309287 w 467368"/>
              <a:gd name="connsiteY97" fmla="*/ 164953 h 469200"/>
              <a:gd name="connsiteX98" fmla="*/ 350525 w 467368"/>
              <a:gd name="connsiteY98" fmla="*/ 164953 h 469200"/>
              <a:gd name="connsiteX99" fmla="*/ 364271 w 467368"/>
              <a:gd name="connsiteY99" fmla="*/ 178699 h 469200"/>
              <a:gd name="connsiteX100" fmla="*/ 350525 w 467368"/>
              <a:gd name="connsiteY100" fmla="*/ 192445 h 469200"/>
              <a:gd name="connsiteX101" fmla="*/ 309287 w 467368"/>
              <a:gd name="connsiteY101" fmla="*/ 192445 h 469200"/>
              <a:gd name="connsiteX102" fmla="*/ 295541 w 467368"/>
              <a:gd name="connsiteY102" fmla="*/ 178699 h 469200"/>
              <a:gd name="connsiteX103" fmla="*/ 309287 w 467368"/>
              <a:gd name="connsiteY103" fmla="*/ 164953 h 469200"/>
              <a:gd name="connsiteX104" fmla="*/ 213064 w 467368"/>
              <a:gd name="connsiteY104" fmla="*/ 164953 h 469200"/>
              <a:gd name="connsiteX105" fmla="*/ 254302 w 467368"/>
              <a:gd name="connsiteY105" fmla="*/ 164953 h 469200"/>
              <a:gd name="connsiteX106" fmla="*/ 268048 w 467368"/>
              <a:gd name="connsiteY106" fmla="*/ 178699 h 469200"/>
              <a:gd name="connsiteX107" fmla="*/ 254302 w 467368"/>
              <a:gd name="connsiteY107" fmla="*/ 192445 h 469200"/>
              <a:gd name="connsiteX108" fmla="*/ 213064 w 467368"/>
              <a:gd name="connsiteY108" fmla="*/ 192445 h 469200"/>
              <a:gd name="connsiteX109" fmla="*/ 199318 w 467368"/>
              <a:gd name="connsiteY109" fmla="*/ 178699 h 469200"/>
              <a:gd name="connsiteX110" fmla="*/ 213064 w 467368"/>
              <a:gd name="connsiteY110" fmla="*/ 164953 h 469200"/>
              <a:gd name="connsiteX111" fmla="*/ 116842 w 467368"/>
              <a:gd name="connsiteY111" fmla="*/ 164953 h 469200"/>
              <a:gd name="connsiteX112" fmla="*/ 158080 w 467368"/>
              <a:gd name="connsiteY112" fmla="*/ 164953 h 469200"/>
              <a:gd name="connsiteX113" fmla="*/ 171826 w 467368"/>
              <a:gd name="connsiteY113" fmla="*/ 178699 h 469200"/>
              <a:gd name="connsiteX114" fmla="*/ 158080 w 467368"/>
              <a:gd name="connsiteY114" fmla="*/ 192445 h 469200"/>
              <a:gd name="connsiteX115" fmla="*/ 116842 w 467368"/>
              <a:gd name="connsiteY115" fmla="*/ 192445 h 469200"/>
              <a:gd name="connsiteX116" fmla="*/ 103096 w 467368"/>
              <a:gd name="connsiteY116" fmla="*/ 178699 h 469200"/>
              <a:gd name="connsiteX117" fmla="*/ 116842 w 467368"/>
              <a:gd name="connsiteY117" fmla="*/ 164953 h 469200"/>
              <a:gd name="connsiteX118" fmla="*/ 20619 w 467368"/>
              <a:gd name="connsiteY118" fmla="*/ 164953 h 469200"/>
              <a:gd name="connsiteX119" fmla="*/ 61857 w 467368"/>
              <a:gd name="connsiteY119" fmla="*/ 164953 h 469200"/>
              <a:gd name="connsiteX120" fmla="*/ 75603 w 467368"/>
              <a:gd name="connsiteY120" fmla="*/ 178699 h 469200"/>
              <a:gd name="connsiteX121" fmla="*/ 61857 w 467368"/>
              <a:gd name="connsiteY121" fmla="*/ 192445 h 469200"/>
              <a:gd name="connsiteX122" fmla="*/ 20619 w 467368"/>
              <a:gd name="connsiteY122" fmla="*/ 192445 h 469200"/>
              <a:gd name="connsiteX123" fmla="*/ 6873 w 467368"/>
              <a:gd name="connsiteY123" fmla="*/ 178699 h 469200"/>
              <a:gd name="connsiteX124" fmla="*/ 20619 w 467368"/>
              <a:gd name="connsiteY124" fmla="*/ 164953 h 469200"/>
              <a:gd name="connsiteX125" fmla="*/ 405510 w 467368"/>
              <a:gd name="connsiteY125" fmla="*/ 109968 h 469200"/>
              <a:gd name="connsiteX126" fmla="*/ 446748 w 467368"/>
              <a:gd name="connsiteY126" fmla="*/ 109968 h 469200"/>
              <a:gd name="connsiteX127" fmla="*/ 460494 w 467368"/>
              <a:gd name="connsiteY127" fmla="*/ 123714 h 469200"/>
              <a:gd name="connsiteX128" fmla="*/ 446748 w 467368"/>
              <a:gd name="connsiteY128" fmla="*/ 137460 h 469200"/>
              <a:gd name="connsiteX129" fmla="*/ 405510 w 467368"/>
              <a:gd name="connsiteY129" fmla="*/ 137460 h 469200"/>
              <a:gd name="connsiteX130" fmla="*/ 391764 w 467368"/>
              <a:gd name="connsiteY130" fmla="*/ 123714 h 469200"/>
              <a:gd name="connsiteX131" fmla="*/ 405510 w 467368"/>
              <a:gd name="connsiteY131" fmla="*/ 109968 h 469200"/>
              <a:gd name="connsiteX132" fmla="*/ 309287 w 467368"/>
              <a:gd name="connsiteY132" fmla="*/ 109968 h 469200"/>
              <a:gd name="connsiteX133" fmla="*/ 350525 w 467368"/>
              <a:gd name="connsiteY133" fmla="*/ 109968 h 469200"/>
              <a:gd name="connsiteX134" fmla="*/ 364271 w 467368"/>
              <a:gd name="connsiteY134" fmla="*/ 123714 h 469200"/>
              <a:gd name="connsiteX135" fmla="*/ 350525 w 467368"/>
              <a:gd name="connsiteY135" fmla="*/ 137460 h 469200"/>
              <a:gd name="connsiteX136" fmla="*/ 309287 w 467368"/>
              <a:gd name="connsiteY136" fmla="*/ 137460 h 469200"/>
              <a:gd name="connsiteX137" fmla="*/ 295541 w 467368"/>
              <a:gd name="connsiteY137" fmla="*/ 123714 h 469200"/>
              <a:gd name="connsiteX138" fmla="*/ 309287 w 467368"/>
              <a:gd name="connsiteY138" fmla="*/ 109968 h 469200"/>
              <a:gd name="connsiteX139" fmla="*/ 213064 w 467368"/>
              <a:gd name="connsiteY139" fmla="*/ 109968 h 469200"/>
              <a:gd name="connsiteX140" fmla="*/ 254302 w 467368"/>
              <a:gd name="connsiteY140" fmla="*/ 109968 h 469200"/>
              <a:gd name="connsiteX141" fmla="*/ 268048 w 467368"/>
              <a:gd name="connsiteY141" fmla="*/ 123714 h 469200"/>
              <a:gd name="connsiteX142" fmla="*/ 254302 w 467368"/>
              <a:gd name="connsiteY142" fmla="*/ 137460 h 469200"/>
              <a:gd name="connsiteX143" fmla="*/ 213064 w 467368"/>
              <a:gd name="connsiteY143" fmla="*/ 137460 h 469200"/>
              <a:gd name="connsiteX144" fmla="*/ 199318 w 467368"/>
              <a:gd name="connsiteY144" fmla="*/ 123714 h 469200"/>
              <a:gd name="connsiteX145" fmla="*/ 213064 w 467368"/>
              <a:gd name="connsiteY145" fmla="*/ 109968 h 469200"/>
              <a:gd name="connsiteX146" fmla="*/ 116842 w 467368"/>
              <a:gd name="connsiteY146" fmla="*/ 109968 h 469200"/>
              <a:gd name="connsiteX147" fmla="*/ 158080 w 467368"/>
              <a:gd name="connsiteY147" fmla="*/ 109968 h 469200"/>
              <a:gd name="connsiteX148" fmla="*/ 171826 w 467368"/>
              <a:gd name="connsiteY148" fmla="*/ 123714 h 469200"/>
              <a:gd name="connsiteX149" fmla="*/ 158080 w 467368"/>
              <a:gd name="connsiteY149" fmla="*/ 137460 h 469200"/>
              <a:gd name="connsiteX150" fmla="*/ 116842 w 467368"/>
              <a:gd name="connsiteY150" fmla="*/ 137460 h 469200"/>
              <a:gd name="connsiteX151" fmla="*/ 103096 w 467368"/>
              <a:gd name="connsiteY151" fmla="*/ 123714 h 469200"/>
              <a:gd name="connsiteX152" fmla="*/ 116842 w 467368"/>
              <a:gd name="connsiteY152" fmla="*/ 109968 h 469200"/>
              <a:gd name="connsiteX153" fmla="*/ 20619 w 467368"/>
              <a:gd name="connsiteY153" fmla="*/ 109968 h 469200"/>
              <a:gd name="connsiteX154" fmla="*/ 61857 w 467368"/>
              <a:gd name="connsiteY154" fmla="*/ 109968 h 469200"/>
              <a:gd name="connsiteX155" fmla="*/ 75603 w 467368"/>
              <a:gd name="connsiteY155" fmla="*/ 123714 h 469200"/>
              <a:gd name="connsiteX156" fmla="*/ 61857 w 467368"/>
              <a:gd name="connsiteY156" fmla="*/ 137460 h 469200"/>
              <a:gd name="connsiteX157" fmla="*/ 20619 w 467368"/>
              <a:gd name="connsiteY157" fmla="*/ 137460 h 469200"/>
              <a:gd name="connsiteX158" fmla="*/ 6873 w 467368"/>
              <a:gd name="connsiteY158" fmla="*/ 123714 h 469200"/>
              <a:gd name="connsiteX159" fmla="*/ 20619 w 467368"/>
              <a:gd name="connsiteY159" fmla="*/ 109968 h 469200"/>
              <a:gd name="connsiteX160" fmla="*/ 309287 w 467368"/>
              <a:gd name="connsiteY160" fmla="*/ 54984 h 469200"/>
              <a:gd name="connsiteX161" fmla="*/ 350525 w 467368"/>
              <a:gd name="connsiteY161" fmla="*/ 54984 h 469200"/>
              <a:gd name="connsiteX162" fmla="*/ 364271 w 467368"/>
              <a:gd name="connsiteY162" fmla="*/ 68730 h 469200"/>
              <a:gd name="connsiteX163" fmla="*/ 350525 w 467368"/>
              <a:gd name="connsiteY163" fmla="*/ 82476 h 469200"/>
              <a:gd name="connsiteX164" fmla="*/ 309287 w 467368"/>
              <a:gd name="connsiteY164" fmla="*/ 82476 h 469200"/>
              <a:gd name="connsiteX165" fmla="*/ 295541 w 467368"/>
              <a:gd name="connsiteY165" fmla="*/ 68730 h 469200"/>
              <a:gd name="connsiteX166" fmla="*/ 309287 w 467368"/>
              <a:gd name="connsiteY166" fmla="*/ 54984 h 469200"/>
              <a:gd name="connsiteX167" fmla="*/ 213064 w 467368"/>
              <a:gd name="connsiteY167" fmla="*/ 54984 h 469200"/>
              <a:gd name="connsiteX168" fmla="*/ 254302 w 467368"/>
              <a:gd name="connsiteY168" fmla="*/ 54984 h 469200"/>
              <a:gd name="connsiteX169" fmla="*/ 268048 w 467368"/>
              <a:gd name="connsiteY169" fmla="*/ 68730 h 469200"/>
              <a:gd name="connsiteX170" fmla="*/ 254302 w 467368"/>
              <a:gd name="connsiteY170" fmla="*/ 82476 h 469200"/>
              <a:gd name="connsiteX171" fmla="*/ 213064 w 467368"/>
              <a:gd name="connsiteY171" fmla="*/ 82476 h 469200"/>
              <a:gd name="connsiteX172" fmla="*/ 199318 w 467368"/>
              <a:gd name="connsiteY172" fmla="*/ 68730 h 469200"/>
              <a:gd name="connsiteX173" fmla="*/ 213064 w 467368"/>
              <a:gd name="connsiteY173" fmla="*/ 54984 h 469200"/>
              <a:gd name="connsiteX174" fmla="*/ 20619 w 467368"/>
              <a:gd name="connsiteY174" fmla="*/ 54984 h 469200"/>
              <a:gd name="connsiteX175" fmla="*/ 61857 w 467368"/>
              <a:gd name="connsiteY175" fmla="*/ 54984 h 469200"/>
              <a:gd name="connsiteX176" fmla="*/ 75603 w 467368"/>
              <a:gd name="connsiteY176" fmla="*/ 68730 h 469200"/>
              <a:gd name="connsiteX177" fmla="*/ 61857 w 467368"/>
              <a:gd name="connsiteY177" fmla="*/ 82476 h 469200"/>
              <a:gd name="connsiteX178" fmla="*/ 20619 w 467368"/>
              <a:gd name="connsiteY178" fmla="*/ 82476 h 469200"/>
              <a:gd name="connsiteX179" fmla="*/ 6873 w 467368"/>
              <a:gd name="connsiteY179" fmla="*/ 68730 h 469200"/>
              <a:gd name="connsiteX180" fmla="*/ 20619 w 467368"/>
              <a:gd name="connsiteY180" fmla="*/ 54984 h 469200"/>
              <a:gd name="connsiteX181" fmla="*/ 213064 w 467368"/>
              <a:gd name="connsiteY181" fmla="*/ 0 h 469200"/>
              <a:gd name="connsiteX182" fmla="*/ 254302 w 467368"/>
              <a:gd name="connsiteY182" fmla="*/ 0 h 469200"/>
              <a:gd name="connsiteX183" fmla="*/ 268048 w 467368"/>
              <a:gd name="connsiteY183" fmla="*/ 13746 h 469200"/>
              <a:gd name="connsiteX184" fmla="*/ 254302 w 467368"/>
              <a:gd name="connsiteY184" fmla="*/ 27492 h 469200"/>
              <a:gd name="connsiteX185" fmla="*/ 213064 w 467368"/>
              <a:gd name="connsiteY185" fmla="*/ 27492 h 469200"/>
              <a:gd name="connsiteX186" fmla="*/ 199318 w 467368"/>
              <a:gd name="connsiteY186" fmla="*/ 13746 h 469200"/>
              <a:gd name="connsiteX187" fmla="*/ 213064 w 467368"/>
              <a:gd name="connsiteY187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467368" h="469200">
                <a:moveTo>
                  <a:pt x="329906" y="377559"/>
                </a:moveTo>
                <a:cubicBezTo>
                  <a:pt x="322327" y="377559"/>
                  <a:pt x="316160" y="383726"/>
                  <a:pt x="316160" y="391305"/>
                </a:cubicBezTo>
                <a:cubicBezTo>
                  <a:pt x="316160" y="398885"/>
                  <a:pt x="322327" y="405051"/>
                  <a:pt x="329906" y="405051"/>
                </a:cubicBezTo>
                <a:cubicBezTo>
                  <a:pt x="337486" y="405051"/>
                  <a:pt x="343652" y="398885"/>
                  <a:pt x="343652" y="391305"/>
                </a:cubicBezTo>
                <a:cubicBezTo>
                  <a:pt x="343652" y="383726"/>
                  <a:pt x="337486" y="377559"/>
                  <a:pt x="329906" y="377559"/>
                </a:cubicBezTo>
                <a:close/>
                <a:moveTo>
                  <a:pt x="137461" y="377559"/>
                </a:moveTo>
                <a:cubicBezTo>
                  <a:pt x="129882" y="377559"/>
                  <a:pt x="123715" y="383726"/>
                  <a:pt x="123715" y="391305"/>
                </a:cubicBezTo>
                <a:cubicBezTo>
                  <a:pt x="123715" y="398885"/>
                  <a:pt x="129882" y="405051"/>
                  <a:pt x="137461" y="405051"/>
                </a:cubicBezTo>
                <a:cubicBezTo>
                  <a:pt x="145041" y="405051"/>
                  <a:pt x="151207" y="398885"/>
                  <a:pt x="151207" y="391305"/>
                </a:cubicBezTo>
                <a:cubicBezTo>
                  <a:pt x="151207" y="383726"/>
                  <a:pt x="145041" y="377559"/>
                  <a:pt x="137461" y="377559"/>
                </a:cubicBezTo>
                <a:close/>
                <a:moveTo>
                  <a:pt x="426129" y="285918"/>
                </a:moveTo>
                <a:cubicBezTo>
                  <a:pt x="418550" y="285918"/>
                  <a:pt x="412383" y="292085"/>
                  <a:pt x="412383" y="299665"/>
                </a:cubicBezTo>
                <a:cubicBezTo>
                  <a:pt x="412383" y="307244"/>
                  <a:pt x="418550" y="313411"/>
                  <a:pt x="426129" y="313411"/>
                </a:cubicBezTo>
                <a:cubicBezTo>
                  <a:pt x="433709" y="313411"/>
                  <a:pt x="439875" y="307244"/>
                  <a:pt x="439875" y="299665"/>
                </a:cubicBezTo>
                <a:cubicBezTo>
                  <a:pt x="439875" y="292085"/>
                  <a:pt x="433709" y="285918"/>
                  <a:pt x="426129" y="285918"/>
                </a:cubicBezTo>
                <a:close/>
                <a:moveTo>
                  <a:pt x="233683" y="285918"/>
                </a:moveTo>
                <a:cubicBezTo>
                  <a:pt x="226104" y="285918"/>
                  <a:pt x="219937" y="292085"/>
                  <a:pt x="219937" y="299665"/>
                </a:cubicBezTo>
                <a:cubicBezTo>
                  <a:pt x="219937" y="307244"/>
                  <a:pt x="226104" y="313411"/>
                  <a:pt x="233683" y="313411"/>
                </a:cubicBezTo>
                <a:cubicBezTo>
                  <a:pt x="241263" y="313411"/>
                  <a:pt x="247429" y="307244"/>
                  <a:pt x="247429" y="299665"/>
                </a:cubicBezTo>
                <a:cubicBezTo>
                  <a:pt x="247429" y="292085"/>
                  <a:pt x="241263" y="285918"/>
                  <a:pt x="233683" y="285918"/>
                </a:cubicBezTo>
                <a:close/>
                <a:moveTo>
                  <a:pt x="41238" y="285918"/>
                </a:moveTo>
                <a:cubicBezTo>
                  <a:pt x="33659" y="285918"/>
                  <a:pt x="27492" y="292085"/>
                  <a:pt x="27492" y="299665"/>
                </a:cubicBezTo>
                <a:cubicBezTo>
                  <a:pt x="27492" y="307244"/>
                  <a:pt x="33659" y="313411"/>
                  <a:pt x="41238" y="313411"/>
                </a:cubicBezTo>
                <a:cubicBezTo>
                  <a:pt x="48818" y="313411"/>
                  <a:pt x="54984" y="307244"/>
                  <a:pt x="54984" y="299665"/>
                </a:cubicBezTo>
                <a:cubicBezTo>
                  <a:pt x="54984" y="292085"/>
                  <a:pt x="48818" y="285918"/>
                  <a:pt x="41238" y="285918"/>
                </a:cubicBezTo>
                <a:close/>
                <a:moveTo>
                  <a:pt x="426129" y="221770"/>
                </a:moveTo>
                <a:cubicBezTo>
                  <a:pt x="433721" y="221770"/>
                  <a:pt x="439875" y="227925"/>
                  <a:pt x="439875" y="235516"/>
                </a:cubicBezTo>
                <a:lnTo>
                  <a:pt x="439875" y="260791"/>
                </a:lnTo>
                <a:cubicBezTo>
                  <a:pt x="455875" y="266465"/>
                  <a:pt x="467368" y="281744"/>
                  <a:pt x="467368" y="299665"/>
                </a:cubicBezTo>
                <a:cubicBezTo>
                  <a:pt x="467368" y="317585"/>
                  <a:pt x="455875" y="332864"/>
                  <a:pt x="439875" y="338539"/>
                </a:cubicBezTo>
                <a:lnTo>
                  <a:pt x="439875" y="455454"/>
                </a:lnTo>
                <a:cubicBezTo>
                  <a:pt x="439875" y="463045"/>
                  <a:pt x="433721" y="469200"/>
                  <a:pt x="426129" y="469200"/>
                </a:cubicBezTo>
                <a:cubicBezTo>
                  <a:pt x="418538" y="469200"/>
                  <a:pt x="412383" y="463045"/>
                  <a:pt x="412383" y="455454"/>
                </a:cubicBezTo>
                <a:lnTo>
                  <a:pt x="412383" y="338539"/>
                </a:lnTo>
                <a:cubicBezTo>
                  <a:pt x="396384" y="332864"/>
                  <a:pt x="384891" y="317585"/>
                  <a:pt x="384891" y="299665"/>
                </a:cubicBezTo>
                <a:cubicBezTo>
                  <a:pt x="384891" y="281744"/>
                  <a:pt x="396384" y="266465"/>
                  <a:pt x="412383" y="260791"/>
                </a:cubicBezTo>
                <a:lnTo>
                  <a:pt x="412383" y="235516"/>
                </a:lnTo>
                <a:cubicBezTo>
                  <a:pt x="412383" y="227925"/>
                  <a:pt x="418538" y="221770"/>
                  <a:pt x="426129" y="221770"/>
                </a:cubicBezTo>
                <a:close/>
                <a:moveTo>
                  <a:pt x="329906" y="221770"/>
                </a:moveTo>
                <a:cubicBezTo>
                  <a:pt x="337498" y="221770"/>
                  <a:pt x="343652" y="227925"/>
                  <a:pt x="343652" y="235516"/>
                </a:cubicBezTo>
                <a:lnTo>
                  <a:pt x="343652" y="352431"/>
                </a:lnTo>
                <a:cubicBezTo>
                  <a:pt x="359652" y="358106"/>
                  <a:pt x="371145" y="373385"/>
                  <a:pt x="371145" y="391305"/>
                </a:cubicBezTo>
                <a:cubicBezTo>
                  <a:pt x="371145" y="409225"/>
                  <a:pt x="359652" y="424505"/>
                  <a:pt x="343652" y="430179"/>
                </a:cubicBezTo>
                <a:lnTo>
                  <a:pt x="343652" y="455454"/>
                </a:lnTo>
                <a:cubicBezTo>
                  <a:pt x="343652" y="463045"/>
                  <a:pt x="337498" y="469200"/>
                  <a:pt x="329906" y="469200"/>
                </a:cubicBezTo>
                <a:cubicBezTo>
                  <a:pt x="322315" y="469200"/>
                  <a:pt x="316160" y="463045"/>
                  <a:pt x="316160" y="455454"/>
                </a:cubicBezTo>
                <a:lnTo>
                  <a:pt x="316160" y="430179"/>
                </a:lnTo>
                <a:cubicBezTo>
                  <a:pt x="300161" y="424505"/>
                  <a:pt x="288668" y="409225"/>
                  <a:pt x="288668" y="391305"/>
                </a:cubicBezTo>
                <a:cubicBezTo>
                  <a:pt x="288668" y="373385"/>
                  <a:pt x="300161" y="358106"/>
                  <a:pt x="316160" y="352431"/>
                </a:cubicBezTo>
                <a:lnTo>
                  <a:pt x="316160" y="235516"/>
                </a:lnTo>
                <a:cubicBezTo>
                  <a:pt x="316160" y="227925"/>
                  <a:pt x="322315" y="221770"/>
                  <a:pt x="329906" y="221770"/>
                </a:cubicBezTo>
                <a:close/>
                <a:moveTo>
                  <a:pt x="233683" y="221770"/>
                </a:moveTo>
                <a:cubicBezTo>
                  <a:pt x="241275" y="221770"/>
                  <a:pt x="247429" y="227925"/>
                  <a:pt x="247429" y="235516"/>
                </a:cubicBezTo>
                <a:lnTo>
                  <a:pt x="247429" y="260791"/>
                </a:lnTo>
                <a:cubicBezTo>
                  <a:pt x="263429" y="266465"/>
                  <a:pt x="274922" y="281744"/>
                  <a:pt x="274922" y="299665"/>
                </a:cubicBezTo>
                <a:cubicBezTo>
                  <a:pt x="274922" y="317585"/>
                  <a:pt x="263429" y="332864"/>
                  <a:pt x="247429" y="338539"/>
                </a:cubicBezTo>
                <a:lnTo>
                  <a:pt x="247429" y="455454"/>
                </a:lnTo>
                <a:cubicBezTo>
                  <a:pt x="247429" y="463045"/>
                  <a:pt x="241275" y="469200"/>
                  <a:pt x="233683" y="469200"/>
                </a:cubicBezTo>
                <a:cubicBezTo>
                  <a:pt x="226092" y="469200"/>
                  <a:pt x="219937" y="463045"/>
                  <a:pt x="219937" y="455454"/>
                </a:cubicBezTo>
                <a:lnTo>
                  <a:pt x="219937" y="338539"/>
                </a:lnTo>
                <a:cubicBezTo>
                  <a:pt x="203938" y="332864"/>
                  <a:pt x="192445" y="317585"/>
                  <a:pt x="192445" y="299665"/>
                </a:cubicBezTo>
                <a:cubicBezTo>
                  <a:pt x="192445" y="281744"/>
                  <a:pt x="203938" y="266465"/>
                  <a:pt x="219937" y="260791"/>
                </a:cubicBezTo>
                <a:lnTo>
                  <a:pt x="219937" y="235516"/>
                </a:lnTo>
                <a:cubicBezTo>
                  <a:pt x="219937" y="227925"/>
                  <a:pt x="226092" y="221770"/>
                  <a:pt x="233683" y="221770"/>
                </a:cubicBezTo>
                <a:close/>
                <a:moveTo>
                  <a:pt x="137461" y="221770"/>
                </a:moveTo>
                <a:cubicBezTo>
                  <a:pt x="145053" y="221770"/>
                  <a:pt x="151207" y="227925"/>
                  <a:pt x="151207" y="235516"/>
                </a:cubicBezTo>
                <a:lnTo>
                  <a:pt x="151207" y="352431"/>
                </a:lnTo>
                <a:cubicBezTo>
                  <a:pt x="167207" y="358106"/>
                  <a:pt x="178700" y="373385"/>
                  <a:pt x="178700" y="391305"/>
                </a:cubicBezTo>
                <a:cubicBezTo>
                  <a:pt x="178700" y="409225"/>
                  <a:pt x="167207" y="424505"/>
                  <a:pt x="151207" y="430179"/>
                </a:cubicBezTo>
                <a:lnTo>
                  <a:pt x="151207" y="455454"/>
                </a:lnTo>
                <a:cubicBezTo>
                  <a:pt x="151207" y="463045"/>
                  <a:pt x="145053" y="469200"/>
                  <a:pt x="137461" y="469200"/>
                </a:cubicBezTo>
                <a:cubicBezTo>
                  <a:pt x="129870" y="469200"/>
                  <a:pt x="123715" y="463045"/>
                  <a:pt x="123715" y="455454"/>
                </a:cubicBezTo>
                <a:lnTo>
                  <a:pt x="123715" y="430179"/>
                </a:lnTo>
                <a:cubicBezTo>
                  <a:pt x="107716" y="424505"/>
                  <a:pt x="96223" y="409225"/>
                  <a:pt x="96223" y="391305"/>
                </a:cubicBezTo>
                <a:cubicBezTo>
                  <a:pt x="96223" y="373385"/>
                  <a:pt x="107716" y="358106"/>
                  <a:pt x="123715" y="352431"/>
                </a:cubicBezTo>
                <a:lnTo>
                  <a:pt x="123715" y="235516"/>
                </a:lnTo>
                <a:cubicBezTo>
                  <a:pt x="123715" y="227925"/>
                  <a:pt x="129870" y="221770"/>
                  <a:pt x="137461" y="221770"/>
                </a:cubicBezTo>
                <a:close/>
                <a:moveTo>
                  <a:pt x="41238" y="221770"/>
                </a:moveTo>
                <a:cubicBezTo>
                  <a:pt x="48830" y="221770"/>
                  <a:pt x="54984" y="227925"/>
                  <a:pt x="54984" y="235516"/>
                </a:cubicBezTo>
                <a:lnTo>
                  <a:pt x="54984" y="260791"/>
                </a:lnTo>
                <a:cubicBezTo>
                  <a:pt x="70984" y="266465"/>
                  <a:pt x="82477" y="281744"/>
                  <a:pt x="82477" y="299665"/>
                </a:cubicBezTo>
                <a:cubicBezTo>
                  <a:pt x="82477" y="317585"/>
                  <a:pt x="70984" y="332864"/>
                  <a:pt x="54984" y="338539"/>
                </a:cubicBezTo>
                <a:lnTo>
                  <a:pt x="54984" y="455454"/>
                </a:lnTo>
                <a:cubicBezTo>
                  <a:pt x="54984" y="463045"/>
                  <a:pt x="48830" y="469200"/>
                  <a:pt x="41238" y="469200"/>
                </a:cubicBezTo>
                <a:cubicBezTo>
                  <a:pt x="33647" y="469200"/>
                  <a:pt x="27492" y="463045"/>
                  <a:pt x="27492" y="455454"/>
                </a:cubicBezTo>
                <a:lnTo>
                  <a:pt x="27492" y="338539"/>
                </a:lnTo>
                <a:cubicBezTo>
                  <a:pt x="11493" y="332864"/>
                  <a:pt x="0" y="317585"/>
                  <a:pt x="0" y="299665"/>
                </a:cubicBezTo>
                <a:cubicBezTo>
                  <a:pt x="0" y="281744"/>
                  <a:pt x="11493" y="266465"/>
                  <a:pt x="27492" y="260791"/>
                </a:cubicBezTo>
                <a:lnTo>
                  <a:pt x="27492" y="235516"/>
                </a:lnTo>
                <a:cubicBezTo>
                  <a:pt x="27492" y="227925"/>
                  <a:pt x="33647" y="221770"/>
                  <a:pt x="41238" y="221770"/>
                </a:cubicBezTo>
                <a:close/>
                <a:moveTo>
                  <a:pt x="405510" y="164953"/>
                </a:moveTo>
                <a:lnTo>
                  <a:pt x="446748" y="164953"/>
                </a:lnTo>
                <a:cubicBezTo>
                  <a:pt x="454340" y="164953"/>
                  <a:pt x="460494" y="171108"/>
                  <a:pt x="460494" y="178699"/>
                </a:cubicBezTo>
                <a:cubicBezTo>
                  <a:pt x="460494" y="186291"/>
                  <a:pt x="454340" y="192445"/>
                  <a:pt x="446748" y="192445"/>
                </a:cubicBezTo>
                <a:lnTo>
                  <a:pt x="405510" y="192445"/>
                </a:lnTo>
                <a:cubicBezTo>
                  <a:pt x="397919" y="192445"/>
                  <a:pt x="391764" y="186291"/>
                  <a:pt x="391764" y="178699"/>
                </a:cubicBezTo>
                <a:cubicBezTo>
                  <a:pt x="391764" y="171108"/>
                  <a:pt x="397919" y="164953"/>
                  <a:pt x="405510" y="164953"/>
                </a:cubicBezTo>
                <a:close/>
                <a:moveTo>
                  <a:pt x="309287" y="164953"/>
                </a:moveTo>
                <a:lnTo>
                  <a:pt x="350525" y="164953"/>
                </a:lnTo>
                <a:cubicBezTo>
                  <a:pt x="358117" y="164953"/>
                  <a:pt x="364271" y="171108"/>
                  <a:pt x="364271" y="178699"/>
                </a:cubicBezTo>
                <a:cubicBezTo>
                  <a:pt x="364271" y="186291"/>
                  <a:pt x="358117" y="192445"/>
                  <a:pt x="350525" y="192445"/>
                </a:cubicBezTo>
                <a:lnTo>
                  <a:pt x="309287" y="192445"/>
                </a:lnTo>
                <a:cubicBezTo>
                  <a:pt x="301696" y="192445"/>
                  <a:pt x="295541" y="186291"/>
                  <a:pt x="295541" y="178699"/>
                </a:cubicBezTo>
                <a:cubicBezTo>
                  <a:pt x="295541" y="171108"/>
                  <a:pt x="301696" y="164953"/>
                  <a:pt x="309287" y="164953"/>
                </a:cubicBezTo>
                <a:close/>
                <a:moveTo>
                  <a:pt x="213064" y="164953"/>
                </a:moveTo>
                <a:lnTo>
                  <a:pt x="254302" y="164953"/>
                </a:lnTo>
                <a:cubicBezTo>
                  <a:pt x="261894" y="164953"/>
                  <a:pt x="268048" y="171108"/>
                  <a:pt x="268048" y="178699"/>
                </a:cubicBezTo>
                <a:cubicBezTo>
                  <a:pt x="268048" y="186291"/>
                  <a:pt x="261894" y="192445"/>
                  <a:pt x="254302" y="192445"/>
                </a:cubicBezTo>
                <a:lnTo>
                  <a:pt x="213064" y="192445"/>
                </a:lnTo>
                <a:cubicBezTo>
                  <a:pt x="205473" y="192445"/>
                  <a:pt x="199318" y="186291"/>
                  <a:pt x="199318" y="178699"/>
                </a:cubicBezTo>
                <a:cubicBezTo>
                  <a:pt x="199318" y="171108"/>
                  <a:pt x="205473" y="164953"/>
                  <a:pt x="213064" y="164953"/>
                </a:cubicBezTo>
                <a:close/>
                <a:moveTo>
                  <a:pt x="116842" y="164953"/>
                </a:moveTo>
                <a:lnTo>
                  <a:pt x="158080" y="164953"/>
                </a:lnTo>
                <a:cubicBezTo>
                  <a:pt x="165672" y="164953"/>
                  <a:pt x="171826" y="171108"/>
                  <a:pt x="171826" y="178699"/>
                </a:cubicBezTo>
                <a:cubicBezTo>
                  <a:pt x="171826" y="186291"/>
                  <a:pt x="165672" y="192445"/>
                  <a:pt x="158080" y="192445"/>
                </a:cubicBezTo>
                <a:lnTo>
                  <a:pt x="116842" y="192445"/>
                </a:lnTo>
                <a:cubicBezTo>
                  <a:pt x="109251" y="192445"/>
                  <a:pt x="103096" y="186291"/>
                  <a:pt x="103096" y="178699"/>
                </a:cubicBezTo>
                <a:cubicBezTo>
                  <a:pt x="103096" y="171108"/>
                  <a:pt x="109251" y="164953"/>
                  <a:pt x="116842" y="164953"/>
                </a:cubicBezTo>
                <a:close/>
                <a:moveTo>
                  <a:pt x="20619" y="164953"/>
                </a:moveTo>
                <a:lnTo>
                  <a:pt x="61857" y="164953"/>
                </a:lnTo>
                <a:cubicBezTo>
                  <a:pt x="69449" y="164953"/>
                  <a:pt x="75603" y="171108"/>
                  <a:pt x="75603" y="178699"/>
                </a:cubicBezTo>
                <a:cubicBezTo>
                  <a:pt x="75603" y="186291"/>
                  <a:pt x="69449" y="192445"/>
                  <a:pt x="61857" y="192445"/>
                </a:cubicBezTo>
                <a:lnTo>
                  <a:pt x="20619" y="192445"/>
                </a:lnTo>
                <a:cubicBezTo>
                  <a:pt x="13028" y="192445"/>
                  <a:pt x="6873" y="186291"/>
                  <a:pt x="6873" y="178699"/>
                </a:cubicBezTo>
                <a:cubicBezTo>
                  <a:pt x="6873" y="171108"/>
                  <a:pt x="13028" y="164953"/>
                  <a:pt x="20619" y="164953"/>
                </a:cubicBezTo>
                <a:close/>
                <a:moveTo>
                  <a:pt x="405510" y="109968"/>
                </a:moveTo>
                <a:lnTo>
                  <a:pt x="446748" y="109968"/>
                </a:lnTo>
                <a:cubicBezTo>
                  <a:pt x="454340" y="109968"/>
                  <a:pt x="460494" y="116123"/>
                  <a:pt x="460494" y="123714"/>
                </a:cubicBezTo>
                <a:cubicBezTo>
                  <a:pt x="460494" y="131306"/>
                  <a:pt x="454340" y="137460"/>
                  <a:pt x="446748" y="137460"/>
                </a:cubicBezTo>
                <a:lnTo>
                  <a:pt x="405510" y="137460"/>
                </a:lnTo>
                <a:cubicBezTo>
                  <a:pt x="397919" y="137460"/>
                  <a:pt x="391764" y="131306"/>
                  <a:pt x="391764" y="123714"/>
                </a:cubicBezTo>
                <a:cubicBezTo>
                  <a:pt x="391764" y="116123"/>
                  <a:pt x="397919" y="109968"/>
                  <a:pt x="405510" y="109968"/>
                </a:cubicBezTo>
                <a:close/>
                <a:moveTo>
                  <a:pt x="309287" y="109968"/>
                </a:moveTo>
                <a:lnTo>
                  <a:pt x="350525" y="109968"/>
                </a:lnTo>
                <a:cubicBezTo>
                  <a:pt x="358117" y="109968"/>
                  <a:pt x="364271" y="116123"/>
                  <a:pt x="364271" y="123714"/>
                </a:cubicBezTo>
                <a:cubicBezTo>
                  <a:pt x="364271" y="131306"/>
                  <a:pt x="358117" y="137460"/>
                  <a:pt x="350525" y="137460"/>
                </a:cubicBezTo>
                <a:lnTo>
                  <a:pt x="309287" y="137460"/>
                </a:lnTo>
                <a:cubicBezTo>
                  <a:pt x="301696" y="137460"/>
                  <a:pt x="295541" y="131306"/>
                  <a:pt x="295541" y="123714"/>
                </a:cubicBezTo>
                <a:cubicBezTo>
                  <a:pt x="295541" y="116123"/>
                  <a:pt x="301696" y="109968"/>
                  <a:pt x="309287" y="109968"/>
                </a:cubicBezTo>
                <a:close/>
                <a:moveTo>
                  <a:pt x="213064" y="109968"/>
                </a:moveTo>
                <a:lnTo>
                  <a:pt x="254302" y="109968"/>
                </a:lnTo>
                <a:cubicBezTo>
                  <a:pt x="261894" y="109968"/>
                  <a:pt x="268048" y="116123"/>
                  <a:pt x="268048" y="123714"/>
                </a:cubicBezTo>
                <a:cubicBezTo>
                  <a:pt x="268048" y="131306"/>
                  <a:pt x="261894" y="137460"/>
                  <a:pt x="254302" y="137460"/>
                </a:cubicBezTo>
                <a:lnTo>
                  <a:pt x="213064" y="137460"/>
                </a:lnTo>
                <a:cubicBezTo>
                  <a:pt x="205473" y="137460"/>
                  <a:pt x="199318" y="131306"/>
                  <a:pt x="199318" y="123714"/>
                </a:cubicBezTo>
                <a:cubicBezTo>
                  <a:pt x="199318" y="116123"/>
                  <a:pt x="205473" y="109968"/>
                  <a:pt x="213064" y="109968"/>
                </a:cubicBezTo>
                <a:close/>
                <a:moveTo>
                  <a:pt x="116842" y="109968"/>
                </a:moveTo>
                <a:lnTo>
                  <a:pt x="158080" y="109968"/>
                </a:lnTo>
                <a:cubicBezTo>
                  <a:pt x="165672" y="109968"/>
                  <a:pt x="171826" y="116123"/>
                  <a:pt x="171826" y="123714"/>
                </a:cubicBezTo>
                <a:cubicBezTo>
                  <a:pt x="171826" y="131306"/>
                  <a:pt x="165672" y="137460"/>
                  <a:pt x="158080" y="137460"/>
                </a:cubicBezTo>
                <a:lnTo>
                  <a:pt x="116842" y="137460"/>
                </a:lnTo>
                <a:cubicBezTo>
                  <a:pt x="109251" y="137460"/>
                  <a:pt x="103096" y="131306"/>
                  <a:pt x="103096" y="123714"/>
                </a:cubicBezTo>
                <a:cubicBezTo>
                  <a:pt x="103096" y="116123"/>
                  <a:pt x="109251" y="109968"/>
                  <a:pt x="116842" y="109968"/>
                </a:cubicBezTo>
                <a:close/>
                <a:moveTo>
                  <a:pt x="20619" y="109968"/>
                </a:moveTo>
                <a:lnTo>
                  <a:pt x="61857" y="109968"/>
                </a:lnTo>
                <a:cubicBezTo>
                  <a:pt x="69449" y="109968"/>
                  <a:pt x="75603" y="116123"/>
                  <a:pt x="75603" y="123714"/>
                </a:cubicBezTo>
                <a:cubicBezTo>
                  <a:pt x="75603" y="131306"/>
                  <a:pt x="69449" y="137460"/>
                  <a:pt x="61857" y="137460"/>
                </a:cubicBezTo>
                <a:lnTo>
                  <a:pt x="20619" y="137460"/>
                </a:lnTo>
                <a:cubicBezTo>
                  <a:pt x="13028" y="137460"/>
                  <a:pt x="6873" y="131306"/>
                  <a:pt x="6873" y="123714"/>
                </a:cubicBezTo>
                <a:cubicBezTo>
                  <a:pt x="6873" y="116123"/>
                  <a:pt x="13028" y="109968"/>
                  <a:pt x="20619" y="109968"/>
                </a:cubicBezTo>
                <a:close/>
                <a:moveTo>
                  <a:pt x="309287" y="54984"/>
                </a:moveTo>
                <a:lnTo>
                  <a:pt x="350525" y="54984"/>
                </a:lnTo>
                <a:cubicBezTo>
                  <a:pt x="358117" y="54984"/>
                  <a:pt x="364271" y="61139"/>
                  <a:pt x="364271" y="68730"/>
                </a:cubicBezTo>
                <a:cubicBezTo>
                  <a:pt x="364271" y="76322"/>
                  <a:pt x="358117" y="82476"/>
                  <a:pt x="350525" y="82476"/>
                </a:cubicBezTo>
                <a:lnTo>
                  <a:pt x="309287" y="82476"/>
                </a:lnTo>
                <a:cubicBezTo>
                  <a:pt x="301696" y="82476"/>
                  <a:pt x="295541" y="76322"/>
                  <a:pt x="295541" y="68730"/>
                </a:cubicBezTo>
                <a:cubicBezTo>
                  <a:pt x="295541" y="61139"/>
                  <a:pt x="301696" y="54984"/>
                  <a:pt x="309287" y="54984"/>
                </a:cubicBezTo>
                <a:close/>
                <a:moveTo>
                  <a:pt x="213064" y="54984"/>
                </a:moveTo>
                <a:lnTo>
                  <a:pt x="254302" y="54984"/>
                </a:lnTo>
                <a:cubicBezTo>
                  <a:pt x="261894" y="54984"/>
                  <a:pt x="268048" y="61139"/>
                  <a:pt x="268048" y="68730"/>
                </a:cubicBezTo>
                <a:cubicBezTo>
                  <a:pt x="268048" y="76322"/>
                  <a:pt x="261894" y="82476"/>
                  <a:pt x="254302" y="82476"/>
                </a:cubicBezTo>
                <a:lnTo>
                  <a:pt x="213064" y="82476"/>
                </a:lnTo>
                <a:cubicBezTo>
                  <a:pt x="205473" y="82476"/>
                  <a:pt x="199318" y="76322"/>
                  <a:pt x="199318" y="68730"/>
                </a:cubicBezTo>
                <a:cubicBezTo>
                  <a:pt x="199318" y="61139"/>
                  <a:pt x="205473" y="54984"/>
                  <a:pt x="213064" y="54984"/>
                </a:cubicBezTo>
                <a:close/>
                <a:moveTo>
                  <a:pt x="20619" y="54984"/>
                </a:moveTo>
                <a:lnTo>
                  <a:pt x="61857" y="54984"/>
                </a:lnTo>
                <a:cubicBezTo>
                  <a:pt x="69449" y="54984"/>
                  <a:pt x="75603" y="61139"/>
                  <a:pt x="75603" y="68730"/>
                </a:cubicBezTo>
                <a:cubicBezTo>
                  <a:pt x="75603" y="76322"/>
                  <a:pt x="69449" y="82476"/>
                  <a:pt x="61857" y="82476"/>
                </a:cubicBezTo>
                <a:lnTo>
                  <a:pt x="20619" y="82476"/>
                </a:lnTo>
                <a:cubicBezTo>
                  <a:pt x="13028" y="82476"/>
                  <a:pt x="6873" y="76322"/>
                  <a:pt x="6873" y="68730"/>
                </a:cubicBezTo>
                <a:cubicBezTo>
                  <a:pt x="6873" y="61139"/>
                  <a:pt x="13028" y="54984"/>
                  <a:pt x="20619" y="54984"/>
                </a:cubicBezTo>
                <a:close/>
                <a:moveTo>
                  <a:pt x="213064" y="0"/>
                </a:moveTo>
                <a:lnTo>
                  <a:pt x="254302" y="0"/>
                </a:lnTo>
                <a:cubicBezTo>
                  <a:pt x="261894" y="0"/>
                  <a:pt x="268048" y="6155"/>
                  <a:pt x="268048" y="13746"/>
                </a:cubicBezTo>
                <a:cubicBezTo>
                  <a:pt x="268048" y="21338"/>
                  <a:pt x="261894" y="27492"/>
                  <a:pt x="254302" y="27492"/>
                </a:cubicBezTo>
                <a:lnTo>
                  <a:pt x="213064" y="27492"/>
                </a:lnTo>
                <a:cubicBezTo>
                  <a:pt x="205473" y="27492"/>
                  <a:pt x="199318" y="21338"/>
                  <a:pt x="199318" y="13746"/>
                </a:cubicBezTo>
                <a:cubicBezTo>
                  <a:pt x="199318" y="6155"/>
                  <a:pt x="205473" y="0"/>
                  <a:pt x="213064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9" name="Freeform: Shape 408">
            <a:extLst>
              <a:ext uri="{FF2B5EF4-FFF2-40B4-BE49-F238E27FC236}">
                <a16:creationId xmlns:a16="http://schemas.microsoft.com/office/drawing/2014/main" xmlns="" id="{39A85AA6-9812-4FEF-97F5-7EB10788C0B2}"/>
              </a:ext>
            </a:extLst>
          </p:cNvPr>
          <p:cNvSpPr/>
          <p:nvPr/>
        </p:nvSpPr>
        <p:spPr>
          <a:xfrm>
            <a:off x="1037744" y="4420516"/>
            <a:ext cx="469200" cy="467367"/>
          </a:xfrm>
          <a:custGeom>
            <a:avLst/>
            <a:gdLst>
              <a:gd name="connsiteX0" fmla="*/ 125381 w 469200"/>
              <a:gd name="connsiteY0" fmla="*/ 347123 h 467367"/>
              <a:gd name="connsiteX1" fmla="*/ 135101 w 469200"/>
              <a:gd name="connsiteY1" fmla="*/ 351149 h 467367"/>
              <a:gd name="connsiteX2" fmla="*/ 135101 w 469200"/>
              <a:gd name="connsiteY2" fmla="*/ 370589 h 467367"/>
              <a:gd name="connsiteX3" fmla="*/ 96221 w 469200"/>
              <a:gd name="connsiteY3" fmla="*/ 409468 h 467367"/>
              <a:gd name="connsiteX4" fmla="*/ 86502 w 469200"/>
              <a:gd name="connsiteY4" fmla="*/ 413495 h 467367"/>
              <a:gd name="connsiteX5" fmla="*/ 76782 w 469200"/>
              <a:gd name="connsiteY5" fmla="*/ 409468 h 467367"/>
              <a:gd name="connsiteX6" fmla="*/ 57343 w 469200"/>
              <a:gd name="connsiteY6" fmla="*/ 390028 h 467367"/>
              <a:gd name="connsiteX7" fmla="*/ 57343 w 469200"/>
              <a:gd name="connsiteY7" fmla="*/ 370589 h 467367"/>
              <a:gd name="connsiteX8" fmla="*/ 76782 w 469200"/>
              <a:gd name="connsiteY8" fmla="*/ 370589 h 467367"/>
              <a:gd name="connsiteX9" fmla="*/ 86503 w 469200"/>
              <a:gd name="connsiteY9" fmla="*/ 380308 h 467367"/>
              <a:gd name="connsiteX10" fmla="*/ 115662 w 469200"/>
              <a:gd name="connsiteY10" fmla="*/ 351149 h 467367"/>
              <a:gd name="connsiteX11" fmla="*/ 125381 w 469200"/>
              <a:gd name="connsiteY11" fmla="*/ 347123 h 467367"/>
              <a:gd name="connsiteX12" fmla="*/ 327156 w 469200"/>
              <a:gd name="connsiteY12" fmla="*/ 311578 h 467367"/>
              <a:gd name="connsiteX13" fmla="*/ 340902 w 469200"/>
              <a:gd name="connsiteY13" fmla="*/ 325324 h 467367"/>
              <a:gd name="connsiteX14" fmla="*/ 327156 w 469200"/>
              <a:gd name="connsiteY14" fmla="*/ 339070 h 467367"/>
              <a:gd name="connsiteX15" fmla="*/ 313410 w 469200"/>
              <a:gd name="connsiteY15" fmla="*/ 325324 h 467367"/>
              <a:gd name="connsiteX16" fmla="*/ 327156 w 469200"/>
              <a:gd name="connsiteY16" fmla="*/ 311578 h 467367"/>
              <a:gd name="connsiteX17" fmla="*/ 327157 w 469200"/>
              <a:gd name="connsiteY17" fmla="*/ 284085 h 467367"/>
              <a:gd name="connsiteX18" fmla="*/ 285918 w 469200"/>
              <a:gd name="connsiteY18" fmla="*/ 325324 h 467367"/>
              <a:gd name="connsiteX19" fmla="*/ 327157 w 469200"/>
              <a:gd name="connsiteY19" fmla="*/ 366562 h 467367"/>
              <a:gd name="connsiteX20" fmla="*/ 368395 w 469200"/>
              <a:gd name="connsiteY20" fmla="*/ 325324 h 467367"/>
              <a:gd name="connsiteX21" fmla="*/ 327157 w 469200"/>
              <a:gd name="connsiteY21" fmla="*/ 284085 h 467367"/>
              <a:gd name="connsiteX22" fmla="*/ 125381 w 469200"/>
              <a:gd name="connsiteY22" fmla="*/ 255482 h 467367"/>
              <a:gd name="connsiteX23" fmla="*/ 135101 w 469200"/>
              <a:gd name="connsiteY23" fmla="*/ 259509 h 467367"/>
              <a:gd name="connsiteX24" fmla="*/ 135101 w 469200"/>
              <a:gd name="connsiteY24" fmla="*/ 278949 h 467367"/>
              <a:gd name="connsiteX25" fmla="*/ 96221 w 469200"/>
              <a:gd name="connsiteY25" fmla="*/ 317828 h 467367"/>
              <a:gd name="connsiteX26" fmla="*/ 86502 w 469200"/>
              <a:gd name="connsiteY26" fmla="*/ 321855 h 467367"/>
              <a:gd name="connsiteX27" fmla="*/ 76782 w 469200"/>
              <a:gd name="connsiteY27" fmla="*/ 317828 h 467367"/>
              <a:gd name="connsiteX28" fmla="*/ 57343 w 469200"/>
              <a:gd name="connsiteY28" fmla="*/ 298388 h 467367"/>
              <a:gd name="connsiteX29" fmla="*/ 57343 w 469200"/>
              <a:gd name="connsiteY29" fmla="*/ 278949 h 467367"/>
              <a:gd name="connsiteX30" fmla="*/ 76782 w 469200"/>
              <a:gd name="connsiteY30" fmla="*/ 278949 h 467367"/>
              <a:gd name="connsiteX31" fmla="*/ 86503 w 469200"/>
              <a:gd name="connsiteY31" fmla="*/ 288668 h 467367"/>
              <a:gd name="connsiteX32" fmla="*/ 115662 w 469200"/>
              <a:gd name="connsiteY32" fmla="*/ 259509 h 467367"/>
              <a:gd name="connsiteX33" fmla="*/ 125381 w 469200"/>
              <a:gd name="connsiteY33" fmla="*/ 255482 h 467367"/>
              <a:gd name="connsiteX34" fmla="*/ 327157 w 469200"/>
              <a:gd name="connsiteY34" fmla="*/ 229101 h 467367"/>
              <a:gd name="connsiteX35" fmla="*/ 340903 w 469200"/>
              <a:gd name="connsiteY35" fmla="*/ 242847 h 467367"/>
              <a:gd name="connsiteX36" fmla="*/ 340903 w 469200"/>
              <a:gd name="connsiteY36" fmla="*/ 257976 h 467367"/>
              <a:gd name="connsiteX37" fmla="*/ 365032 w 469200"/>
              <a:gd name="connsiteY37" fmla="*/ 268009 h 467367"/>
              <a:gd name="connsiteX38" fmla="*/ 375757 w 469200"/>
              <a:gd name="connsiteY38" fmla="*/ 257283 h 467367"/>
              <a:gd name="connsiteX39" fmla="*/ 395197 w 469200"/>
              <a:gd name="connsiteY39" fmla="*/ 257283 h 467367"/>
              <a:gd name="connsiteX40" fmla="*/ 395197 w 469200"/>
              <a:gd name="connsiteY40" fmla="*/ 276723 h 467367"/>
              <a:gd name="connsiteX41" fmla="*/ 384471 w 469200"/>
              <a:gd name="connsiteY41" fmla="*/ 287449 h 467367"/>
              <a:gd name="connsiteX42" fmla="*/ 394504 w 469200"/>
              <a:gd name="connsiteY42" fmla="*/ 311578 h 467367"/>
              <a:gd name="connsiteX43" fmla="*/ 409633 w 469200"/>
              <a:gd name="connsiteY43" fmla="*/ 311578 h 467367"/>
              <a:gd name="connsiteX44" fmla="*/ 423379 w 469200"/>
              <a:gd name="connsiteY44" fmla="*/ 325324 h 467367"/>
              <a:gd name="connsiteX45" fmla="*/ 409633 w 469200"/>
              <a:gd name="connsiteY45" fmla="*/ 339070 h 467367"/>
              <a:gd name="connsiteX46" fmla="*/ 394502 w 469200"/>
              <a:gd name="connsiteY46" fmla="*/ 339070 h 467367"/>
              <a:gd name="connsiteX47" fmla="*/ 384470 w 469200"/>
              <a:gd name="connsiteY47" fmla="*/ 363199 h 467367"/>
              <a:gd name="connsiteX48" fmla="*/ 395195 w 469200"/>
              <a:gd name="connsiteY48" fmla="*/ 373924 h 467367"/>
              <a:gd name="connsiteX49" fmla="*/ 395195 w 469200"/>
              <a:gd name="connsiteY49" fmla="*/ 393364 h 467367"/>
              <a:gd name="connsiteX50" fmla="*/ 385476 w 469200"/>
              <a:gd name="connsiteY50" fmla="*/ 397391 h 467367"/>
              <a:gd name="connsiteX51" fmla="*/ 375756 w 469200"/>
              <a:gd name="connsiteY51" fmla="*/ 393364 h 467367"/>
              <a:gd name="connsiteX52" fmla="*/ 365031 w 469200"/>
              <a:gd name="connsiteY52" fmla="*/ 382638 h 467367"/>
              <a:gd name="connsiteX53" fmla="*/ 340902 w 469200"/>
              <a:gd name="connsiteY53" fmla="*/ 392671 h 467367"/>
              <a:gd name="connsiteX54" fmla="*/ 340902 w 469200"/>
              <a:gd name="connsiteY54" fmla="*/ 407800 h 467367"/>
              <a:gd name="connsiteX55" fmla="*/ 327156 w 469200"/>
              <a:gd name="connsiteY55" fmla="*/ 421546 h 467367"/>
              <a:gd name="connsiteX56" fmla="*/ 313410 w 469200"/>
              <a:gd name="connsiteY56" fmla="*/ 407800 h 467367"/>
              <a:gd name="connsiteX57" fmla="*/ 313410 w 469200"/>
              <a:gd name="connsiteY57" fmla="*/ 392671 h 467367"/>
              <a:gd name="connsiteX58" fmla="*/ 289281 w 469200"/>
              <a:gd name="connsiteY58" fmla="*/ 382638 h 467367"/>
              <a:gd name="connsiteX59" fmla="*/ 278555 w 469200"/>
              <a:gd name="connsiteY59" fmla="*/ 393364 h 467367"/>
              <a:gd name="connsiteX60" fmla="*/ 268836 w 469200"/>
              <a:gd name="connsiteY60" fmla="*/ 397391 h 467367"/>
              <a:gd name="connsiteX61" fmla="*/ 259116 w 469200"/>
              <a:gd name="connsiteY61" fmla="*/ 393364 h 467367"/>
              <a:gd name="connsiteX62" fmla="*/ 259116 w 469200"/>
              <a:gd name="connsiteY62" fmla="*/ 373924 h 467367"/>
              <a:gd name="connsiteX63" fmla="*/ 269842 w 469200"/>
              <a:gd name="connsiteY63" fmla="*/ 363199 h 467367"/>
              <a:gd name="connsiteX64" fmla="*/ 259809 w 469200"/>
              <a:gd name="connsiteY64" fmla="*/ 339070 h 467367"/>
              <a:gd name="connsiteX65" fmla="*/ 244680 w 469200"/>
              <a:gd name="connsiteY65" fmla="*/ 339070 h 467367"/>
              <a:gd name="connsiteX66" fmla="*/ 230934 w 469200"/>
              <a:gd name="connsiteY66" fmla="*/ 325324 h 467367"/>
              <a:gd name="connsiteX67" fmla="*/ 244680 w 469200"/>
              <a:gd name="connsiteY67" fmla="*/ 311578 h 467367"/>
              <a:gd name="connsiteX68" fmla="*/ 259809 w 469200"/>
              <a:gd name="connsiteY68" fmla="*/ 311578 h 467367"/>
              <a:gd name="connsiteX69" fmla="*/ 269842 w 469200"/>
              <a:gd name="connsiteY69" fmla="*/ 287449 h 467367"/>
              <a:gd name="connsiteX70" fmla="*/ 259116 w 469200"/>
              <a:gd name="connsiteY70" fmla="*/ 276723 h 467367"/>
              <a:gd name="connsiteX71" fmla="*/ 259116 w 469200"/>
              <a:gd name="connsiteY71" fmla="*/ 257283 h 467367"/>
              <a:gd name="connsiteX72" fmla="*/ 278556 w 469200"/>
              <a:gd name="connsiteY72" fmla="*/ 257283 h 467367"/>
              <a:gd name="connsiteX73" fmla="*/ 289282 w 469200"/>
              <a:gd name="connsiteY73" fmla="*/ 268009 h 467367"/>
              <a:gd name="connsiteX74" fmla="*/ 313411 w 469200"/>
              <a:gd name="connsiteY74" fmla="*/ 257976 h 467367"/>
              <a:gd name="connsiteX75" fmla="*/ 313411 w 469200"/>
              <a:gd name="connsiteY75" fmla="*/ 242847 h 467367"/>
              <a:gd name="connsiteX76" fmla="*/ 327157 w 469200"/>
              <a:gd name="connsiteY76" fmla="*/ 229101 h 467367"/>
              <a:gd name="connsiteX77" fmla="*/ 327157 w 469200"/>
              <a:gd name="connsiteY77" fmla="*/ 210773 h 467367"/>
              <a:gd name="connsiteX78" fmla="*/ 212606 w 469200"/>
              <a:gd name="connsiteY78" fmla="*/ 325324 h 467367"/>
              <a:gd name="connsiteX79" fmla="*/ 327157 w 469200"/>
              <a:gd name="connsiteY79" fmla="*/ 439875 h 467367"/>
              <a:gd name="connsiteX80" fmla="*/ 441708 w 469200"/>
              <a:gd name="connsiteY80" fmla="*/ 325324 h 467367"/>
              <a:gd name="connsiteX81" fmla="*/ 327157 w 469200"/>
              <a:gd name="connsiteY81" fmla="*/ 210773 h 467367"/>
              <a:gd name="connsiteX82" fmla="*/ 125381 w 469200"/>
              <a:gd name="connsiteY82" fmla="*/ 163841 h 467367"/>
              <a:gd name="connsiteX83" fmla="*/ 135101 w 469200"/>
              <a:gd name="connsiteY83" fmla="*/ 167868 h 467367"/>
              <a:gd name="connsiteX84" fmla="*/ 135101 w 469200"/>
              <a:gd name="connsiteY84" fmla="*/ 187308 h 467367"/>
              <a:gd name="connsiteX85" fmla="*/ 96221 w 469200"/>
              <a:gd name="connsiteY85" fmla="*/ 226187 h 467367"/>
              <a:gd name="connsiteX86" fmla="*/ 86502 w 469200"/>
              <a:gd name="connsiteY86" fmla="*/ 230214 h 467367"/>
              <a:gd name="connsiteX87" fmla="*/ 76782 w 469200"/>
              <a:gd name="connsiteY87" fmla="*/ 226187 h 467367"/>
              <a:gd name="connsiteX88" fmla="*/ 57343 w 469200"/>
              <a:gd name="connsiteY88" fmla="*/ 206747 h 467367"/>
              <a:gd name="connsiteX89" fmla="*/ 57343 w 469200"/>
              <a:gd name="connsiteY89" fmla="*/ 187308 h 467367"/>
              <a:gd name="connsiteX90" fmla="*/ 76782 w 469200"/>
              <a:gd name="connsiteY90" fmla="*/ 187308 h 467367"/>
              <a:gd name="connsiteX91" fmla="*/ 86503 w 469200"/>
              <a:gd name="connsiteY91" fmla="*/ 197027 h 467367"/>
              <a:gd name="connsiteX92" fmla="*/ 115662 w 469200"/>
              <a:gd name="connsiteY92" fmla="*/ 167868 h 467367"/>
              <a:gd name="connsiteX93" fmla="*/ 125381 w 469200"/>
              <a:gd name="connsiteY93" fmla="*/ 163841 h 467367"/>
              <a:gd name="connsiteX94" fmla="*/ 137461 w 469200"/>
              <a:gd name="connsiteY94" fmla="*/ 82477 h 467367"/>
              <a:gd name="connsiteX95" fmla="*/ 137461 w 469200"/>
              <a:gd name="connsiteY95" fmla="*/ 105387 h 467367"/>
              <a:gd name="connsiteX96" fmla="*/ 142043 w 469200"/>
              <a:gd name="connsiteY96" fmla="*/ 109969 h 467367"/>
              <a:gd name="connsiteX97" fmla="*/ 197027 w 469200"/>
              <a:gd name="connsiteY97" fmla="*/ 109969 h 467367"/>
              <a:gd name="connsiteX98" fmla="*/ 201609 w 469200"/>
              <a:gd name="connsiteY98" fmla="*/ 105387 h 467367"/>
              <a:gd name="connsiteX99" fmla="*/ 201609 w 469200"/>
              <a:gd name="connsiteY99" fmla="*/ 82477 h 467367"/>
              <a:gd name="connsiteX100" fmla="*/ 41238 w 469200"/>
              <a:gd name="connsiteY100" fmla="*/ 54984 h 467367"/>
              <a:gd name="connsiteX101" fmla="*/ 27492 w 469200"/>
              <a:gd name="connsiteY101" fmla="*/ 68730 h 467367"/>
              <a:gd name="connsiteX102" fmla="*/ 27492 w 469200"/>
              <a:gd name="connsiteY102" fmla="*/ 426129 h 467367"/>
              <a:gd name="connsiteX103" fmla="*/ 41238 w 469200"/>
              <a:gd name="connsiteY103" fmla="*/ 439875 h 467367"/>
              <a:gd name="connsiteX104" fmla="*/ 243271 w 469200"/>
              <a:gd name="connsiteY104" fmla="*/ 439875 h 467367"/>
              <a:gd name="connsiteX105" fmla="*/ 202888 w 469200"/>
              <a:gd name="connsiteY105" fmla="*/ 394055 h 467367"/>
              <a:gd name="connsiteX106" fmla="*/ 169535 w 469200"/>
              <a:gd name="connsiteY106" fmla="*/ 394055 h 467367"/>
              <a:gd name="connsiteX107" fmla="*/ 155789 w 469200"/>
              <a:gd name="connsiteY107" fmla="*/ 380309 h 467367"/>
              <a:gd name="connsiteX108" fmla="*/ 169535 w 469200"/>
              <a:gd name="connsiteY108" fmla="*/ 366563 h 467367"/>
              <a:gd name="connsiteX109" fmla="*/ 191226 w 469200"/>
              <a:gd name="connsiteY109" fmla="*/ 366563 h 467367"/>
              <a:gd name="connsiteX110" fmla="*/ 185114 w 469200"/>
              <a:gd name="connsiteY110" fmla="*/ 325324 h 467367"/>
              <a:gd name="connsiteX111" fmla="*/ 186971 w 469200"/>
              <a:gd name="connsiteY111" fmla="*/ 302414 h 467367"/>
              <a:gd name="connsiteX112" fmla="*/ 169535 w 469200"/>
              <a:gd name="connsiteY112" fmla="*/ 302414 h 467367"/>
              <a:gd name="connsiteX113" fmla="*/ 155789 w 469200"/>
              <a:gd name="connsiteY113" fmla="*/ 288668 h 467367"/>
              <a:gd name="connsiteX114" fmla="*/ 169535 w 469200"/>
              <a:gd name="connsiteY114" fmla="*/ 274922 h 467367"/>
              <a:gd name="connsiteX115" fmla="*/ 194362 w 469200"/>
              <a:gd name="connsiteY115" fmla="*/ 274922 h 467367"/>
              <a:gd name="connsiteX116" fmla="*/ 243270 w 469200"/>
              <a:gd name="connsiteY116" fmla="*/ 210773 h 467367"/>
              <a:gd name="connsiteX117" fmla="*/ 169535 w 469200"/>
              <a:gd name="connsiteY117" fmla="*/ 210773 h 467367"/>
              <a:gd name="connsiteX118" fmla="*/ 155789 w 469200"/>
              <a:gd name="connsiteY118" fmla="*/ 197027 h 467367"/>
              <a:gd name="connsiteX119" fmla="*/ 169535 w 469200"/>
              <a:gd name="connsiteY119" fmla="*/ 183281 h 467367"/>
              <a:gd name="connsiteX120" fmla="*/ 270340 w 469200"/>
              <a:gd name="connsiteY120" fmla="*/ 183281 h 467367"/>
              <a:gd name="connsiteX121" fmla="*/ 282438 w 469200"/>
              <a:gd name="connsiteY121" fmla="*/ 190499 h 467367"/>
              <a:gd name="connsiteX122" fmla="*/ 311578 w 469200"/>
              <a:gd name="connsiteY122" fmla="*/ 184139 h 467367"/>
              <a:gd name="connsiteX123" fmla="*/ 311578 w 469200"/>
              <a:gd name="connsiteY123" fmla="*/ 68730 h 467367"/>
              <a:gd name="connsiteX124" fmla="*/ 297832 w 469200"/>
              <a:gd name="connsiteY124" fmla="*/ 54984 h 467367"/>
              <a:gd name="connsiteX125" fmla="*/ 247097 w 469200"/>
              <a:gd name="connsiteY125" fmla="*/ 54984 h 467367"/>
              <a:gd name="connsiteX126" fmla="*/ 229102 w 469200"/>
              <a:gd name="connsiteY126" fmla="*/ 79375 h 467367"/>
              <a:gd name="connsiteX127" fmla="*/ 229102 w 469200"/>
              <a:gd name="connsiteY127" fmla="*/ 105387 h 467367"/>
              <a:gd name="connsiteX128" fmla="*/ 197027 w 469200"/>
              <a:gd name="connsiteY128" fmla="*/ 137461 h 467367"/>
              <a:gd name="connsiteX129" fmla="*/ 142043 w 469200"/>
              <a:gd name="connsiteY129" fmla="*/ 137461 h 467367"/>
              <a:gd name="connsiteX130" fmla="*/ 109969 w 469200"/>
              <a:gd name="connsiteY130" fmla="*/ 105387 h 467367"/>
              <a:gd name="connsiteX131" fmla="*/ 109969 w 469200"/>
              <a:gd name="connsiteY131" fmla="*/ 79375 h 467367"/>
              <a:gd name="connsiteX132" fmla="*/ 91973 w 469200"/>
              <a:gd name="connsiteY132" fmla="*/ 54984 h 467367"/>
              <a:gd name="connsiteX133" fmla="*/ 123715 w 469200"/>
              <a:gd name="connsiteY133" fmla="*/ 27492 h 467367"/>
              <a:gd name="connsiteX134" fmla="*/ 119133 w 469200"/>
              <a:gd name="connsiteY134" fmla="*/ 32074 h 467367"/>
              <a:gd name="connsiteX135" fmla="*/ 119133 w 469200"/>
              <a:gd name="connsiteY135" fmla="*/ 50402 h 467367"/>
              <a:gd name="connsiteX136" fmla="*/ 123715 w 469200"/>
              <a:gd name="connsiteY136" fmla="*/ 54984 h 467367"/>
              <a:gd name="connsiteX137" fmla="*/ 215355 w 469200"/>
              <a:gd name="connsiteY137" fmla="*/ 54984 h 467367"/>
              <a:gd name="connsiteX138" fmla="*/ 219938 w 469200"/>
              <a:gd name="connsiteY138" fmla="*/ 50402 h 467367"/>
              <a:gd name="connsiteX139" fmla="*/ 219938 w 469200"/>
              <a:gd name="connsiteY139" fmla="*/ 32074 h 467367"/>
              <a:gd name="connsiteX140" fmla="*/ 215355 w 469200"/>
              <a:gd name="connsiteY140" fmla="*/ 27492 h 467367"/>
              <a:gd name="connsiteX141" fmla="*/ 123715 w 469200"/>
              <a:gd name="connsiteY141" fmla="*/ 0 h 467367"/>
              <a:gd name="connsiteX142" fmla="*/ 215355 w 469200"/>
              <a:gd name="connsiteY142" fmla="*/ 0 h 467367"/>
              <a:gd name="connsiteX143" fmla="*/ 247097 w 469200"/>
              <a:gd name="connsiteY143" fmla="*/ 27492 h 467367"/>
              <a:gd name="connsiteX144" fmla="*/ 297832 w 469200"/>
              <a:gd name="connsiteY144" fmla="*/ 27492 h 467367"/>
              <a:gd name="connsiteX145" fmla="*/ 339070 w 469200"/>
              <a:gd name="connsiteY145" fmla="*/ 68730 h 467367"/>
              <a:gd name="connsiteX146" fmla="*/ 339070 w 469200"/>
              <a:gd name="connsiteY146" fmla="*/ 183785 h 467367"/>
              <a:gd name="connsiteX147" fmla="*/ 469200 w 469200"/>
              <a:gd name="connsiteY147" fmla="*/ 325324 h 467367"/>
              <a:gd name="connsiteX148" fmla="*/ 327157 w 469200"/>
              <a:gd name="connsiteY148" fmla="*/ 467367 h 467367"/>
              <a:gd name="connsiteX149" fmla="*/ 41238 w 469200"/>
              <a:gd name="connsiteY149" fmla="*/ 467367 h 467367"/>
              <a:gd name="connsiteX150" fmla="*/ 0 w 469200"/>
              <a:gd name="connsiteY150" fmla="*/ 426129 h 467367"/>
              <a:gd name="connsiteX151" fmla="*/ 0 w 469200"/>
              <a:gd name="connsiteY151" fmla="*/ 68730 h 467367"/>
              <a:gd name="connsiteX152" fmla="*/ 41238 w 469200"/>
              <a:gd name="connsiteY152" fmla="*/ 27492 h 467367"/>
              <a:gd name="connsiteX153" fmla="*/ 91973 w 469200"/>
              <a:gd name="connsiteY153" fmla="*/ 27492 h 467367"/>
              <a:gd name="connsiteX154" fmla="*/ 123715 w 469200"/>
              <a:gd name="connsiteY154" fmla="*/ 0 h 467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469200" h="467367">
                <a:moveTo>
                  <a:pt x="125381" y="347123"/>
                </a:moveTo>
                <a:cubicBezTo>
                  <a:pt x="128899" y="347122"/>
                  <a:pt x="132417" y="348465"/>
                  <a:pt x="135101" y="351149"/>
                </a:cubicBezTo>
                <a:cubicBezTo>
                  <a:pt x="140469" y="356517"/>
                  <a:pt x="140469" y="365221"/>
                  <a:pt x="135101" y="370589"/>
                </a:cubicBezTo>
                <a:lnTo>
                  <a:pt x="96221" y="409468"/>
                </a:lnTo>
                <a:cubicBezTo>
                  <a:pt x="93538" y="412152"/>
                  <a:pt x="90019" y="413495"/>
                  <a:pt x="86502" y="413495"/>
                </a:cubicBezTo>
                <a:cubicBezTo>
                  <a:pt x="82985" y="413495"/>
                  <a:pt x="79466" y="412152"/>
                  <a:pt x="76782" y="409468"/>
                </a:cubicBezTo>
                <a:lnTo>
                  <a:pt x="57343" y="390028"/>
                </a:lnTo>
                <a:cubicBezTo>
                  <a:pt x="51975" y="384660"/>
                  <a:pt x="51975" y="375956"/>
                  <a:pt x="57343" y="370589"/>
                </a:cubicBezTo>
                <a:cubicBezTo>
                  <a:pt x="62711" y="365221"/>
                  <a:pt x="71415" y="365221"/>
                  <a:pt x="76782" y="370589"/>
                </a:cubicBezTo>
                <a:lnTo>
                  <a:pt x="86503" y="380308"/>
                </a:lnTo>
                <a:lnTo>
                  <a:pt x="115662" y="351149"/>
                </a:lnTo>
                <a:cubicBezTo>
                  <a:pt x="118346" y="348465"/>
                  <a:pt x="121864" y="347122"/>
                  <a:pt x="125381" y="347123"/>
                </a:cubicBezTo>
                <a:close/>
                <a:moveTo>
                  <a:pt x="327156" y="311578"/>
                </a:moveTo>
                <a:cubicBezTo>
                  <a:pt x="334748" y="311578"/>
                  <a:pt x="340902" y="317732"/>
                  <a:pt x="340902" y="325324"/>
                </a:cubicBezTo>
                <a:cubicBezTo>
                  <a:pt x="340902" y="332916"/>
                  <a:pt x="334748" y="339070"/>
                  <a:pt x="327156" y="339070"/>
                </a:cubicBezTo>
                <a:cubicBezTo>
                  <a:pt x="319564" y="339070"/>
                  <a:pt x="313410" y="332916"/>
                  <a:pt x="313410" y="325324"/>
                </a:cubicBezTo>
                <a:cubicBezTo>
                  <a:pt x="313410" y="317732"/>
                  <a:pt x="319564" y="311578"/>
                  <a:pt x="327156" y="311578"/>
                </a:cubicBezTo>
                <a:close/>
                <a:moveTo>
                  <a:pt x="327157" y="284085"/>
                </a:moveTo>
                <a:cubicBezTo>
                  <a:pt x="304418" y="284085"/>
                  <a:pt x="285918" y="302585"/>
                  <a:pt x="285918" y="325324"/>
                </a:cubicBezTo>
                <a:cubicBezTo>
                  <a:pt x="285918" y="348062"/>
                  <a:pt x="304418" y="366562"/>
                  <a:pt x="327157" y="366562"/>
                </a:cubicBezTo>
                <a:cubicBezTo>
                  <a:pt x="349895" y="366562"/>
                  <a:pt x="368395" y="348062"/>
                  <a:pt x="368395" y="325324"/>
                </a:cubicBezTo>
                <a:cubicBezTo>
                  <a:pt x="368395" y="302585"/>
                  <a:pt x="349895" y="284085"/>
                  <a:pt x="327157" y="284085"/>
                </a:cubicBezTo>
                <a:close/>
                <a:moveTo>
                  <a:pt x="125381" y="255482"/>
                </a:moveTo>
                <a:cubicBezTo>
                  <a:pt x="128899" y="255482"/>
                  <a:pt x="132417" y="256824"/>
                  <a:pt x="135101" y="259509"/>
                </a:cubicBezTo>
                <a:cubicBezTo>
                  <a:pt x="140469" y="264877"/>
                  <a:pt x="140469" y="273581"/>
                  <a:pt x="135101" y="278949"/>
                </a:cubicBezTo>
                <a:lnTo>
                  <a:pt x="96221" y="317828"/>
                </a:lnTo>
                <a:cubicBezTo>
                  <a:pt x="93538" y="320512"/>
                  <a:pt x="90019" y="321855"/>
                  <a:pt x="86502" y="321855"/>
                </a:cubicBezTo>
                <a:cubicBezTo>
                  <a:pt x="82985" y="321855"/>
                  <a:pt x="79466" y="320512"/>
                  <a:pt x="76782" y="317828"/>
                </a:cubicBezTo>
                <a:lnTo>
                  <a:pt x="57343" y="298388"/>
                </a:lnTo>
                <a:cubicBezTo>
                  <a:pt x="51975" y="293020"/>
                  <a:pt x="51975" y="284316"/>
                  <a:pt x="57343" y="278949"/>
                </a:cubicBezTo>
                <a:cubicBezTo>
                  <a:pt x="62711" y="273581"/>
                  <a:pt x="71415" y="273581"/>
                  <a:pt x="76782" y="278949"/>
                </a:cubicBezTo>
                <a:lnTo>
                  <a:pt x="86503" y="288668"/>
                </a:lnTo>
                <a:lnTo>
                  <a:pt x="115662" y="259509"/>
                </a:lnTo>
                <a:cubicBezTo>
                  <a:pt x="118346" y="256824"/>
                  <a:pt x="121864" y="255482"/>
                  <a:pt x="125381" y="255482"/>
                </a:cubicBezTo>
                <a:close/>
                <a:moveTo>
                  <a:pt x="327157" y="229101"/>
                </a:moveTo>
                <a:cubicBezTo>
                  <a:pt x="334748" y="229101"/>
                  <a:pt x="340903" y="235256"/>
                  <a:pt x="340903" y="242847"/>
                </a:cubicBezTo>
                <a:lnTo>
                  <a:pt x="340903" y="257976"/>
                </a:lnTo>
                <a:cubicBezTo>
                  <a:pt x="349665" y="259761"/>
                  <a:pt x="357821" y="263227"/>
                  <a:pt x="365032" y="268009"/>
                </a:cubicBezTo>
                <a:lnTo>
                  <a:pt x="375757" y="257283"/>
                </a:lnTo>
                <a:cubicBezTo>
                  <a:pt x="381126" y="251916"/>
                  <a:pt x="389830" y="251916"/>
                  <a:pt x="395197" y="257283"/>
                </a:cubicBezTo>
                <a:cubicBezTo>
                  <a:pt x="400565" y="262652"/>
                  <a:pt x="400565" y="271356"/>
                  <a:pt x="395197" y="276723"/>
                </a:cubicBezTo>
                <a:lnTo>
                  <a:pt x="384471" y="287449"/>
                </a:lnTo>
                <a:cubicBezTo>
                  <a:pt x="389252" y="294661"/>
                  <a:pt x="392718" y="302815"/>
                  <a:pt x="394504" y="311578"/>
                </a:cubicBezTo>
                <a:lnTo>
                  <a:pt x="409633" y="311578"/>
                </a:lnTo>
                <a:cubicBezTo>
                  <a:pt x="417225" y="311578"/>
                  <a:pt x="423379" y="317732"/>
                  <a:pt x="423379" y="325324"/>
                </a:cubicBezTo>
                <a:cubicBezTo>
                  <a:pt x="423379" y="332915"/>
                  <a:pt x="417225" y="339070"/>
                  <a:pt x="409633" y="339070"/>
                </a:cubicBezTo>
                <a:lnTo>
                  <a:pt x="394502" y="339070"/>
                </a:lnTo>
                <a:cubicBezTo>
                  <a:pt x="392717" y="347832"/>
                  <a:pt x="389251" y="355988"/>
                  <a:pt x="384470" y="363199"/>
                </a:cubicBezTo>
                <a:lnTo>
                  <a:pt x="395195" y="373924"/>
                </a:lnTo>
                <a:cubicBezTo>
                  <a:pt x="400564" y="379293"/>
                  <a:pt x="400564" y="387997"/>
                  <a:pt x="395195" y="393364"/>
                </a:cubicBezTo>
                <a:cubicBezTo>
                  <a:pt x="392512" y="396048"/>
                  <a:pt x="388993" y="397391"/>
                  <a:pt x="385476" y="397391"/>
                </a:cubicBezTo>
                <a:cubicBezTo>
                  <a:pt x="381959" y="397391"/>
                  <a:pt x="378441" y="396048"/>
                  <a:pt x="375756" y="393364"/>
                </a:cubicBezTo>
                <a:lnTo>
                  <a:pt x="365031" y="382638"/>
                </a:lnTo>
                <a:cubicBezTo>
                  <a:pt x="357819" y="387419"/>
                  <a:pt x="349665" y="390885"/>
                  <a:pt x="340902" y="392671"/>
                </a:cubicBezTo>
                <a:lnTo>
                  <a:pt x="340902" y="407800"/>
                </a:lnTo>
                <a:cubicBezTo>
                  <a:pt x="340902" y="415392"/>
                  <a:pt x="334747" y="421546"/>
                  <a:pt x="327156" y="421546"/>
                </a:cubicBezTo>
                <a:cubicBezTo>
                  <a:pt x="319564" y="421546"/>
                  <a:pt x="313410" y="415392"/>
                  <a:pt x="313410" y="407800"/>
                </a:cubicBezTo>
                <a:lnTo>
                  <a:pt x="313410" y="392671"/>
                </a:lnTo>
                <a:cubicBezTo>
                  <a:pt x="304647" y="390886"/>
                  <a:pt x="296492" y="387420"/>
                  <a:pt x="289281" y="382638"/>
                </a:cubicBezTo>
                <a:lnTo>
                  <a:pt x="278555" y="393364"/>
                </a:lnTo>
                <a:cubicBezTo>
                  <a:pt x="275872" y="396048"/>
                  <a:pt x="272353" y="397391"/>
                  <a:pt x="268836" y="397391"/>
                </a:cubicBezTo>
                <a:cubicBezTo>
                  <a:pt x="265318" y="397391"/>
                  <a:pt x="261800" y="396048"/>
                  <a:pt x="259116" y="393364"/>
                </a:cubicBezTo>
                <a:cubicBezTo>
                  <a:pt x="253748" y="387996"/>
                  <a:pt x="253748" y="379292"/>
                  <a:pt x="259116" y="373924"/>
                </a:cubicBezTo>
                <a:lnTo>
                  <a:pt x="269842" y="363199"/>
                </a:lnTo>
                <a:cubicBezTo>
                  <a:pt x="265061" y="355987"/>
                  <a:pt x="261595" y="347832"/>
                  <a:pt x="259809" y="339070"/>
                </a:cubicBezTo>
                <a:lnTo>
                  <a:pt x="244680" y="339070"/>
                </a:lnTo>
                <a:cubicBezTo>
                  <a:pt x="237089" y="339070"/>
                  <a:pt x="230934" y="332915"/>
                  <a:pt x="230934" y="325324"/>
                </a:cubicBezTo>
                <a:cubicBezTo>
                  <a:pt x="230934" y="317732"/>
                  <a:pt x="237089" y="311578"/>
                  <a:pt x="244680" y="311578"/>
                </a:cubicBezTo>
                <a:lnTo>
                  <a:pt x="259809" y="311578"/>
                </a:lnTo>
                <a:cubicBezTo>
                  <a:pt x="261594" y="302815"/>
                  <a:pt x="265061" y="294660"/>
                  <a:pt x="269842" y="287449"/>
                </a:cubicBezTo>
                <a:lnTo>
                  <a:pt x="259116" y="276723"/>
                </a:lnTo>
                <a:cubicBezTo>
                  <a:pt x="253748" y="271355"/>
                  <a:pt x="253748" y="262651"/>
                  <a:pt x="259116" y="257283"/>
                </a:cubicBezTo>
                <a:cubicBezTo>
                  <a:pt x="264485" y="251916"/>
                  <a:pt x="273189" y="251916"/>
                  <a:pt x="278556" y="257283"/>
                </a:cubicBezTo>
                <a:lnTo>
                  <a:pt x="289282" y="268009"/>
                </a:lnTo>
                <a:cubicBezTo>
                  <a:pt x="296494" y="263228"/>
                  <a:pt x="304648" y="259762"/>
                  <a:pt x="313411" y="257976"/>
                </a:cubicBezTo>
                <a:lnTo>
                  <a:pt x="313411" y="242847"/>
                </a:lnTo>
                <a:cubicBezTo>
                  <a:pt x="313411" y="235256"/>
                  <a:pt x="319565" y="229101"/>
                  <a:pt x="327157" y="229101"/>
                </a:cubicBezTo>
                <a:close/>
                <a:moveTo>
                  <a:pt x="327157" y="210773"/>
                </a:moveTo>
                <a:cubicBezTo>
                  <a:pt x="263994" y="210773"/>
                  <a:pt x="212606" y="262161"/>
                  <a:pt x="212606" y="325324"/>
                </a:cubicBezTo>
                <a:cubicBezTo>
                  <a:pt x="212606" y="388488"/>
                  <a:pt x="263994" y="439875"/>
                  <a:pt x="327157" y="439875"/>
                </a:cubicBezTo>
                <a:cubicBezTo>
                  <a:pt x="390320" y="439875"/>
                  <a:pt x="441708" y="388488"/>
                  <a:pt x="441708" y="325324"/>
                </a:cubicBezTo>
                <a:cubicBezTo>
                  <a:pt x="441708" y="262161"/>
                  <a:pt x="390320" y="210773"/>
                  <a:pt x="327157" y="210773"/>
                </a:cubicBezTo>
                <a:close/>
                <a:moveTo>
                  <a:pt x="125381" y="163841"/>
                </a:moveTo>
                <a:cubicBezTo>
                  <a:pt x="128899" y="163841"/>
                  <a:pt x="132417" y="165183"/>
                  <a:pt x="135101" y="167868"/>
                </a:cubicBezTo>
                <a:cubicBezTo>
                  <a:pt x="140469" y="173236"/>
                  <a:pt x="140469" y="181940"/>
                  <a:pt x="135101" y="187308"/>
                </a:cubicBezTo>
                <a:lnTo>
                  <a:pt x="96221" y="226187"/>
                </a:lnTo>
                <a:cubicBezTo>
                  <a:pt x="93538" y="228871"/>
                  <a:pt x="90019" y="230214"/>
                  <a:pt x="86502" y="230214"/>
                </a:cubicBezTo>
                <a:cubicBezTo>
                  <a:pt x="82985" y="230214"/>
                  <a:pt x="79466" y="228871"/>
                  <a:pt x="76782" y="226187"/>
                </a:cubicBezTo>
                <a:lnTo>
                  <a:pt x="57343" y="206747"/>
                </a:lnTo>
                <a:cubicBezTo>
                  <a:pt x="51975" y="201379"/>
                  <a:pt x="51975" y="192675"/>
                  <a:pt x="57343" y="187308"/>
                </a:cubicBezTo>
                <a:cubicBezTo>
                  <a:pt x="62711" y="181940"/>
                  <a:pt x="71415" y="181940"/>
                  <a:pt x="76782" y="187308"/>
                </a:cubicBezTo>
                <a:lnTo>
                  <a:pt x="86503" y="197027"/>
                </a:lnTo>
                <a:lnTo>
                  <a:pt x="115662" y="167868"/>
                </a:lnTo>
                <a:cubicBezTo>
                  <a:pt x="118346" y="165183"/>
                  <a:pt x="121864" y="163841"/>
                  <a:pt x="125381" y="163841"/>
                </a:cubicBezTo>
                <a:close/>
                <a:moveTo>
                  <a:pt x="137461" y="82477"/>
                </a:moveTo>
                <a:lnTo>
                  <a:pt x="137461" y="105387"/>
                </a:lnTo>
                <a:cubicBezTo>
                  <a:pt x="137461" y="107913"/>
                  <a:pt x="139516" y="109969"/>
                  <a:pt x="142043" y="109969"/>
                </a:cubicBezTo>
                <a:lnTo>
                  <a:pt x="197027" y="109969"/>
                </a:lnTo>
                <a:cubicBezTo>
                  <a:pt x="199554" y="109969"/>
                  <a:pt x="201609" y="107913"/>
                  <a:pt x="201609" y="105387"/>
                </a:cubicBezTo>
                <a:lnTo>
                  <a:pt x="201609" y="82477"/>
                </a:lnTo>
                <a:close/>
                <a:moveTo>
                  <a:pt x="41238" y="54984"/>
                </a:moveTo>
                <a:cubicBezTo>
                  <a:pt x="33659" y="54984"/>
                  <a:pt x="27492" y="61151"/>
                  <a:pt x="27492" y="68730"/>
                </a:cubicBezTo>
                <a:lnTo>
                  <a:pt x="27492" y="426129"/>
                </a:lnTo>
                <a:cubicBezTo>
                  <a:pt x="27492" y="433709"/>
                  <a:pt x="33659" y="439875"/>
                  <a:pt x="41238" y="439875"/>
                </a:cubicBezTo>
                <a:lnTo>
                  <a:pt x="243271" y="439875"/>
                </a:lnTo>
                <a:cubicBezTo>
                  <a:pt x="226727" y="427728"/>
                  <a:pt x="212902" y="412090"/>
                  <a:pt x="202888" y="394055"/>
                </a:cubicBezTo>
                <a:lnTo>
                  <a:pt x="169535" y="394055"/>
                </a:lnTo>
                <a:cubicBezTo>
                  <a:pt x="161944" y="394055"/>
                  <a:pt x="155789" y="387900"/>
                  <a:pt x="155789" y="380309"/>
                </a:cubicBezTo>
                <a:cubicBezTo>
                  <a:pt x="155789" y="372717"/>
                  <a:pt x="161944" y="366563"/>
                  <a:pt x="169535" y="366563"/>
                </a:cubicBezTo>
                <a:lnTo>
                  <a:pt x="191226" y="366563"/>
                </a:lnTo>
                <a:cubicBezTo>
                  <a:pt x="187258" y="353506"/>
                  <a:pt x="185114" y="339661"/>
                  <a:pt x="185114" y="325324"/>
                </a:cubicBezTo>
                <a:cubicBezTo>
                  <a:pt x="185114" y="317526"/>
                  <a:pt x="185756" y="309875"/>
                  <a:pt x="186971" y="302414"/>
                </a:cubicBezTo>
                <a:lnTo>
                  <a:pt x="169535" y="302414"/>
                </a:lnTo>
                <a:cubicBezTo>
                  <a:pt x="161944" y="302414"/>
                  <a:pt x="155789" y="296259"/>
                  <a:pt x="155789" y="288668"/>
                </a:cubicBezTo>
                <a:cubicBezTo>
                  <a:pt x="155789" y="281076"/>
                  <a:pt x="161944" y="274922"/>
                  <a:pt x="169535" y="274922"/>
                </a:cubicBezTo>
                <a:lnTo>
                  <a:pt x="194362" y="274922"/>
                </a:lnTo>
                <a:cubicBezTo>
                  <a:pt x="204194" y="249105"/>
                  <a:pt x="221344" y="226874"/>
                  <a:pt x="243270" y="210773"/>
                </a:cubicBezTo>
                <a:lnTo>
                  <a:pt x="169535" y="210773"/>
                </a:lnTo>
                <a:cubicBezTo>
                  <a:pt x="161944" y="210773"/>
                  <a:pt x="155789" y="204619"/>
                  <a:pt x="155789" y="197027"/>
                </a:cubicBezTo>
                <a:cubicBezTo>
                  <a:pt x="155789" y="189436"/>
                  <a:pt x="161944" y="183281"/>
                  <a:pt x="169535" y="183281"/>
                </a:cubicBezTo>
                <a:lnTo>
                  <a:pt x="270340" y="183281"/>
                </a:lnTo>
                <a:cubicBezTo>
                  <a:pt x="275569" y="183281"/>
                  <a:pt x="280115" y="186202"/>
                  <a:pt x="282438" y="190499"/>
                </a:cubicBezTo>
                <a:cubicBezTo>
                  <a:pt x="291764" y="187399"/>
                  <a:pt x="301514" y="185242"/>
                  <a:pt x="311578" y="184139"/>
                </a:cubicBezTo>
                <a:lnTo>
                  <a:pt x="311578" y="68730"/>
                </a:lnTo>
                <a:cubicBezTo>
                  <a:pt x="311578" y="61151"/>
                  <a:pt x="305412" y="54984"/>
                  <a:pt x="297832" y="54984"/>
                </a:cubicBezTo>
                <a:lnTo>
                  <a:pt x="247097" y="54984"/>
                </a:lnTo>
                <a:cubicBezTo>
                  <a:pt x="245546" y="65775"/>
                  <a:pt x="238608" y="74847"/>
                  <a:pt x="229102" y="79375"/>
                </a:cubicBezTo>
                <a:lnTo>
                  <a:pt x="229102" y="105387"/>
                </a:lnTo>
                <a:cubicBezTo>
                  <a:pt x="229102" y="123072"/>
                  <a:pt x="214713" y="137461"/>
                  <a:pt x="197027" y="137461"/>
                </a:cubicBezTo>
                <a:lnTo>
                  <a:pt x="142043" y="137461"/>
                </a:lnTo>
                <a:cubicBezTo>
                  <a:pt x="124357" y="137461"/>
                  <a:pt x="109969" y="123072"/>
                  <a:pt x="109969" y="105387"/>
                </a:cubicBezTo>
                <a:lnTo>
                  <a:pt x="109969" y="79375"/>
                </a:lnTo>
                <a:cubicBezTo>
                  <a:pt x="100462" y="74847"/>
                  <a:pt x="93524" y="65775"/>
                  <a:pt x="91973" y="54984"/>
                </a:cubicBezTo>
                <a:close/>
                <a:moveTo>
                  <a:pt x="123715" y="27492"/>
                </a:moveTo>
                <a:cubicBezTo>
                  <a:pt x="121188" y="27492"/>
                  <a:pt x="119133" y="29548"/>
                  <a:pt x="119133" y="32074"/>
                </a:cubicBezTo>
                <a:lnTo>
                  <a:pt x="119133" y="50402"/>
                </a:lnTo>
                <a:cubicBezTo>
                  <a:pt x="119133" y="52929"/>
                  <a:pt x="121188" y="54984"/>
                  <a:pt x="123715" y="54984"/>
                </a:cubicBezTo>
                <a:lnTo>
                  <a:pt x="215355" y="54984"/>
                </a:lnTo>
                <a:cubicBezTo>
                  <a:pt x="217882" y="54984"/>
                  <a:pt x="219938" y="52929"/>
                  <a:pt x="219938" y="50402"/>
                </a:cubicBezTo>
                <a:lnTo>
                  <a:pt x="219938" y="32074"/>
                </a:lnTo>
                <a:cubicBezTo>
                  <a:pt x="219938" y="29548"/>
                  <a:pt x="217882" y="27492"/>
                  <a:pt x="215355" y="27492"/>
                </a:cubicBezTo>
                <a:close/>
                <a:moveTo>
                  <a:pt x="123715" y="0"/>
                </a:moveTo>
                <a:lnTo>
                  <a:pt x="215355" y="0"/>
                </a:lnTo>
                <a:cubicBezTo>
                  <a:pt x="231485" y="0"/>
                  <a:pt x="244867" y="11970"/>
                  <a:pt x="247097" y="27492"/>
                </a:cubicBezTo>
                <a:lnTo>
                  <a:pt x="297832" y="27492"/>
                </a:lnTo>
                <a:cubicBezTo>
                  <a:pt x="320571" y="27492"/>
                  <a:pt x="339070" y="45992"/>
                  <a:pt x="339070" y="68730"/>
                </a:cubicBezTo>
                <a:lnTo>
                  <a:pt x="339070" y="183785"/>
                </a:lnTo>
                <a:cubicBezTo>
                  <a:pt x="411839" y="189857"/>
                  <a:pt x="469200" y="251014"/>
                  <a:pt x="469200" y="325324"/>
                </a:cubicBezTo>
                <a:cubicBezTo>
                  <a:pt x="469200" y="403648"/>
                  <a:pt x="405480" y="467367"/>
                  <a:pt x="327157" y="467367"/>
                </a:cubicBezTo>
                <a:lnTo>
                  <a:pt x="41238" y="467367"/>
                </a:lnTo>
                <a:cubicBezTo>
                  <a:pt x="18499" y="467367"/>
                  <a:pt x="0" y="448868"/>
                  <a:pt x="0" y="426129"/>
                </a:cubicBezTo>
                <a:lnTo>
                  <a:pt x="0" y="68730"/>
                </a:lnTo>
                <a:cubicBezTo>
                  <a:pt x="0" y="45992"/>
                  <a:pt x="18499" y="27492"/>
                  <a:pt x="41238" y="27492"/>
                </a:cubicBezTo>
                <a:lnTo>
                  <a:pt x="91973" y="27492"/>
                </a:lnTo>
                <a:cubicBezTo>
                  <a:pt x="94204" y="11970"/>
                  <a:pt x="107585" y="0"/>
                  <a:pt x="123715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0" name="Freeform: Shape 419">
            <a:extLst>
              <a:ext uri="{FF2B5EF4-FFF2-40B4-BE49-F238E27FC236}">
                <a16:creationId xmlns:a16="http://schemas.microsoft.com/office/drawing/2014/main" xmlns="" id="{4920DA59-FBA6-4368-A340-9BDA5B7964A7}"/>
              </a:ext>
            </a:extLst>
          </p:cNvPr>
          <p:cNvSpPr/>
          <p:nvPr/>
        </p:nvSpPr>
        <p:spPr>
          <a:xfrm>
            <a:off x="2102134" y="5573933"/>
            <a:ext cx="467367" cy="469200"/>
          </a:xfrm>
          <a:custGeom>
            <a:avLst/>
            <a:gdLst>
              <a:gd name="connsiteX0" fmla="*/ 197027 w 467367"/>
              <a:gd name="connsiteY0" fmla="*/ 335176 h 469200"/>
              <a:gd name="connsiteX1" fmla="*/ 54984 w 467367"/>
              <a:gd name="connsiteY1" fmla="*/ 441708 h 469200"/>
              <a:gd name="connsiteX2" fmla="*/ 412383 w 467367"/>
              <a:gd name="connsiteY2" fmla="*/ 441708 h 469200"/>
              <a:gd name="connsiteX3" fmla="*/ 270340 w 467367"/>
              <a:gd name="connsiteY3" fmla="*/ 335176 h 469200"/>
              <a:gd name="connsiteX4" fmla="*/ 241931 w 467367"/>
              <a:gd name="connsiteY4" fmla="*/ 356482 h 469200"/>
              <a:gd name="connsiteX5" fmla="*/ 233684 w 467367"/>
              <a:gd name="connsiteY5" fmla="*/ 359231 h 469200"/>
              <a:gd name="connsiteX6" fmla="*/ 225436 w 467367"/>
              <a:gd name="connsiteY6" fmla="*/ 356482 h 469200"/>
              <a:gd name="connsiteX7" fmla="*/ 439875 w 467367"/>
              <a:gd name="connsiteY7" fmla="*/ 208024 h 469200"/>
              <a:gd name="connsiteX8" fmla="*/ 293250 w 467367"/>
              <a:gd name="connsiteY8" fmla="*/ 317993 h 469200"/>
              <a:gd name="connsiteX9" fmla="*/ 439875 w 467367"/>
              <a:gd name="connsiteY9" fmla="*/ 427962 h 469200"/>
              <a:gd name="connsiteX10" fmla="*/ 27492 w 467367"/>
              <a:gd name="connsiteY10" fmla="*/ 208024 h 469200"/>
              <a:gd name="connsiteX11" fmla="*/ 27492 w 467367"/>
              <a:gd name="connsiteY11" fmla="*/ 427962 h 469200"/>
              <a:gd name="connsiteX12" fmla="*/ 174117 w 467367"/>
              <a:gd name="connsiteY12" fmla="*/ 317993 h 469200"/>
              <a:gd name="connsiteX13" fmla="*/ 54984 w 467367"/>
              <a:gd name="connsiteY13" fmla="*/ 194278 h 469200"/>
              <a:gd name="connsiteX14" fmla="*/ 233684 w 467367"/>
              <a:gd name="connsiteY14" fmla="*/ 328303 h 469200"/>
              <a:gd name="connsiteX15" fmla="*/ 412383 w 467367"/>
              <a:gd name="connsiteY15" fmla="*/ 194279 h 469200"/>
              <a:gd name="connsiteX16" fmla="*/ 335798 w 467367"/>
              <a:gd name="connsiteY16" fmla="*/ 194279 h 469200"/>
              <a:gd name="connsiteX17" fmla="*/ 327078 w 467367"/>
              <a:gd name="connsiteY17" fmla="*/ 209381 h 469200"/>
              <a:gd name="connsiteX18" fmla="*/ 308301 w 467367"/>
              <a:gd name="connsiteY18" fmla="*/ 214412 h 469200"/>
              <a:gd name="connsiteX19" fmla="*/ 296981 w 467367"/>
              <a:gd name="connsiteY19" fmla="*/ 207877 h 469200"/>
              <a:gd name="connsiteX20" fmla="*/ 274922 w 467367"/>
              <a:gd name="connsiteY20" fmla="*/ 220707 h 469200"/>
              <a:gd name="connsiteX21" fmla="*/ 274922 w 467367"/>
              <a:gd name="connsiteY21" fmla="*/ 233684 h 469200"/>
              <a:gd name="connsiteX22" fmla="*/ 261176 w 467367"/>
              <a:gd name="connsiteY22" fmla="*/ 247430 h 469200"/>
              <a:gd name="connsiteX23" fmla="*/ 206191 w 467367"/>
              <a:gd name="connsiteY23" fmla="*/ 247430 h 469200"/>
              <a:gd name="connsiteX24" fmla="*/ 192445 w 467367"/>
              <a:gd name="connsiteY24" fmla="*/ 233684 h 469200"/>
              <a:gd name="connsiteX25" fmla="*/ 192445 w 467367"/>
              <a:gd name="connsiteY25" fmla="*/ 220706 h 469200"/>
              <a:gd name="connsiteX26" fmla="*/ 170387 w 467367"/>
              <a:gd name="connsiteY26" fmla="*/ 207876 h 469200"/>
              <a:gd name="connsiteX27" fmla="*/ 159066 w 467367"/>
              <a:gd name="connsiteY27" fmla="*/ 214412 h 469200"/>
              <a:gd name="connsiteX28" fmla="*/ 140289 w 467367"/>
              <a:gd name="connsiteY28" fmla="*/ 209381 h 469200"/>
              <a:gd name="connsiteX29" fmla="*/ 131569 w 467367"/>
              <a:gd name="connsiteY29" fmla="*/ 194278 h 469200"/>
              <a:gd name="connsiteX30" fmla="*/ 233683 w 467367"/>
              <a:gd name="connsiteY30" fmla="*/ 100804 h 469200"/>
              <a:gd name="connsiteX31" fmla="*/ 210773 w 467367"/>
              <a:gd name="connsiteY31" fmla="*/ 123714 h 469200"/>
              <a:gd name="connsiteX32" fmla="*/ 233683 w 467367"/>
              <a:gd name="connsiteY32" fmla="*/ 146625 h 469200"/>
              <a:gd name="connsiteX33" fmla="*/ 256594 w 467367"/>
              <a:gd name="connsiteY33" fmla="*/ 123714 h 469200"/>
              <a:gd name="connsiteX34" fmla="*/ 233683 w 467367"/>
              <a:gd name="connsiteY34" fmla="*/ 100804 h 469200"/>
              <a:gd name="connsiteX35" fmla="*/ 233683 w 467367"/>
              <a:gd name="connsiteY35" fmla="*/ 73312 h 469200"/>
              <a:gd name="connsiteX36" fmla="*/ 284086 w 467367"/>
              <a:gd name="connsiteY36" fmla="*/ 123714 h 469200"/>
              <a:gd name="connsiteX37" fmla="*/ 233683 w 467367"/>
              <a:gd name="connsiteY37" fmla="*/ 174117 h 469200"/>
              <a:gd name="connsiteX38" fmla="*/ 183281 w 467367"/>
              <a:gd name="connsiteY38" fmla="*/ 123714 h 469200"/>
              <a:gd name="connsiteX39" fmla="*/ 233683 w 467367"/>
              <a:gd name="connsiteY39" fmla="*/ 73312 h 469200"/>
              <a:gd name="connsiteX40" fmla="*/ 219938 w 467367"/>
              <a:gd name="connsiteY40" fmla="*/ 27492 h 469200"/>
              <a:gd name="connsiteX41" fmla="*/ 219938 w 467367"/>
              <a:gd name="connsiteY41" fmla="*/ 36283 h 469200"/>
              <a:gd name="connsiteX42" fmla="*/ 210310 w 467367"/>
              <a:gd name="connsiteY42" fmla="*/ 49398 h 469200"/>
              <a:gd name="connsiteX43" fmla="*/ 181108 w 467367"/>
              <a:gd name="connsiteY43" fmla="*/ 66379 h 469200"/>
              <a:gd name="connsiteX44" fmla="*/ 164943 w 467367"/>
              <a:gd name="connsiteY44" fmla="*/ 68155 h 469200"/>
              <a:gd name="connsiteX45" fmla="*/ 157225 w 467367"/>
              <a:gd name="connsiteY45" fmla="*/ 63700 h 469200"/>
              <a:gd name="connsiteX46" fmla="*/ 143479 w 467367"/>
              <a:gd name="connsiteY46" fmla="*/ 87509 h 469200"/>
              <a:gd name="connsiteX47" fmla="*/ 151140 w 467367"/>
              <a:gd name="connsiteY47" fmla="*/ 91932 h 469200"/>
              <a:gd name="connsiteX48" fmla="*/ 157688 w 467367"/>
              <a:gd name="connsiteY48" fmla="*/ 106808 h 469200"/>
              <a:gd name="connsiteX49" fmla="*/ 155789 w 467367"/>
              <a:gd name="connsiteY49" fmla="*/ 123715 h 469200"/>
              <a:gd name="connsiteX50" fmla="*/ 157688 w 467367"/>
              <a:gd name="connsiteY50" fmla="*/ 140622 h 469200"/>
              <a:gd name="connsiteX51" fmla="*/ 151142 w 467367"/>
              <a:gd name="connsiteY51" fmla="*/ 155498 h 469200"/>
              <a:gd name="connsiteX52" fmla="*/ 143481 w 467367"/>
              <a:gd name="connsiteY52" fmla="*/ 159921 h 469200"/>
              <a:gd name="connsiteX53" fmla="*/ 157227 w 467367"/>
              <a:gd name="connsiteY53" fmla="*/ 183729 h 469200"/>
              <a:gd name="connsiteX54" fmla="*/ 164945 w 467367"/>
              <a:gd name="connsiteY54" fmla="*/ 179274 h 469200"/>
              <a:gd name="connsiteX55" fmla="*/ 181111 w 467367"/>
              <a:gd name="connsiteY55" fmla="*/ 181050 h 469200"/>
              <a:gd name="connsiteX56" fmla="*/ 210312 w 467367"/>
              <a:gd name="connsiteY56" fmla="*/ 198032 h 469200"/>
              <a:gd name="connsiteX57" fmla="*/ 219938 w 467367"/>
              <a:gd name="connsiteY57" fmla="*/ 211146 h 469200"/>
              <a:gd name="connsiteX58" fmla="*/ 219938 w 467367"/>
              <a:gd name="connsiteY58" fmla="*/ 219938 h 469200"/>
              <a:gd name="connsiteX59" fmla="*/ 247431 w 467367"/>
              <a:gd name="connsiteY59" fmla="*/ 219938 h 469200"/>
              <a:gd name="connsiteX60" fmla="*/ 247431 w 467367"/>
              <a:gd name="connsiteY60" fmla="*/ 211146 h 469200"/>
              <a:gd name="connsiteX61" fmla="*/ 257057 w 467367"/>
              <a:gd name="connsiteY61" fmla="*/ 198032 h 469200"/>
              <a:gd name="connsiteX62" fmla="*/ 286258 w 467367"/>
              <a:gd name="connsiteY62" fmla="*/ 181050 h 469200"/>
              <a:gd name="connsiteX63" fmla="*/ 302424 w 467367"/>
              <a:gd name="connsiteY63" fmla="*/ 179274 h 469200"/>
              <a:gd name="connsiteX64" fmla="*/ 310142 w 467367"/>
              <a:gd name="connsiteY64" fmla="*/ 183729 h 469200"/>
              <a:gd name="connsiteX65" fmla="*/ 323888 w 467367"/>
              <a:gd name="connsiteY65" fmla="*/ 159921 h 469200"/>
              <a:gd name="connsiteX66" fmla="*/ 316227 w 467367"/>
              <a:gd name="connsiteY66" fmla="*/ 155498 h 469200"/>
              <a:gd name="connsiteX67" fmla="*/ 309679 w 467367"/>
              <a:gd name="connsiteY67" fmla="*/ 140622 h 469200"/>
              <a:gd name="connsiteX68" fmla="*/ 311578 w 467367"/>
              <a:gd name="connsiteY68" fmla="*/ 123715 h 469200"/>
              <a:gd name="connsiteX69" fmla="*/ 309678 w 467367"/>
              <a:gd name="connsiteY69" fmla="*/ 106808 h 469200"/>
              <a:gd name="connsiteX70" fmla="*/ 316226 w 467367"/>
              <a:gd name="connsiteY70" fmla="*/ 91932 h 469200"/>
              <a:gd name="connsiteX71" fmla="*/ 323887 w 467367"/>
              <a:gd name="connsiteY71" fmla="*/ 87509 h 469200"/>
              <a:gd name="connsiteX72" fmla="*/ 310141 w 467367"/>
              <a:gd name="connsiteY72" fmla="*/ 63700 h 469200"/>
              <a:gd name="connsiteX73" fmla="*/ 302423 w 467367"/>
              <a:gd name="connsiteY73" fmla="*/ 68155 h 469200"/>
              <a:gd name="connsiteX74" fmla="*/ 286258 w 467367"/>
              <a:gd name="connsiteY74" fmla="*/ 66379 h 469200"/>
              <a:gd name="connsiteX75" fmla="*/ 257057 w 467367"/>
              <a:gd name="connsiteY75" fmla="*/ 49398 h 469200"/>
              <a:gd name="connsiteX76" fmla="*/ 247430 w 467367"/>
              <a:gd name="connsiteY76" fmla="*/ 36283 h 469200"/>
              <a:gd name="connsiteX77" fmla="*/ 247430 w 467367"/>
              <a:gd name="connsiteY77" fmla="*/ 27492 h 469200"/>
              <a:gd name="connsiteX78" fmla="*/ 206190 w 467367"/>
              <a:gd name="connsiteY78" fmla="*/ 0 h 469200"/>
              <a:gd name="connsiteX79" fmla="*/ 261175 w 467367"/>
              <a:gd name="connsiteY79" fmla="*/ 0 h 469200"/>
              <a:gd name="connsiteX80" fmla="*/ 274921 w 467367"/>
              <a:gd name="connsiteY80" fmla="*/ 13746 h 469200"/>
              <a:gd name="connsiteX81" fmla="*/ 274921 w 467367"/>
              <a:gd name="connsiteY81" fmla="*/ 26722 h 469200"/>
              <a:gd name="connsiteX82" fmla="*/ 296980 w 467367"/>
              <a:gd name="connsiteY82" fmla="*/ 39552 h 469200"/>
              <a:gd name="connsiteX83" fmla="*/ 308300 w 467367"/>
              <a:gd name="connsiteY83" fmla="*/ 33016 h 469200"/>
              <a:gd name="connsiteX84" fmla="*/ 327077 w 467367"/>
              <a:gd name="connsiteY84" fmla="*/ 38048 h 469200"/>
              <a:gd name="connsiteX85" fmla="*/ 354570 w 467367"/>
              <a:gd name="connsiteY85" fmla="*/ 85666 h 469200"/>
              <a:gd name="connsiteX86" fmla="*/ 349538 w 467367"/>
              <a:gd name="connsiteY86" fmla="*/ 104443 h 469200"/>
              <a:gd name="connsiteX87" fmla="*/ 338267 w 467367"/>
              <a:gd name="connsiteY87" fmla="*/ 110951 h 469200"/>
              <a:gd name="connsiteX88" fmla="*/ 339070 w 467367"/>
              <a:gd name="connsiteY88" fmla="*/ 123715 h 469200"/>
              <a:gd name="connsiteX89" fmla="*/ 338267 w 467367"/>
              <a:gd name="connsiteY89" fmla="*/ 136479 h 469200"/>
              <a:gd name="connsiteX90" fmla="*/ 349538 w 467367"/>
              <a:gd name="connsiteY90" fmla="*/ 142987 h 469200"/>
              <a:gd name="connsiteX91" fmla="*/ 354570 w 467367"/>
              <a:gd name="connsiteY91" fmla="*/ 161764 h 469200"/>
              <a:gd name="connsiteX92" fmla="*/ 351670 w 467367"/>
              <a:gd name="connsiteY92" fmla="*/ 166786 h 469200"/>
              <a:gd name="connsiteX93" fmla="*/ 426129 w 467367"/>
              <a:gd name="connsiteY93" fmla="*/ 166786 h 469200"/>
              <a:gd name="connsiteX94" fmla="*/ 467367 w 467367"/>
              <a:gd name="connsiteY94" fmla="*/ 208024 h 469200"/>
              <a:gd name="connsiteX95" fmla="*/ 467367 w 467367"/>
              <a:gd name="connsiteY95" fmla="*/ 427962 h 469200"/>
              <a:gd name="connsiteX96" fmla="*/ 426129 w 467367"/>
              <a:gd name="connsiteY96" fmla="*/ 469200 h 469200"/>
              <a:gd name="connsiteX97" fmla="*/ 41238 w 467367"/>
              <a:gd name="connsiteY97" fmla="*/ 469200 h 469200"/>
              <a:gd name="connsiteX98" fmla="*/ 0 w 467367"/>
              <a:gd name="connsiteY98" fmla="*/ 427962 h 469200"/>
              <a:gd name="connsiteX99" fmla="*/ 0 w 467367"/>
              <a:gd name="connsiteY99" fmla="*/ 208024 h 469200"/>
              <a:gd name="connsiteX100" fmla="*/ 41238 w 467367"/>
              <a:gd name="connsiteY100" fmla="*/ 166786 h 469200"/>
              <a:gd name="connsiteX101" fmla="*/ 115697 w 467367"/>
              <a:gd name="connsiteY101" fmla="*/ 166786 h 469200"/>
              <a:gd name="connsiteX102" fmla="*/ 112798 w 467367"/>
              <a:gd name="connsiteY102" fmla="*/ 161764 h 469200"/>
              <a:gd name="connsiteX103" fmla="*/ 117829 w 467367"/>
              <a:gd name="connsiteY103" fmla="*/ 142987 h 469200"/>
              <a:gd name="connsiteX104" fmla="*/ 129101 w 467367"/>
              <a:gd name="connsiteY104" fmla="*/ 136479 h 469200"/>
              <a:gd name="connsiteX105" fmla="*/ 128297 w 467367"/>
              <a:gd name="connsiteY105" fmla="*/ 123715 h 469200"/>
              <a:gd name="connsiteX106" fmla="*/ 129099 w 467367"/>
              <a:gd name="connsiteY106" fmla="*/ 110951 h 469200"/>
              <a:gd name="connsiteX107" fmla="*/ 117827 w 467367"/>
              <a:gd name="connsiteY107" fmla="*/ 104443 h 469200"/>
              <a:gd name="connsiteX108" fmla="*/ 112796 w 467367"/>
              <a:gd name="connsiteY108" fmla="*/ 85666 h 469200"/>
              <a:gd name="connsiteX109" fmla="*/ 140288 w 467367"/>
              <a:gd name="connsiteY109" fmla="*/ 38048 h 469200"/>
              <a:gd name="connsiteX110" fmla="*/ 159065 w 467367"/>
              <a:gd name="connsiteY110" fmla="*/ 33016 h 469200"/>
              <a:gd name="connsiteX111" fmla="*/ 170386 w 467367"/>
              <a:gd name="connsiteY111" fmla="*/ 39552 h 469200"/>
              <a:gd name="connsiteX112" fmla="*/ 192444 w 467367"/>
              <a:gd name="connsiteY112" fmla="*/ 26722 h 469200"/>
              <a:gd name="connsiteX113" fmla="*/ 192444 w 467367"/>
              <a:gd name="connsiteY113" fmla="*/ 13746 h 469200"/>
              <a:gd name="connsiteX114" fmla="*/ 206190 w 467367"/>
              <a:gd name="connsiteY114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467367" h="469200">
                <a:moveTo>
                  <a:pt x="197027" y="335176"/>
                </a:moveTo>
                <a:lnTo>
                  <a:pt x="54984" y="441708"/>
                </a:lnTo>
                <a:lnTo>
                  <a:pt x="412383" y="441708"/>
                </a:lnTo>
                <a:lnTo>
                  <a:pt x="270340" y="335176"/>
                </a:lnTo>
                <a:lnTo>
                  <a:pt x="241931" y="356482"/>
                </a:lnTo>
                <a:cubicBezTo>
                  <a:pt x="239487" y="358315"/>
                  <a:pt x="236586" y="359231"/>
                  <a:pt x="233684" y="359231"/>
                </a:cubicBezTo>
                <a:cubicBezTo>
                  <a:pt x="230781" y="359231"/>
                  <a:pt x="227880" y="358315"/>
                  <a:pt x="225436" y="356482"/>
                </a:cubicBezTo>
                <a:close/>
                <a:moveTo>
                  <a:pt x="439875" y="208024"/>
                </a:moveTo>
                <a:lnTo>
                  <a:pt x="293250" y="317993"/>
                </a:lnTo>
                <a:lnTo>
                  <a:pt x="439875" y="427962"/>
                </a:lnTo>
                <a:close/>
                <a:moveTo>
                  <a:pt x="27492" y="208024"/>
                </a:moveTo>
                <a:lnTo>
                  <a:pt x="27492" y="427962"/>
                </a:lnTo>
                <a:lnTo>
                  <a:pt x="174117" y="317993"/>
                </a:lnTo>
                <a:close/>
                <a:moveTo>
                  <a:pt x="54984" y="194278"/>
                </a:moveTo>
                <a:lnTo>
                  <a:pt x="233684" y="328303"/>
                </a:lnTo>
                <a:lnTo>
                  <a:pt x="412383" y="194279"/>
                </a:lnTo>
                <a:lnTo>
                  <a:pt x="335798" y="194279"/>
                </a:lnTo>
                <a:lnTo>
                  <a:pt x="327078" y="209381"/>
                </a:lnTo>
                <a:cubicBezTo>
                  <a:pt x="323282" y="215956"/>
                  <a:pt x="314875" y="218209"/>
                  <a:pt x="308301" y="214412"/>
                </a:cubicBezTo>
                <a:lnTo>
                  <a:pt x="296981" y="207877"/>
                </a:lnTo>
                <a:cubicBezTo>
                  <a:pt x="290118" y="213082"/>
                  <a:pt x="282742" y="217370"/>
                  <a:pt x="274922" y="220707"/>
                </a:cubicBezTo>
                <a:lnTo>
                  <a:pt x="274922" y="233684"/>
                </a:lnTo>
                <a:cubicBezTo>
                  <a:pt x="274922" y="241275"/>
                  <a:pt x="268767" y="247430"/>
                  <a:pt x="261176" y="247430"/>
                </a:cubicBezTo>
                <a:lnTo>
                  <a:pt x="206191" y="247430"/>
                </a:lnTo>
                <a:cubicBezTo>
                  <a:pt x="198600" y="247430"/>
                  <a:pt x="192445" y="241275"/>
                  <a:pt x="192445" y="233684"/>
                </a:cubicBezTo>
                <a:lnTo>
                  <a:pt x="192445" y="220706"/>
                </a:lnTo>
                <a:cubicBezTo>
                  <a:pt x="184625" y="217369"/>
                  <a:pt x="177249" y="213081"/>
                  <a:pt x="170387" y="207876"/>
                </a:cubicBezTo>
                <a:lnTo>
                  <a:pt x="159066" y="214412"/>
                </a:lnTo>
                <a:cubicBezTo>
                  <a:pt x="152491" y="218211"/>
                  <a:pt x="144086" y="215956"/>
                  <a:pt x="140289" y="209381"/>
                </a:cubicBezTo>
                <a:lnTo>
                  <a:pt x="131569" y="194278"/>
                </a:lnTo>
                <a:close/>
                <a:moveTo>
                  <a:pt x="233683" y="100804"/>
                </a:moveTo>
                <a:cubicBezTo>
                  <a:pt x="221051" y="100804"/>
                  <a:pt x="210773" y="111082"/>
                  <a:pt x="210773" y="123714"/>
                </a:cubicBezTo>
                <a:cubicBezTo>
                  <a:pt x="210773" y="136347"/>
                  <a:pt x="221051" y="146625"/>
                  <a:pt x="233683" y="146625"/>
                </a:cubicBezTo>
                <a:cubicBezTo>
                  <a:pt x="246316" y="146625"/>
                  <a:pt x="256594" y="136347"/>
                  <a:pt x="256594" y="123714"/>
                </a:cubicBezTo>
                <a:cubicBezTo>
                  <a:pt x="256594" y="111082"/>
                  <a:pt x="246316" y="100804"/>
                  <a:pt x="233683" y="100804"/>
                </a:cubicBezTo>
                <a:close/>
                <a:moveTo>
                  <a:pt x="233683" y="73312"/>
                </a:moveTo>
                <a:cubicBezTo>
                  <a:pt x="261475" y="73312"/>
                  <a:pt x="284086" y="95922"/>
                  <a:pt x="284086" y="123714"/>
                </a:cubicBezTo>
                <a:cubicBezTo>
                  <a:pt x="284086" y="151506"/>
                  <a:pt x="261475" y="174117"/>
                  <a:pt x="233683" y="174117"/>
                </a:cubicBezTo>
                <a:cubicBezTo>
                  <a:pt x="205891" y="174117"/>
                  <a:pt x="183281" y="151506"/>
                  <a:pt x="183281" y="123714"/>
                </a:cubicBezTo>
                <a:cubicBezTo>
                  <a:pt x="183281" y="95922"/>
                  <a:pt x="205891" y="73312"/>
                  <a:pt x="233683" y="73312"/>
                </a:cubicBezTo>
                <a:close/>
                <a:moveTo>
                  <a:pt x="219938" y="27492"/>
                </a:moveTo>
                <a:lnTo>
                  <a:pt x="219938" y="36283"/>
                </a:lnTo>
                <a:cubicBezTo>
                  <a:pt x="219938" y="42288"/>
                  <a:pt x="216040" y="47597"/>
                  <a:pt x="210310" y="49398"/>
                </a:cubicBezTo>
                <a:cubicBezTo>
                  <a:pt x="199521" y="52787"/>
                  <a:pt x="189697" y="58500"/>
                  <a:pt x="181108" y="66379"/>
                </a:cubicBezTo>
                <a:cubicBezTo>
                  <a:pt x="176686" y="70438"/>
                  <a:pt x="170143" y="71155"/>
                  <a:pt x="164943" y="68155"/>
                </a:cubicBezTo>
                <a:lnTo>
                  <a:pt x="157225" y="63700"/>
                </a:lnTo>
                <a:lnTo>
                  <a:pt x="143479" y="87509"/>
                </a:lnTo>
                <a:lnTo>
                  <a:pt x="151140" y="91932"/>
                </a:lnTo>
                <a:cubicBezTo>
                  <a:pt x="156334" y="94931"/>
                  <a:pt x="158986" y="100951"/>
                  <a:pt x="157688" y="106808"/>
                </a:cubicBezTo>
                <a:cubicBezTo>
                  <a:pt x="156428" y="112499"/>
                  <a:pt x="155789" y="118187"/>
                  <a:pt x="155789" y="123715"/>
                </a:cubicBezTo>
                <a:cubicBezTo>
                  <a:pt x="155789" y="129243"/>
                  <a:pt x="156428" y="134931"/>
                  <a:pt x="157688" y="140622"/>
                </a:cubicBezTo>
                <a:cubicBezTo>
                  <a:pt x="158986" y="146478"/>
                  <a:pt x="156335" y="152499"/>
                  <a:pt x="151142" y="155498"/>
                </a:cubicBezTo>
                <a:lnTo>
                  <a:pt x="143481" y="159921"/>
                </a:lnTo>
                <a:lnTo>
                  <a:pt x="157227" y="183729"/>
                </a:lnTo>
                <a:lnTo>
                  <a:pt x="164945" y="179274"/>
                </a:lnTo>
                <a:cubicBezTo>
                  <a:pt x="170144" y="176273"/>
                  <a:pt x="176688" y="176992"/>
                  <a:pt x="181111" y="181050"/>
                </a:cubicBezTo>
                <a:cubicBezTo>
                  <a:pt x="189698" y="188928"/>
                  <a:pt x="199524" y="194643"/>
                  <a:pt x="210312" y="198032"/>
                </a:cubicBezTo>
                <a:cubicBezTo>
                  <a:pt x="216041" y="199832"/>
                  <a:pt x="219938" y="205141"/>
                  <a:pt x="219938" y="211146"/>
                </a:cubicBezTo>
                <a:lnTo>
                  <a:pt x="219938" y="219938"/>
                </a:lnTo>
                <a:lnTo>
                  <a:pt x="247431" y="219938"/>
                </a:lnTo>
                <a:lnTo>
                  <a:pt x="247431" y="211146"/>
                </a:lnTo>
                <a:cubicBezTo>
                  <a:pt x="247431" y="205141"/>
                  <a:pt x="251328" y="199832"/>
                  <a:pt x="257057" y="198032"/>
                </a:cubicBezTo>
                <a:cubicBezTo>
                  <a:pt x="267845" y="194643"/>
                  <a:pt x="277670" y="188929"/>
                  <a:pt x="286258" y="181050"/>
                </a:cubicBezTo>
                <a:cubicBezTo>
                  <a:pt x="290681" y="176991"/>
                  <a:pt x="297225" y="176273"/>
                  <a:pt x="302424" y="179274"/>
                </a:cubicBezTo>
                <a:lnTo>
                  <a:pt x="310142" y="183729"/>
                </a:lnTo>
                <a:lnTo>
                  <a:pt x="323888" y="159921"/>
                </a:lnTo>
                <a:lnTo>
                  <a:pt x="316227" y="155498"/>
                </a:lnTo>
                <a:cubicBezTo>
                  <a:pt x="311033" y="152499"/>
                  <a:pt x="308382" y="146478"/>
                  <a:pt x="309679" y="140622"/>
                </a:cubicBezTo>
                <a:cubicBezTo>
                  <a:pt x="310939" y="134931"/>
                  <a:pt x="311578" y="129243"/>
                  <a:pt x="311578" y="123715"/>
                </a:cubicBezTo>
                <a:cubicBezTo>
                  <a:pt x="311578" y="118187"/>
                  <a:pt x="310939" y="112499"/>
                  <a:pt x="309678" y="106808"/>
                </a:cubicBezTo>
                <a:cubicBezTo>
                  <a:pt x="308381" y="100952"/>
                  <a:pt x="311032" y="94931"/>
                  <a:pt x="316226" y="91932"/>
                </a:cubicBezTo>
                <a:lnTo>
                  <a:pt x="323887" y="87509"/>
                </a:lnTo>
                <a:lnTo>
                  <a:pt x="310141" y="63700"/>
                </a:lnTo>
                <a:lnTo>
                  <a:pt x="302423" y="68155"/>
                </a:lnTo>
                <a:cubicBezTo>
                  <a:pt x="297224" y="71156"/>
                  <a:pt x="290680" y="70437"/>
                  <a:pt x="286258" y="66379"/>
                </a:cubicBezTo>
                <a:cubicBezTo>
                  <a:pt x="277670" y="58501"/>
                  <a:pt x="267845" y="52787"/>
                  <a:pt x="257057" y="49398"/>
                </a:cubicBezTo>
                <a:cubicBezTo>
                  <a:pt x="251327" y="47598"/>
                  <a:pt x="247430" y="42288"/>
                  <a:pt x="247430" y="36283"/>
                </a:cubicBezTo>
                <a:lnTo>
                  <a:pt x="247430" y="27492"/>
                </a:lnTo>
                <a:close/>
                <a:moveTo>
                  <a:pt x="206190" y="0"/>
                </a:moveTo>
                <a:lnTo>
                  <a:pt x="261175" y="0"/>
                </a:lnTo>
                <a:cubicBezTo>
                  <a:pt x="268766" y="0"/>
                  <a:pt x="274921" y="6155"/>
                  <a:pt x="274921" y="13746"/>
                </a:cubicBezTo>
                <a:lnTo>
                  <a:pt x="274921" y="26722"/>
                </a:lnTo>
                <a:cubicBezTo>
                  <a:pt x="282742" y="30059"/>
                  <a:pt x="290116" y="34348"/>
                  <a:pt x="296980" y="39552"/>
                </a:cubicBezTo>
                <a:lnTo>
                  <a:pt x="308300" y="33016"/>
                </a:lnTo>
                <a:cubicBezTo>
                  <a:pt x="314875" y="29221"/>
                  <a:pt x="323282" y="31474"/>
                  <a:pt x="327077" y="38048"/>
                </a:cubicBezTo>
                <a:lnTo>
                  <a:pt x="354570" y="85666"/>
                </a:lnTo>
                <a:cubicBezTo>
                  <a:pt x="358365" y="92240"/>
                  <a:pt x="356113" y="100646"/>
                  <a:pt x="349538" y="104443"/>
                </a:cubicBezTo>
                <a:lnTo>
                  <a:pt x="338267" y="110951"/>
                </a:lnTo>
                <a:cubicBezTo>
                  <a:pt x="338801" y="115233"/>
                  <a:pt x="339070" y="119499"/>
                  <a:pt x="339070" y="123715"/>
                </a:cubicBezTo>
                <a:cubicBezTo>
                  <a:pt x="339070" y="127930"/>
                  <a:pt x="338801" y="132197"/>
                  <a:pt x="338267" y="136479"/>
                </a:cubicBezTo>
                <a:lnTo>
                  <a:pt x="349538" y="142987"/>
                </a:lnTo>
                <a:cubicBezTo>
                  <a:pt x="356113" y="146783"/>
                  <a:pt x="358365" y="155190"/>
                  <a:pt x="354570" y="161764"/>
                </a:cubicBezTo>
                <a:lnTo>
                  <a:pt x="351670" y="166786"/>
                </a:lnTo>
                <a:lnTo>
                  <a:pt x="426129" y="166786"/>
                </a:lnTo>
                <a:cubicBezTo>
                  <a:pt x="448868" y="166786"/>
                  <a:pt x="467367" y="185285"/>
                  <a:pt x="467367" y="208024"/>
                </a:cubicBezTo>
                <a:lnTo>
                  <a:pt x="467367" y="427962"/>
                </a:lnTo>
                <a:cubicBezTo>
                  <a:pt x="467367" y="450701"/>
                  <a:pt x="448868" y="469200"/>
                  <a:pt x="426129" y="469200"/>
                </a:cubicBezTo>
                <a:lnTo>
                  <a:pt x="41238" y="469200"/>
                </a:lnTo>
                <a:cubicBezTo>
                  <a:pt x="18499" y="469200"/>
                  <a:pt x="0" y="450701"/>
                  <a:pt x="0" y="427962"/>
                </a:cubicBezTo>
                <a:lnTo>
                  <a:pt x="0" y="208024"/>
                </a:lnTo>
                <a:cubicBezTo>
                  <a:pt x="0" y="185285"/>
                  <a:pt x="18499" y="166786"/>
                  <a:pt x="41238" y="166786"/>
                </a:cubicBezTo>
                <a:lnTo>
                  <a:pt x="115697" y="166786"/>
                </a:lnTo>
                <a:lnTo>
                  <a:pt x="112798" y="161764"/>
                </a:lnTo>
                <a:cubicBezTo>
                  <a:pt x="109002" y="155190"/>
                  <a:pt x="111254" y="146784"/>
                  <a:pt x="117829" y="142987"/>
                </a:cubicBezTo>
                <a:lnTo>
                  <a:pt x="129101" y="136479"/>
                </a:lnTo>
                <a:cubicBezTo>
                  <a:pt x="128566" y="132197"/>
                  <a:pt x="128297" y="127930"/>
                  <a:pt x="128297" y="123715"/>
                </a:cubicBezTo>
                <a:cubicBezTo>
                  <a:pt x="128297" y="119499"/>
                  <a:pt x="128566" y="115233"/>
                  <a:pt x="129099" y="110951"/>
                </a:cubicBezTo>
                <a:lnTo>
                  <a:pt x="117827" y="104443"/>
                </a:lnTo>
                <a:cubicBezTo>
                  <a:pt x="111253" y="100647"/>
                  <a:pt x="109000" y="92240"/>
                  <a:pt x="112796" y="85666"/>
                </a:cubicBezTo>
                <a:lnTo>
                  <a:pt x="140288" y="38048"/>
                </a:lnTo>
                <a:cubicBezTo>
                  <a:pt x="144083" y="31474"/>
                  <a:pt x="152490" y="29221"/>
                  <a:pt x="159065" y="33016"/>
                </a:cubicBezTo>
                <a:lnTo>
                  <a:pt x="170386" y="39552"/>
                </a:lnTo>
                <a:cubicBezTo>
                  <a:pt x="177249" y="34348"/>
                  <a:pt x="184624" y="30059"/>
                  <a:pt x="192444" y="26722"/>
                </a:cubicBezTo>
                <a:lnTo>
                  <a:pt x="192444" y="13746"/>
                </a:lnTo>
                <a:cubicBezTo>
                  <a:pt x="192444" y="6155"/>
                  <a:pt x="198599" y="0"/>
                  <a:pt x="206190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9" name="Freeform: Shape 418">
            <a:extLst>
              <a:ext uri="{FF2B5EF4-FFF2-40B4-BE49-F238E27FC236}">
                <a16:creationId xmlns:a16="http://schemas.microsoft.com/office/drawing/2014/main" xmlns="" id="{E63AAFB0-FC69-4C1B-BFD0-D4DF657DE025}"/>
              </a:ext>
            </a:extLst>
          </p:cNvPr>
          <p:cNvSpPr/>
          <p:nvPr/>
        </p:nvSpPr>
        <p:spPr>
          <a:xfrm>
            <a:off x="1039844" y="5573932"/>
            <a:ext cx="469199" cy="469200"/>
          </a:xfrm>
          <a:custGeom>
            <a:avLst/>
            <a:gdLst>
              <a:gd name="connsiteX0" fmla="*/ 346471 w 469199"/>
              <a:gd name="connsiteY0" fmla="*/ 322574 h 469200"/>
              <a:gd name="connsiteX1" fmla="*/ 323561 w 469199"/>
              <a:gd name="connsiteY1" fmla="*/ 345484 h 469200"/>
              <a:gd name="connsiteX2" fmla="*/ 346471 w 469199"/>
              <a:gd name="connsiteY2" fmla="*/ 368395 h 469200"/>
              <a:gd name="connsiteX3" fmla="*/ 369382 w 469199"/>
              <a:gd name="connsiteY3" fmla="*/ 345484 h 469200"/>
              <a:gd name="connsiteX4" fmla="*/ 346471 w 469199"/>
              <a:gd name="connsiteY4" fmla="*/ 322574 h 469200"/>
              <a:gd name="connsiteX5" fmla="*/ 105386 w 469199"/>
              <a:gd name="connsiteY5" fmla="*/ 311578 h 469200"/>
              <a:gd name="connsiteX6" fmla="*/ 119132 w 469199"/>
              <a:gd name="connsiteY6" fmla="*/ 325324 h 469200"/>
              <a:gd name="connsiteX7" fmla="*/ 105386 w 469199"/>
              <a:gd name="connsiteY7" fmla="*/ 339070 h 469200"/>
              <a:gd name="connsiteX8" fmla="*/ 91640 w 469199"/>
              <a:gd name="connsiteY8" fmla="*/ 325324 h 469200"/>
              <a:gd name="connsiteX9" fmla="*/ 105386 w 469199"/>
              <a:gd name="connsiteY9" fmla="*/ 311578 h 469200"/>
              <a:gd name="connsiteX10" fmla="*/ 346471 w 469199"/>
              <a:gd name="connsiteY10" fmla="*/ 295082 h 469200"/>
              <a:gd name="connsiteX11" fmla="*/ 396874 w 469199"/>
              <a:gd name="connsiteY11" fmla="*/ 345484 h 469200"/>
              <a:gd name="connsiteX12" fmla="*/ 346471 w 469199"/>
              <a:gd name="connsiteY12" fmla="*/ 395887 h 469200"/>
              <a:gd name="connsiteX13" fmla="*/ 296069 w 469199"/>
              <a:gd name="connsiteY13" fmla="*/ 345484 h 469200"/>
              <a:gd name="connsiteX14" fmla="*/ 346471 w 469199"/>
              <a:gd name="connsiteY14" fmla="*/ 295082 h 469200"/>
              <a:gd name="connsiteX15" fmla="*/ 105387 w 469199"/>
              <a:gd name="connsiteY15" fmla="*/ 284085 h 469200"/>
              <a:gd name="connsiteX16" fmla="*/ 64148 w 469199"/>
              <a:gd name="connsiteY16" fmla="*/ 325324 h 469200"/>
              <a:gd name="connsiteX17" fmla="*/ 105387 w 469199"/>
              <a:gd name="connsiteY17" fmla="*/ 366562 h 469200"/>
              <a:gd name="connsiteX18" fmla="*/ 146625 w 469199"/>
              <a:gd name="connsiteY18" fmla="*/ 325324 h 469200"/>
              <a:gd name="connsiteX19" fmla="*/ 105387 w 469199"/>
              <a:gd name="connsiteY19" fmla="*/ 284085 h 469200"/>
              <a:gd name="connsiteX20" fmla="*/ 332724 w 469199"/>
              <a:gd name="connsiteY20" fmla="*/ 249262 h 469200"/>
              <a:gd name="connsiteX21" fmla="*/ 332724 w 469199"/>
              <a:gd name="connsiteY21" fmla="*/ 258053 h 469200"/>
              <a:gd name="connsiteX22" fmla="*/ 323097 w 469199"/>
              <a:gd name="connsiteY22" fmla="*/ 271168 h 469200"/>
              <a:gd name="connsiteX23" fmla="*/ 293895 w 469199"/>
              <a:gd name="connsiteY23" fmla="*/ 288149 h 469200"/>
              <a:gd name="connsiteX24" fmla="*/ 277730 w 469199"/>
              <a:gd name="connsiteY24" fmla="*/ 289925 h 469200"/>
              <a:gd name="connsiteX25" fmla="*/ 270012 w 469199"/>
              <a:gd name="connsiteY25" fmla="*/ 285470 h 469200"/>
              <a:gd name="connsiteX26" fmla="*/ 256266 w 469199"/>
              <a:gd name="connsiteY26" fmla="*/ 309279 h 469200"/>
              <a:gd name="connsiteX27" fmla="*/ 263927 w 469199"/>
              <a:gd name="connsiteY27" fmla="*/ 313702 h 469200"/>
              <a:gd name="connsiteX28" fmla="*/ 270475 w 469199"/>
              <a:gd name="connsiteY28" fmla="*/ 328578 h 469200"/>
              <a:gd name="connsiteX29" fmla="*/ 268576 w 469199"/>
              <a:gd name="connsiteY29" fmla="*/ 345485 h 469200"/>
              <a:gd name="connsiteX30" fmla="*/ 270475 w 469199"/>
              <a:gd name="connsiteY30" fmla="*/ 362392 h 469200"/>
              <a:gd name="connsiteX31" fmla="*/ 263927 w 469199"/>
              <a:gd name="connsiteY31" fmla="*/ 377268 h 469200"/>
              <a:gd name="connsiteX32" fmla="*/ 256266 w 469199"/>
              <a:gd name="connsiteY32" fmla="*/ 381691 h 469200"/>
              <a:gd name="connsiteX33" fmla="*/ 270012 w 469199"/>
              <a:gd name="connsiteY33" fmla="*/ 405499 h 469200"/>
              <a:gd name="connsiteX34" fmla="*/ 277730 w 469199"/>
              <a:gd name="connsiteY34" fmla="*/ 401044 h 469200"/>
              <a:gd name="connsiteX35" fmla="*/ 293896 w 469199"/>
              <a:gd name="connsiteY35" fmla="*/ 402820 h 469200"/>
              <a:gd name="connsiteX36" fmla="*/ 323098 w 469199"/>
              <a:gd name="connsiteY36" fmla="*/ 419802 h 469200"/>
              <a:gd name="connsiteX37" fmla="*/ 332724 w 469199"/>
              <a:gd name="connsiteY37" fmla="*/ 432916 h 469200"/>
              <a:gd name="connsiteX38" fmla="*/ 332724 w 469199"/>
              <a:gd name="connsiteY38" fmla="*/ 441708 h 469200"/>
              <a:gd name="connsiteX39" fmla="*/ 360216 w 469199"/>
              <a:gd name="connsiteY39" fmla="*/ 441708 h 469200"/>
              <a:gd name="connsiteX40" fmla="*/ 360216 w 469199"/>
              <a:gd name="connsiteY40" fmla="*/ 432916 h 469200"/>
              <a:gd name="connsiteX41" fmla="*/ 369842 w 469199"/>
              <a:gd name="connsiteY41" fmla="*/ 419802 h 469200"/>
              <a:gd name="connsiteX42" fmla="*/ 399043 w 469199"/>
              <a:gd name="connsiteY42" fmla="*/ 402820 h 469200"/>
              <a:gd name="connsiteX43" fmla="*/ 415209 w 469199"/>
              <a:gd name="connsiteY43" fmla="*/ 401044 h 469200"/>
              <a:gd name="connsiteX44" fmla="*/ 422927 w 469199"/>
              <a:gd name="connsiteY44" fmla="*/ 405499 h 469200"/>
              <a:gd name="connsiteX45" fmla="*/ 436673 w 469199"/>
              <a:gd name="connsiteY45" fmla="*/ 381691 h 469200"/>
              <a:gd name="connsiteX46" fmla="*/ 429012 w 469199"/>
              <a:gd name="connsiteY46" fmla="*/ 377268 h 469200"/>
              <a:gd name="connsiteX47" fmla="*/ 422464 w 469199"/>
              <a:gd name="connsiteY47" fmla="*/ 362392 h 469200"/>
              <a:gd name="connsiteX48" fmla="*/ 424363 w 469199"/>
              <a:gd name="connsiteY48" fmla="*/ 345485 h 469200"/>
              <a:gd name="connsiteX49" fmla="*/ 422464 w 469199"/>
              <a:gd name="connsiteY49" fmla="*/ 328578 h 469200"/>
              <a:gd name="connsiteX50" fmla="*/ 429012 w 469199"/>
              <a:gd name="connsiteY50" fmla="*/ 313702 h 469200"/>
              <a:gd name="connsiteX51" fmla="*/ 436673 w 469199"/>
              <a:gd name="connsiteY51" fmla="*/ 309279 h 469200"/>
              <a:gd name="connsiteX52" fmla="*/ 422927 w 469199"/>
              <a:gd name="connsiteY52" fmla="*/ 285470 h 469200"/>
              <a:gd name="connsiteX53" fmla="*/ 415209 w 469199"/>
              <a:gd name="connsiteY53" fmla="*/ 289925 h 469200"/>
              <a:gd name="connsiteX54" fmla="*/ 399044 w 469199"/>
              <a:gd name="connsiteY54" fmla="*/ 288149 h 469200"/>
              <a:gd name="connsiteX55" fmla="*/ 369843 w 469199"/>
              <a:gd name="connsiteY55" fmla="*/ 271168 h 469200"/>
              <a:gd name="connsiteX56" fmla="*/ 360216 w 469199"/>
              <a:gd name="connsiteY56" fmla="*/ 258053 h 469200"/>
              <a:gd name="connsiteX57" fmla="*/ 360216 w 469199"/>
              <a:gd name="connsiteY57" fmla="*/ 249262 h 469200"/>
              <a:gd name="connsiteX58" fmla="*/ 105388 w 469199"/>
              <a:gd name="connsiteY58" fmla="*/ 229101 h 469200"/>
              <a:gd name="connsiteX59" fmla="*/ 119134 w 469199"/>
              <a:gd name="connsiteY59" fmla="*/ 242847 h 469200"/>
              <a:gd name="connsiteX60" fmla="*/ 119134 w 469199"/>
              <a:gd name="connsiteY60" fmla="*/ 257977 h 469200"/>
              <a:gd name="connsiteX61" fmla="*/ 143262 w 469199"/>
              <a:gd name="connsiteY61" fmla="*/ 268010 h 469200"/>
              <a:gd name="connsiteX62" fmla="*/ 153987 w 469199"/>
              <a:gd name="connsiteY62" fmla="*/ 257284 h 469200"/>
              <a:gd name="connsiteX63" fmla="*/ 173427 w 469199"/>
              <a:gd name="connsiteY63" fmla="*/ 257284 h 469200"/>
              <a:gd name="connsiteX64" fmla="*/ 173427 w 469199"/>
              <a:gd name="connsiteY64" fmla="*/ 276724 h 469200"/>
              <a:gd name="connsiteX65" fmla="*/ 162701 w 469199"/>
              <a:gd name="connsiteY65" fmla="*/ 287449 h 469200"/>
              <a:gd name="connsiteX66" fmla="*/ 172734 w 469199"/>
              <a:gd name="connsiteY66" fmla="*/ 311578 h 469200"/>
              <a:gd name="connsiteX67" fmla="*/ 187863 w 469199"/>
              <a:gd name="connsiteY67" fmla="*/ 311578 h 469200"/>
              <a:gd name="connsiteX68" fmla="*/ 201609 w 469199"/>
              <a:gd name="connsiteY68" fmla="*/ 325325 h 469200"/>
              <a:gd name="connsiteX69" fmla="*/ 187863 w 469199"/>
              <a:gd name="connsiteY69" fmla="*/ 339071 h 469200"/>
              <a:gd name="connsiteX70" fmla="*/ 172732 w 469199"/>
              <a:gd name="connsiteY70" fmla="*/ 339071 h 469200"/>
              <a:gd name="connsiteX71" fmla="*/ 162700 w 469199"/>
              <a:gd name="connsiteY71" fmla="*/ 363200 h 469200"/>
              <a:gd name="connsiteX72" fmla="*/ 173425 w 469199"/>
              <a:gd name="connsiteY72" fmla="*/ 373924 h 469200"/>
              <a:gd name="connsiteX73" fmla="*/ 173425 w 469199"/>
              <a:gd name="connsiteY73" fmla="*/ 393364 h 469200"/>
              <a:gd name="connsiteX74" fmla="*/ 163705 w 469199"/>
              <a:gd name="connsiteY74" fmla="*/ 397391 h 469200"/>
              <a:gd name="connsiteX75" fmla="*/ 153986 w 469199"/>
              <a:gd name="connsiteY75" fmla="*/ 393364 h 469200"/>
              <a:gd name="connsiteX76" fmla="*/ 143260 w 469199"/>
              <a:gd name="connsiteY76" fmla="*/ 382638 h 469200"/>
              <a:gd name="connsiteX77" fmla="*/ 119132 w 469199"/>
              <a:gd name="connsiteY77" fmla="*/ 392671 h 469200"/>
              <a:gd name="connsiteX78" fmla="*/ 119132 w 469199"/>
              <a:gd name="connsiteY78" fmla="*/ 407800 h 469200"/>
              <a:gd name="connsiteX79" fmla="*/ 105386 w 469199"/>
              <a:gd name="connsiteY79" fmla="*/ 421546 h 469200"/>
              <a:gd name="connsiteX80" fmla="*/ 91640 w 469199"/>
              <a:gd name="connsiteY80" fmla="*/ 407800 h 469200"/>
              <a:gd name="connsiteX81" fmla="*/ 91640 w 469199"/>
              <a:gd name="connsiteY81" fmla="*/ 392669 h 469200"/>
              <a:gd name="connsiteX82" fmla="*/ 67512 w 469199"/>
              <a:gd name="connsiteY82" fmla="*/ 382637 h 469200"/>
              <a:gd name="connsiteX83" fmla="*/ 56786 w 469199"/>
              <a:gd name="connsiteY83" fmla="*/ 393362 h 469200"/>
              <a:gd name="connsiteX84" fmla="*/ 47067 w 469199"/>
              <a:gd name="connsiteY84" fmla="*/ 397389 h 469200"/>
              <a:gd name="connsiteX85" fmla="*/ 37346 w 469199"/>
              <a:gd name="connsiteY85" fmla="*/ 393362 h 469200"/>
              <a:gd name="connsiteX86" fmla="*/ 37346 w 469199"/>
              <a:gd name="connsiteY86" fmla="*/ 373923 h 469200"/>
              <a:gd name="connsiteX87" fmla="*/ 48072 w 469199"/>
              <a:gd name="connsiteY87" fmla="*/ 363198 h 469200"/>
              <a:gd name="connsiteX88" fmla="*/ 38039 w 469199"/>
              <a:gd name="connsiteY88" fmla="*/ 339069 h 469200"/>
              <a:gd name="connsiteX89" fmla="*/ 22910 w 469199"/>
              <a:gd name="connsiteY89" fmla="*/ 339069 h 469200"/>
              <a:gd name="connsiteX90" fmla="*/ 9164 w 469199"/>
              <a:gd name="connsiteY90" fmla="*/ 325323 h 469200"/>
              <a:gd name="connsiteX91" fmla="*/ 22910 w 469199"/>
              <a:gd name="connsiteY91" fmla="*/ 311577 h 469200"/>
              <a:gd name="connsiteX92" fmla="*/ 38041 w 469199"/>
              <a:gd name="connsiteY92" fmla="*/ 311577 h 469200"/>
              <a:gd name="connsiteX93" fmla="*/ 48074 w 469199"/>
              <a:gd name="connsiteY93" fmla="*/ 287448 h 469200"/>
              <a:gd name="connsiteX94" fmla="*/ 37348 w 469199"/>
              <a:gd name="connsiteY94" fmla="*/ 276723 h 469200"/>
              <a:gd name="connsiteX95" fmla="*/ 37348 w 469199"/>
              <a:gd name="connsiteY95" fmla="*/ 257283 h 469200"/>
              <a:gd name="connsiteX96" fmla="*/ 56788 w 469199"/>
              <a:gd name="connsiteY96" fmla="*/ 257283 h 469200"/>
              <a:gd name="connsiteX97" fmla="*/ 67513 w 469199"/>
              <a:gd name="connsiteY97" fmla="*/ 268009 h 469200"/>
              <a:gd name="connsiteX98" fmla="*/ 91641 w 469199"/>
              <a:gd name="connsiteY98" fmla="*/ 257976 h 469200"/>
              <a:gd name="connsiteX99" fmla="*/ 91641 w 469199"/>
              <a:gd name="connsiteY99" fmla="*/ 242847 h 469200"/>
              <a:gd name="connsiteX100" fmla="*/ 105388 w 469199"/>
              <a:gd name="connsiteY100" fmla="*/ 229101 h 469200"/>
              <a:gd name="connsiteX101" fmla="*/ 318977 w 469199"/>
              <a:gd name="connsiteY101" fmla="*/ 221770 h 469200"/>
              <a:gd name="connsiteX102" fmla="*/ 373961 w 469199"/>
              <a:gd name="connsiteY102" fmla="*/ 221770 h 469200"/>
              <a:gd name="connsiteX103" fmla="*/ 387707 w 469199"/>
              <a:gd name="connsiteY103" fmla="*/ 235516 h 469200"/>
              <a:gd name="connsiteX104" fmla="*/ 387707 w 469199"/>
              <a:gd name="connsiteY104" fmla="*/ 248491 h 469200"/>
              <a:gd name="connsiteX105" fmla="*/ 409766 w 469199"/>
              <a:gd name="connsiteY105" fmla="*/ 261321 h 469200"/>
              <a:gd name="connsiteX106" fmla="*/ 421086 w 469199"/>
              <a:gd name="connsiteY106" fmla="*/ 254785 h 469200"/>
              <a:gd name="connsiteX107" fmla="*/ 439863 w 469199"/>
              <a:gd name="connsiteY107" fmla="*/ 259817 h 469200"/>
              <a:gd name="connsiteX108" fmla="*/ 467356 w 469199"/>
              <a:gd name="connsiteY108" fmla="*/ 307435 h 469200"/>
              <a:gd name="connsiteX109" fmla="*/ 462324 w 469199"/>
              <a:gd name="connsiteY109" fmla="*/ 326212 h 469200"/>
              <a:gd name="connsiteX110" fmla="*/ 451053 w 469199"/>
              <a:gd name="connsiteY110" fmla="*/ 332720 h 469200"/>
              <a:gd name="connsiteX111" fmla="*/ 451856 w 469199"/>
              <a:gd name="connsiteY111" fmla="*/ 345484 h 469200"/>
              <a:gd name="connsiteX112" fmla="*/ 451053 w 469199"/>
              <a:gd name="connsiteY112" fmla="*/ 358248 h 469200"/>
              <a:gd name="connsiteX113" fmla="*/ 462324 w 469199"/>
              <a:gd name="connsiteY113" fmla="*/ 364756 h 469200"/>
              <a:gd name="connsiteX114" fmla="*/ 467356 w 469199"/>
              <a:gd name="connsiteY114" fmla="*/ 383534 h 469200"/>
              <a:gd name="connsiteX115" fmla="*/ 439863 w 469199"/>
              <a:gd name="connsiteY115" fmla="*/ 431151 h 469200"/>
              <a:gd name="connsiteX116" fmla="*/ 421086 w 469199"/>
              <a:gd name="connsiteY116" fmla="*/ 436183 h 469200"/>
              <a:gd name="connsiteX117" fmla="*/ 409766 w 469199"/>
              <a:gd name="connsiteY117" fmla="*/ 429647 h 469200"/>
              <a:gd name="connsiteX118" fmla="*/ 387707 w 469199"/>
              <a:gd name="connsiteY118" fmla="*/ 442477 h 469200"/>
              <a:gd name="connsiteX119" fmla="*/ 387707 w 469199"/>
              <a:gd name="connsiteY119" fmla="*/ 455454 h 469200"/>
              <a:gd name="connsiteX120" fmla="*/ 373961 w 469199"/>
              <a:gd name="connsiteY120" fmla="*/ 469200 h 469200"/>
              <a:gd name="connsiteX121" fmla="*/ 318977 w 469199"/>
              <a:gd name="connsiteY121" fmla="*/ 469200 h 469200"/>
              <a:gd name="connsiteX122" fmla="*/ 305230 w 469199"/>
              <a:gd name="connsiteY122" fmla="*/ 455454 h 469200"/>
              <a:gd name="connsiteX123" fmla="*/ 305230 w 469199"/>
              <a:gd name="connsiteY123" fmla="*/ 442477 h 469200"/>
              <a:gd name="connsiteX124" fmla="*/ 283172 w 469199"/>
              <a:gd name="connsiteY124" fmla="*/ 429647 h 469200"/>
              <a:gd name="connsiteX125" fmla="*/ 271851 w 469199"/>
              <a:gd name="connsiteY125" fmla="*/ 436183 h 469200"/>
              <a:gd name="connsiteX126" fmla="*/ 253074 w 469199"/>
              <a:gd name="connsiteY126" fmla="*/ 431151 h 469200"/>
              <a:gd name="connsiteX127" fmla="*/ 225582 w 469199"/>
              <a:gd name="connsiteY127" fmla="*/ 383534 h 469200"/>
              <a:gd name="connsiteX128" fmla="*/ 230613 w 469199"/>
              <a:gd name="connsiteY128" fmla="*/ 364757 h 469200"/>
              <a:gd name="connsiteX129" fmla="*/ 241885 w 469199"/>
              <a:gd name="connsiteY129" fmla="*/ 358249 h 469200"/>
              <a:gd name="connsiteX130" fmla="*/ 241081 w 469199"/>
              <a:gd name="connsiteY130" fmla="*/ 345485 h 469200"/>
              <a:gd name="connsiteX131" fmla="*/ 241885 w 469199"/>
              <a:gd name="connsiteY131" fmla="*/ 332721 h 469200"/>
              <a:gd name="connsiteX132" fmla="*/ 230613 w 469199"/>
              <a:gd name="connsiteY132" fmla="*/ 326213 h 469200"/>
              <a:gd name="connsiteX133" fmla="*/ 225582 w 469199"/>
              <a:gd name="connsiteY133" fmla="*/ 307436 h 469200"/>
              <a:gd name="connsiteX134" fmla="*/ 253074 w 469199"/>
              <a:gd name="connsiteY134" fmla="*/ 259818 h 469200"/>
              <a:gd name="connsiteX135" fmla="*/ 271851 w 469199"/>
              <a:gd name="connsiteY135" fmla="*/ 254786 h 469200"/>
              <a:gd name="connsiteX136" fmla="*/ 283172 w 469199"/>
              <a:gd name="connsiteY136" fmla="*/ 261322 h 469200"/>
              <a:gd name="connsiteX137" fmla="*/ 305230 w 469199"/>
              <a:gd name="connsiteY137" fmla="*/ 248492 h 469200"/>
              <a:gd name="connsiteX138" fmla="*/ 305230 w 469199"/>
              <a:gd name="connsiteY138" fmla="*/ 235516 h 469200"/>
              <a:gd name="connsiteX139" fmla="*/ 318977 w 469199"/>
              <a:gd name="connsiteY139" fmla="*/ 221770 h 469200"/>
              <a:gd name="connsiteX140" fmla="*/ 68730 w 469199"/>
              <a:gd name="connsiteY140" fmla="*/ 109968 h 469200"/>
              <a:gd name="connsiteX141" fmla="*/ 252011 w 469199"/>
              <a:gd name="connsiteY141" fmla="*/ 109968 h 469200"/>
              <a:gd name="connsiteX142" fmla="*/ 265757 w 469199"/>
              <a:gd name="connsiteY142" fmla="*/ 123714 h 469200"/>
              <a:gd name="connsiteX143" fmla="*/ 252011 w 469199"/>
              <a:gd name="connsiteY143" fmla="*/ 137460 h 469200"/>
              <a:gd name="connsiteX144" fmla="*/ 68730 w 469199"/>
              <a:gd name="connsiteY144" fmla="*/ 137460 h 469200"/>
              <a:gd name="connsiteX145" fmla="*/ 54984 w 469199"/>
              <a:gd name="connsiteY145" fmla="*/ 123714 h 469200"/>
              <a:gd name="connsiteX146" fmla="*/ 68730 w 469199"/>
              <a:gd name="connsiteY146" fmla="*/ 109968 h 469200"/>
              <a:gd name="connsiteX147" fmla="*/ 68730 w 469199"/>
              <a:gd name="connsiteY147" fmla="*/ 54984 h 469200"/>
              <a:gd name="connsiteX148" fmla="*/ 252011 w 469199"/>
              <a:gd name="connsiteY148" fmla="*/ 54984 h 469200"/>
              <a:gd name="connsiteX149" fmla="*/ 265757 w 469199"/>
              <a:gd name="connsiteY149" fmla="*/ 68730 h 469200"/>
              <a:gd name="connsiteX150" fmla="*/ 252011 w 469199"/>
              <a:gd name="connsiteY150" fmla="*/ 82476 h 469200"/>
              <a:gd name="connsiteX151" fmla="*/ 68730 w 469199"/>
              <a:gd name="connsiteY151" fmla="*/ 82476 h 469200"/>
              <a:gd name="connsiteX152" fmla="*/ 54984 w 469199"/>
              <a:gd name="connsiteY152" fmla="*/ 68730 h 469200"/>
              <a:gd name="connsiteX153" fmla="*/ 68730 w 469199"/>
              <a:gd name="connsiteY153" fmla="*/ 54984 h 469200"/>
              <a:gd name="connsiteX154" fmla="*/ 41238 w 469199"/>
              <a:gd name="connsiteY154" fmla="*/ 27492 h 469200"/>
              <a:gd name="connsiteX155" fmla="*/ 27492 w 469199"/>
              <a:gd name="connsiteY155" fmla="*/ 41238 h 469200"/>
              <a:gd name="connsiteX156" fmla="*/ 27492 w 469199"/>
              <a:gd name="connsiteY156" fmla="*/ 151207 h 469200"/>
              <a:gd name="connsiteX157" fmla="*/ 41238 w 469199"/>
              <a:gd name="connsiteY157" fmla="*/ 164953 h 469200"/>
              <a:gd name="connsiteX158" fmla="*/ 178699 w 469199"/>
              <a:gd name="connsiteY158" fmla="*/ 164953 h 469200"/>
              <a:gd name="connsiteX159" fmla="*/ 188419 w 469199"/>
              <a:gd name="connsiteY159" fmla="*/ 168979 h 469200"/>
              <a:gd name="connsiteX160" fmla="*/ 219938 w 469199"/>
              <a:gd name="connsiteY160" fmla="*/ 200498 h 469200"/>
              <a:gd name="connsiteX161" fmla="*/ 219938 w 469199"/>
              <a:gd name="connsiteY161" fmla="*/ 178699 h 469200"/>
              <a:gd name="connsiteX162" fmla="*/ 233684 w 469199"/>
              <a:gd name="connsiteY162" fmla="*/ 164953 h 469200"/>
              <a:gd name="connsiteX163" fmla="*/ 279504 w 469199"/>
              <a:gd name="connsiteY163" fmla="*/ 164953 h 469200"/>
              <a:gd name="connsiteX164" fmla="*/ 293250 w 469199"/>
              <a:gd name="connsiteY164" fmla="*/ 151207 h 469200"/>
              <a:gd name="connsiteX165" fmla="*/ 293250 w 469199"/>
              <a:gd name="connsiteY165" fmla="*/ 41238 h 469200"/>
              <a:gd name="connsiteX166" fmla="*/ 279504 w 469199"/>
              <a:gd name="connsiteY166" fmla="*/ 27492 h 469200"/>
              <a:gd name="connsiteX167" fmla="*/ 41238 w 469199"/>
              <a:gd name="connsiteY167" fmla="*/ 0 h 469200"/>
              <a:gd name="connsiteX168" fmla="*/ 279505 w 469199"/>
              <a:gd name="connsiteY168" fmla="*/ 0 h 469200"/>
              <a:gd name="connsiteX169" fmla="*/ 320743 w 469199"/>
              <a:gd name="connsiteY169" fmla="*/ 41238 h 469200"/>
              <a:gd name="connsiteX170" fmla="*/ 320743 w 469199"/>
              <a:gd name="connsiteY170" fmla="*/ 151207 h 469200"/>
              <a:gd name="connsiteX171" fmla="*/ 279505 w 469199"/>
              <a:gd name="connsiteY171" fmla="*/ 192445 h 469200"/>
              <a:gd name="connsiteX172" fmla="*/ 247431 w 469199"/>
              <a:gd name="connsiteY172" fmla="*/ 192445 h 469200"/>
              <a:gd name="connsiteX173" fmla="*/ 247431 w 469199"/>
              <a:gd name="connsiteY173" fmla="*/ 233684 h 469200"/>
              <a:gd name="connsiteX174" fmla="*/ 238945 w 469199"/>
              <a:gd name="connsiteY174" fmla="*/ 246383 h 469200"/>
              <a:gd name="connsiteX175" fmla="*/ 233687 w 469199"/>
              <a:gd name="connsiteY175" fmla="*/ 247430 h 469200"/>
              <a:gd name="connsiteX176" fmla="*/ 223964 w 469199"/>
              <a:gd name="connsiteY176" fmla="*/ 243403 h 469200"/>
              <a:gd name="connsiteX177" fmla="*/ 173006 w 469199"/>
              <a:gd name="connsiteY177" fmla="*/ 192445 h 469200"/>
              <a:gd name="connsiteX178" fmla="*/ 41238 w 469199"/>
              <a:gd name="connsiteY178" fmla="*/ 192445 h 469200"/>
              <a:gd name="connsiteX179" fmla="*/ 0 w 469199"/>
              <a:gd name="connsiteY179" fmla="*/ 151207 h 469200"/>
              <a:gd name="connsiteX180" fmla="*/ 0 w 469199"/>
              <a:gd name="connsiteY180" fmla="*/ 41238 h 469200"/>
              <a:gd name="connsiteX181" fmla="*/ 41238 w 469199"/>
              <a:gd name="connsiteY181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69199" h="469200">
                <a:moveTo>
                  <a:pt x="346471" y="322574"/>
                </a:moveTo>
                <a:cubicBezTo>
                  <a:pt x="333839" y="322574"/>
                  <a:pt x="323561" y="332852"/>
                  <a:pt x="323561" y="345484"/>
                </a:cubicBezTo>
                <a:cubicBezTo>
                  <a:pt x="323561" y="358117"/>
                  <a:pt x="333839" y="368395"/>
                  <a:pt x="346471" y="368395"/>
                </a:cubicBezTo>
                <a:cubicBezTo>
                  <a:pt x="359104" y="368395"/>
                  <a:pt x="369382" y="358117"/>
                  <a:pt x="369382" y="345484"/>
                </a:cubicBezTo>
                <a:cubicBezTo>
                  <a:pt x="369382" y="332852"/>
                  <a:pt x="359104" y="322574"/>
                  <a:pt x="346471" y="322574"/>
                </a:cubicBezTo>
                <a:close/>
                <a:moveTo>
                  <a:pt x="105386" y="311578"/>
                </a:moveTo>
                <a:cubicBezTo>
                  <a:pt x="112978" y="311578"/>
                  <a:pt x="119132" y="317732"/>
                  <a:pt x="119132" y="325324"/>
                </a:cubicBezTo>
                <a:cubicBezTo>
                  <a:pt x="119132" y="332916"/>
                  <a:pt x="112978" y="339070"/>
                  <a:pt x="105386" y="339070"/>
                </a:cubicBezTo>
                <a:cubicBezTo>
                  <a:pt x="97794" y="339070"/>
                  <a:pt x="91640" y="332916"/>
                  <a:pt x="91640" y="325324"/>
                </a:cubicBezTo>
                <a:cubicBezTo>
                  <a:pt x="91640" y="317732"/>
                  <a:pt x="97794" y="311578"/>
                  <a:pt x="105386" y="311578"/>
                </a:cubicBezTo>
                <a:close/>
                <a:moveTo>
                  <a:pt x="346471" y="295082"/>
                </a:moveTo>
                <a:cubicBezTo>
                  <a:pt x="374263" y="295082"/>
                  <a:pt x="396874" y="317692"/>
                  <a:pt x="396874" y="345484"/>
                </a:cubicBezTo>
                <a:cubicBezTo>
                  <a:pt x="396874" y="373276"/>
                  <a:pt x="374263" y="395887"/>
                  <a:pt x="346471" y="395887"/>
                </a:cubicBezTo>
                <a:cubicBezTo>
                  <a:pt x="318679" y="395887"/>
                  <a:pt x="296069" y="373276"/>
                  <a:pt x="296069" y="345484"/>
                </a:cubicBezTo>
                <a:cubicBezTo>
                  <a:pt x="296069" y="317692"/>
                  <a:pt x="318679" y="295082"/>
                  <a:pt x="346471" y="295082"/>
                </a:cubicBezTo>
                <a:close/>
                <a:moveTo>
                  <a:pt x="105387" y="284085"/>
                </a:moveTo>
                <a:cubicBezTo>
                  <a:pt x="82648" y="284085"/>
                  <a:pt x="64148" y="302585"/>
                  <a:pt x="64148" y="325324"/>
                </a:cubicBezTo>
                <a:cubicBezTo>
                  <a:pt x="64148" y="348062"/>
                  <a:pt x="82648" y="366562"/>
                  <a:pt x="105387" y="366562"/>
                </a:cubicBezTo>
                <a:cubicBezTo>
                  <a:pt x="128125" y="366562"/>
                  <a:pt x="146625" y="348062"/>
                  <a:pt x="146625" y="325324"/>
                </a:cubicBezTo>
                <a:cubicBezTo>
                  <a:pt x="146625" y="302585"/>
                  <a:pt x="128125" y="284085"/>
                  <a:pt x="105387" y="284085"/>
                </a:cubicBezTo>
                <a:close/>
                <a:moveTo>
                  <a:pt x="332724" y="249262"/>
                </a:moveTo>
                <a:lnTo>
                  <a:pt x="332724" y="258053"/>
                </a:lnTo>
                <a:cubicBezTo>
                  <a:pt x="332724" y="264058"/>
                  <a:pt x="328825" y="269368"/>
                  <a:pt x="323097" y="271168"/>
                </a:cubicBezTo>
                <a:cubicBezTo>
                  <a:pt x="312308" y="274557"/>
                  <a:pt x="302484" y="280270"/>
                  <a:pt x="293895" y="288149"/>
                </a:cubicBezTo>
                <a:cubicBezTo>
                  <a:pt x="289473" y="292207"/>
                  <a:pt x="282930" y="292926"/>
                  <a:pt x="277730" y="289925"/>
                </a:cubicBezTo>
                <a:lnTo>
                  <a:pt x="270012" y="285470"/>
                </a:lnTo>
                <a:lnTo>
                  <a:pt x="256266" y="309279"/>
                </a:lnTo>
                <a:lnTo>
                  <a:pt x="263927" y="313702"/>
                </a:lnTo>
                <a:cubicBezTo>
                  <a:pt x="269121" y="316701"/>
                  <a:pt x="271772" y="322721"/>
                  <a:pt x="270475" y="328578"/>
                </a:cubicBezTo>
                <a:cubicBezTo>
                  <a:pt x="269215" y="334269"/>
                  <a:pt x="268576" y="339957"/>
                  <a:pt x="268576" y="345485"/>
                </a:cubicBezTo>
                <a:cubicBezTo>
                  <a:pt x="268576" y="351013"/>
                  <a:pt x="269215" y="356701"/>
                  <a:pt x="270475" y="362392"/>
                </a:cubicBezTo>
                <a:cubicBezTo>
                  <a:pt x="271772" y="368247"/>
                  <a:pt x="269121" y="374269"/>
                  <a:pt x="263927" y="377268"/>
                </a:cubicBezTo>
                <a:lnTo>
                  <a:pt x="256266" y="381691"/>
                </a:lnTo>
                <a:lnTo>
                  <a:pt x="270012" y="405499"/>
                </a:lnTo>
                <a:lnTo>
                  <a:pt x="277730" y="401044"/>
                </a:lnTo>
                <a:cubicBezTo>
                  <a:pt x="282929" y="398042"/>
                  <a:pt x="289474" y="398761"/>
                  <a:pt x="293896" y="402820"/>
                </a:cubicBezTo>
                <a:cubicBezTo>
                  <a:pt x="302483" y="410698"/>
                  <a:pt x="312309" y="416413"/>
                  <a:pt x="323098" y="419802"/>
                </a:cubicBezTo>
                <a:cubicBezTo>
                  <a:pt x="328826" y="421602"/>
                  <a:pt x="332724" y="426911"/>
                  <a:pt x="332724" y="432916"/>
                </a:cubicBezTo>
                <a:lnTo>
                  <a:pt x="332724" y="441708"/>
                </a:lnTo>
                <a:lnTo>
                  <a:pt x="360216" y="441708"/>
                </a:lnTo>
                <a:lnTo>
                  <a:pt x="360216" y="432916"/>
                </a:lnTo>
                <a:cubicBezTo>
                  <a:pt x="360216" y="426911"/>
                  <a:pt x="364113" y="421602"/>
                  <a:pt x="369842" y="419802"/>
                </a:cubicBezTo>
                <a:cubicBezTo>
                  <a:pt x="380630" y="416413"/>
                  <a:pt x="390455" y="410699"/>
                  <a:pt x="399043" y="402820"/>
                </a:cubicBezTo>
                <a:cubicBezTo>
                  <a:pt x="403466" y="398761"/>
                  <a:pt x="410010" y="398043"/>
                  <a:pt x="415209" y="401044"/>
                </a:cubicBezTo>
                <a:lnTo>
                  <a:pt x="422927" y="405499"/>
                </a:lnTo>
                <a:lnTo>
                  <a:pt x="436673" y="381691"/>
                </a:lnTo>
                <a:lnTo>
                  <a:pt x="429012" y="377268"/>
                </a:lnTo>
                <a:cubicBezTo>
                  <a:pt x="423818" y="374269"/>
                  <a:pt x="421167" y="368248"/>
                  <a:pt x="422464" y="362392"/>
                </a:cubicBezTo>
                <a:cubicBezTo>
                  <a:pt x="423725" y="356701"/>
                  <a:pt x="424363" y="351013"/>
                  <a:pt x="424363" y="345485"/>
                </a:cubicBezTo>
                <a:cubicBezTo>
                  <a:pt x="424363" y="339957"/>
                  <a:pt x="423725" y="334269"/>
                  <a:pt x="422464" y="328578"/>
                </a:cubicBezTo>
                <a:cubicBezTo>
                  <a:pt x="421167" y="322721"/>
                  <a:pt x="423818" y="316701"/>
                  <a:pt x="429012" y="313702"/>
                </a:cubicBezTo>
                <a:lnTo>
                  <a:pt x="436673" y="309279"/>
                </a:lnTo>
                <a:lnTo>
                  <a:pt x="422927" y="285470"/>
                </a:lnTo>
                <a:lnTo>
                  <a:pt x="415209" y="289925"/>
                </a:lnTo>
                <a:cubicBezTo>
                  <a:pt x="410010" y="292926"/>
                  <a:pt x="403467" y="292207"/>
                  <a:pt x="399044" y="288149"/>
                </a:cubicBezTo>
                <a:cubicBezTo>
                  <a:pt x="390456" y="280271"/>
                  <a:pt x="380631" y="274557"/>
                  <a:pt x="369843" y="271168"/>
                </a:cubicBezTo>
                <a:cubicBezTo>
                  <a:pt x="364113" y="269368"/>
                  <a:pt x="360216" y="264058"/>
                  <a:pt x="360216" y="258053"/>
                </a:cubicBezTo>
                <a:lnTo>
                  <a:pt x="360216" y="249262"/>
                </a:lnTo>
                <a:close/>
                <a:moveTo>
                  <a:pt x="105388" y="229101"/>
                </a:moveTo>
                <a:cubicBezTo>
                  <a:pt x="112979" y="229101"/>
                  <a:pt x="119134" y="235256"/>
                  <a:pt x="119134" y="242847"/>
                </a:cubicBezTo>
                <a:lnTo>
                  <a:pt x="119134" y="257977"/>
                </a:lnTo>
                <a:cubicBezTo>
                  <a:pt x="127895" y="259762"/>
                  <a:pt x="136051" y="263228"/>
                  <a:pt x="143262" y="268010"/>
                </a:cubicBezTo>
                <a:lnTo>
                  <a:pt x="153987" y="257284"/>
                </a:lnTo>
                <a:cubicBezTo>
                  <a:pt x="159356" y="251916"/>
                  <a:pt x="168059" y="251916"/>
                  <a:pt x="173427" y="257284"/>
                </a:cubicBezTo>
                <a:cubicBezTo>
                  <a:pt x="178795" y="262652"/>
                  <a:pt x="178795" y="271356"/>
                  <a:pt x="173427" y="276724"/>
                </a:cubicBezTo>
                <a:lnTo>
                  <a:pt x="162701" y="287449"/>
                </a:lnTo>
                <a:cubicBezTo>
                  <a:pt x="167482" y="294660"/>
                  <a:pt x="170948" y="302815"/>
                  <a:pt x="172734" y="311578"/>
                </a:cubicBezTo>
                <a:lnTo>
                  <a:pt x="187863" y="311578"/>
                </a:lnTo>
                <a:cubicBezTo>
                  <a:pt x="195455" y="311578"/>
                  <a:pt x="201609" y="317733"/>
                  <a:pt x="201609" y="325325"/>
                </a:cubicBezTo>
                <a:cubicBezTo>
                  <a:pt x="201609" y="332916"/>
                  <a:pt x="195455" y="339071"/>
                  <a:pt x="187863" y="339071"/>
                </a:cubicBezTo>
                <a:lnTo>
                  <a:pt x="172732" y="339071"/>
                </a:lnTo>
                <a:cubicBezTo>
                  <a:pt x="170947" y="347833"/>
                  <a:pt x="167481" y="355988"/>
                  <a:pt x="162700" y="363200"/>
                </a:cubicBezTo>
                <a:lnTo>
                  <a:pt x="173425" y="373924"/>
                </a:lnTo>
                <a:cubicBezTo>
                  <a:pt x="178793" y="379293"/>
                  <a:pt x="178793" y="387997"/>
                  <a:pt x="173425" y="393364"/>
                </a:cubicBezTo>
                <a:cubicBezTo>
                  <a:pt x="170741" y="396048"/>
                  <a:pt x="167222" y="397391"/>
                  <a:pt x="163705" y="397391"/>
                </a:cubicBezTo>
                <a:cubicBezTo>
                  <a:pt x="160188" y="397391"/>
                  <a:pt x="156670" y="396048"/>
                  <a:pt x="153986" y="393364"/>
                </a:cubicBezTo>
                <a:lnTo>
                  <a:pt x="143260" y="382638"/>
                </a:lnTo>
                <a:cubicBezTo>
                  <a:pt x="136049" y="387419"/>
                  <a:pt x="127894" y="390886"/>
                  <a:pt x="119132" y="392671"/>
                </a:cubicBezTo>
                <a:lnTo>
                  <a:pt x="119132" y="407800"/>
                </a:lnTo>
                <a:cubicBezTo>
                  <a:pt x="119132" y="415392"/>
                  <a:pt x="112977" y="421546"/>
                  <a:pt x="105386" y="421546"/>
                </a:cubicBezTo>
                <a:cubicBezTo>
                  <a:pt x="97794" y="421546"/>
                  <a:pt x="91640" y="415392"/>
                  <a:pt x="91640" y="407800"/>
                </a:cubicBezTo>
                <a:lnTo>
                  <a:pt x="91640" y="392669"/>
                </a:lnTo>
                <a:cubicBezTo>
                  <a:pt x="82878" y="390884"/>
                  <a:pt x="74723" y="387418"/>
                  <a:pt x="67512" y="382637"/>
                </a:cubicBezTo>
                <a:lnTo>
                  <a:pt x="56786" y="393362"/>
                </a:lnTo>
                <a:cubicBezTo>
                  <a:pt x="54103" y="396046"/>
                  <a:pt x="50584" y="397389"/>
                  <a:pt x="47067" y="397389"/>
                </a:cubicBezTo>
                <a:cubicBezTo>
                  <a:pt x="43548" y="397389"/>
                  <a:pt x="40031" y="396047"/>
                  <a:pt x="37346" y="393362"/>
                </a:cubicBezTo>
                <a:cubicBezTo>
                  <a:pt x="31978" y="387994"/>
                  <a:pt x="31978" y="379290"/>
                  <a:pt x="37346" y="373923"/>
                </a:cubicBezTo>
                <a:lnTo>
                  <a:pt x="48072" y="363198"/>
                </a:lnTo>
                <a:cubicBezTo>
                  <a:pt x="43291" y="355987"/>
                  <a:pt x="39825" y="347832"/>
                  <a:pt x="38039" y="339069"/>
                </a:cubicBezTo>
                <a:lnTo>
                  <a:pt x="22910" y="339069"/>
                </a:lnTo>
                <a:cubicBezTo>
                  <a:pt x="15319" y="339069"/>
                  <a:pt x="9164" y="332914"/>
                  <a:pt x="9164" y="325323"/>
                </a:cubicBezTo>
                <a:cubicBezTo>
                  <a:pt x="9164" y="317731"/>
                  <a:pt x="15319" y="311577"/>
                  <a:pt x="22910" y="311577"/>
                </a:cubicBezTo>
                <a:lnTo>
                  <a:pt x="38041" y="311577"/>
                </a:lnTo>
                <a:cubicBezTo>
                  <a:pt x="39826" y="302814"/>
                  <a:pt x="43292" y="294659"/>
                  <a:pt x="48074" y="287448"/>
                </a:cubicBezTo>
                <a:lnTo>
                  <a:pt x="37348" y="276723"/>
                </a:lnTo>
                <a:cubicBezTo>
                  <a:pt x="31981" y="271355"/>
                  <a:pt x="31981" y="262651"/>
                  <a:pt x="37348" y="257283"/>
                </a:cubicBezTo>
                <a:cubicBezTo>
                  <a:pt x="42716" y="251916"/>
                  <a:pt x="51420" y="251916"/>
                  <a:pt x="56788" y="257283"/>
                </a:cubicBezTo>
                <a:lnTo>
                  <a:pt x="67513" y="268009"/>
                </a:lnTo>
                <a:cubicBezTo>
                  <a:pt x="74725" y="263228"/>
                  <a:pt x="82880" y="259761"/>
                  <a:pt x="91641" y="257976"/>
                </a:cubicBezTo>
                <a:lnTo>
                  <a:pt x="91641" y="242847"/>
                </a:lnTo>
                <a:cubicBezTo>
                  <a:pt x="91641" y="235256"/>
                  <a:pt x="97796" y="229101"/>
                  <a:pt x="105388" y="229101"/>
                </a:cubicBezTo>
                <a:close/>
                <a:moveTo>
                  <a:pt x="318977" y="221770"/>
                </a:moveTo>
                <a:lnTo>
                  <a:pt x="373961" y="221770"/>
                </a:lnTo>
                <a:cubicBezTo>
                  <a:pt x="381552" y="221770"/>
                  <a:pt x="387707" y="227925"/>
                  <a:pt x="387707" y="235516"/>
                </a:cubicBezTo>
                <a:lnTo>
                  <a:pt x="387707" y="248491"/>
                </a:lnTo>
                <a:cubicBezTo>
                  <a:pt x="395528" y="251828"/>
                  <a:pt x="402902" y="256117"/>
                  <a:pt x="409766" y="261321"/>
                </a:cubicBezTo>
                <a:lnTo>
                  <a:pt x="421086" y="254785"/>
                </a:lnTo>
                <a:cubicBezTo>
                  <a:pt x="427660" y="250991"/>
                  <a:pt x="436068" y="253243"/>
                  <a:pt x="439863" y="259817"/>
                </a:cubicBezTo>
                <a:lnTo>
                  <a:pt x="467356" y="307435"/>
                </a:lnTo>
                <a:cubicBezTo>
                  <a:pt x="471151" y="314009"/>
                  <a:pt x="468899" y="322415"/>
                  <a:pt x="462324" y="326212"/>
                </a:cubicBezTo>
                <a:lnTo>
                  <a:pt x="451053" y="332720"/>
                </a:lnTo>
                <a:cubicBezTo>
                  <a:pt x="451587" y="337002"/>
                  <a:pt x="451856" y="341268"/>
                  <a:pt x="451856" y="345484"/>
                </a:cubicBezTo>
                <a:cubicBezTo>
                  <a:pt x="451856" y="349699"/>
                  <a:pt x="451587" y="353966"/>
                  <a:pt x="451053" y="358248"/>
                </a:cubicBezTo>
                <a:lnTo>
                  <a:pt x="462324" y="364756"/>
                </a:lnTo>
                <a:cubicBezTo>
                  <a:pt x="468899" y="368553"/>
                  <a:pt x="471151" y="376960"/>
                  <a:pt x="467356" y="383534"/>
                </a:cubicBezTo>
                <a:lnTo>
                  <a:pt x="439863" y="431151"/>
                </a:lnTo>
                <a:cubicBezTo>
                  <a:pt x="436068" y="437725"/>
                  <a:pt x="427660" y="439979"/>
                  <a:pt x="421086" y="436183"/>
                </a:cubicBezTo>
                <a:lnTo>
                  <a:pt x="409766" y="429647"/>
                </a:lnTo>
                <a:cubicBezTo>
                  <a:pt x="402903" y="434852"/>
                  <a:pt x="395528" y="439140"/>
                  <a:pt x="387707" y="442477"/>
                </a:cubicBezTo>
                <a:lnTo>
                  <a:pt x="387707" y="455454"/>
                </a:lnTo>
                <a:cubicBezTo>
                  <a:pt x="387707" y="463045"/>
                  <a:pt x="381552" y="469200"/>
                  <a:pt x="373961" y="469200"/>
                </a:cubicBezTo>
                <a:lnTo>
                  <a:pt x="318977" y="469200"/>
                </a:lnTo>
                <a:cubicBezTo>
                  <a:pt x="311385" y="469200"/>
                  <a:pt x="305230" y="463045"/>
                  <a:pt x="305230" y="455454"/>
                </a:cubicBezTo>
                <a:lnTo>
                  <a:pt x="305230" y="442477"/>
                </a:lnTo>
                <a:cubicBezTo>
                  <a:pt x="297410" y="439140"/>
                  <a:pt x="290035" y="434852"/>
                  <a:pt x="283172" y="429647"/>
                </a:cubicBezTo>
                <a:lnTo>
                  <a:pt x="271851" y="436183"/>
                </a:lnTo>
                <a:cubicBezTo>
                  <a:pt x="265276" y="439982"/>
                  <a:pt x="256870" y="437727"/>
                  <a:pt x="253074" y="431151"/>
                </a:cubicBezTo>
                <a:lnTo>
                  <a:pt x="225582" y="383534"/>
                </a:lnTo>
                <a:cubicBezTo>
                  <a:pt x="221786" y="376960"/>
                  <a:pt x="224039" y="368554"/>
                  <a:pt x="230613" y="364757"/>
                </a:cubicBezTo>
                <a:lnTo>
                  <a:pt x="241885" y="358249"/>
                </a:lnTo>
                <a:cubicBezTo>
                  <a:pt x="241350" y="353967"/>
                  <a:pt x="241081" y="349700"/>
                  <a:pt x="241081" y="345485"/>
                </a:cubicBezTo>
                <a:cubicBezTo>
                  <a:pt x="241081" y="341269"/>
                  <a:pt x="241350" y="337003"/>
                  <a:pt x="241885" y="332721"/>
                </a:cubicBezTo>
                <a:lnTo>
                  <a:pt x="230613" y="326213"/>
                </a:lnTo>
                <a:cubicBezTo>
                  <a:pt x="224039" y="322417"/>
                  <a:pt x="221786" y="314010"/>
                  <a:pt x="225582" y="307436"/>
                </a:cubicBezTo>
                <a:lnTo>
                  <a:pt x="253074" y="259818"/>
                </a:lnTo>
                <a:cubicBezTo>
                  <a:pt x="256870" y="253243"/>
                  <a:pt x="265276" y="250991"/>
                  <a:pt x="271851" y="254786"/>
                </a:cubicBezTo>
                <a:lnTo>
                  <a:pt x="283172" y="261322"/>
                </a:lnTo>
                <a:cubicBezTo>
                  <a:pt x="290035" y="256118"/>
                  <a:pt x="297410" y="251829"/>
                  <a:pt x="305230" y="248492"/>
                </a:cubicBezTo>
                <a:lnTo>
                  <a:pt x="305230" y="235516"/>
                </a:lnTo>
                <a:cubicBezTo>
                  <a:pt x="305230" y="227925"/>
                  <a:pt x="311385" y="221770"/>
                  <a:pt x="318977" y="221770"/>
                </a:cubicBezTo>
                <a:close/>
                <a:moveTo>
                  <a:pt x="68730" y="109968"/>
                </a:moveTo>
                <a:lnTo>
                  <a:pt x="252011" y="109968"/>
                </a:lnTo>
                <a:cubicBezTo>
                  <a:pt x="259603" y="109968"/>
                  <a:pt x="265757" y="116123"/>
                  <a:pt x="265757" y="123714"/>
                </a:cubicBezTo>
                <a:cubicBezTo>
                  <a:pt x="265757" y="131306"/>
                  <a:pt x="259603" y="137460"/>
                  <a:pt x="252011" y="137460"/>
                </a:cubicBezTo>
                <a:lnTo>
                  <a:pt x="68730" y="137460"/>
                </a:lnTo>
                <a:cubicBezTo>
                  <a:pt x="61139" y="137460"/>
                  <a:pt x="54984" y="131306"/>
                  <a:pt x="54984" y="123714"/>
                </a:cubicBezTo>
                <a:cubicBezTo>
                  <a:pt x="54984" y="116123"/>
                  <a:pt x="61139" y="109968"/>
                  <a:pt x="68730" y="109968"/>
                </a:cubicBezTo>
                <a:close/>
                <a:moveTo>
                  <a:pt x="68730" y="54984"/>
                </a:moveTo>
                <a:lnTo>
                  <a:pt x="252011" y="54984"/>
                </a:lnTo>
                <a:cubicBezTo>
                  <a:pt x="259603" y="54984"/>
                  <a:pt x="265757" y="61139"/>
                  <a:pt x="265757" y="68730"/>
                </a:cubicBezTo>
                <a:cubicBezTo>
                  <a:pt x="265757" y="76322"/>
                  <a:pt x="259603" y="82476"/>
                  <a:pt x="252011" y="82476"/>
                </a:cubicBezTo>
                <a:lnTo>
                  <a:pt x="68730" y="82476"/>
                </a:lnTo>
                <a:cubicBezTo>
                  <a:pt x="61139" y="82476"/>
                  <a:pt x="54984" y="76322"/>
                  <a:pt x="54984" y="68730"/>
                </a:cubicBezTo>
                <a:cubicBezTo>
                  <a:pt x="54984" y="61139"/>
                  <a:pt x="61139" y="54984"/>
                  <a:pt x="68730" y="54984"/>
                </a:cubicBezTo>
                <a:close/>
                <a:moveTo>
                  <a:pt x="41238" y="27492"/>
                </a:moveTo>
                <a:cubicBezTo>
                  <a:pt x="33659" y="27492"/>
                  <a:pt x="27492" y="33659"/>
                  <a:pt x="27492" y="41238"/>
                </a:cubicBezTo>
                <a:lnTo>
                  <a:pt x="27492" y="151207"/>
                </a:lnTo>
                <a:cubicBezTo>
                  <a:pt x="27492" y="158787"/>
                  <a:pt x="33659" y="164953"/>
                  <a:pt x="41238" y="164953"/>
                </a:cubicBezTo>
                <a:lnTo>
                  <a:pt x="178699" y="164953"/>
                </a:lnTo>
                <a:cubicBezTo>
                  <a:pt x="182345" y="164953"/>
                  <a:pt x="185841" y="166401"/>
                  <a:pt x="188419" y="168979"/>
                </a:cubicBezTo>
                <a:lnTo>
                  <a:pt x="219938" y="200498"/>
                </a:lnTo>
                <a:lnTo>
                  <a:pt x="219938" y="178699"/>
                </a:lnTo>
                <a:cubicBezTo>
                  <a:pt x="219938" y="171108"/>
                  <a:pt x="226092" y="164953"/>
                  <a:pt x="233684" y="164953"/>
                </a:cubicBezTo>
                <a:lnTo>
                  <a:pt x="279504" y="164953"/>
                </a:lnTo>
                <a:cubicBezTo>
                  <a:pt x="287084" y="164953"/>
                  <a:pt x="293250" y="158787"/>
                  <a:pt x="293250" y="151207"/>
                </a:cubicBezTo>
                <a:lnTo>
                  <a:pt x="293250" y="41238"/>
                </a:lnTo>
                <a:cubicBezTo>
                  <a:pt x="293250" y="33659"/>
                  <a:pt x="287084" y="27492"/>
                  <a:pt x="279504" y="27492"/>
                </a:cubicBezTo>
                <a:close/>
                <a:moveTo>
                  <a:pt x="41238" y="0"/>
                </a:moveTo>
                <a:lnTo>
                  <a:pt x="279505" y="0"/>
                </a:lnTo>
                <a:cubicBezTo>
                  <a:pt x="302244" y="0"/>
                  <a:pt x="320743" y="18499"/>
                  <a:pt x="320743" y="41238"/>
                </a:cubicBezTo>
                <a:lnTo>
                  <a:pt x="320743" y="151207"/>
                </a:lnTo>
                <a:cubicBezTo>
                  <a:pt x="320743" y="173946"/>
                  <a:pt x="302244" y="192445"/>
                  <a:pt x="279505" y="192445"/>
                </a:cubicBezTo>
                <a:lnTo>
                  <a:pt x="247431" y="192445"/>
                </a:lnTo>
                <a:lnTo>
                  <a:pt x="247431" y="233684"/>
                </a:lnTo>
                <a:cubicBezTo>
                  <a:pt x="247431" y="239243"/>
                  <a:pt x="244081" y="244255"/>
                  <a:pt x="238945" y="246383"/>
                </a:cubicBezTo>
                <a:cubicBezTo>
                  <a:pt x="237244" y="247088"/>
                  <a:pt x="235458" y="247430"/>
                  <a:pt x="233687" y="247430"/>
                </a:cubicBezTo>
                <a:cubicBezTo>
                  <a:pt x="230110" y="247431"/>
                  <a:pt x="226594" y="246033"/>
                  <a:pt x="223964" y="243403"/>
                </a:cubicBezTo>
                <a:lnTo>
                  <a:pt x="173006" y="192445"/>
                </a:lnTo>
                <a:lnTo>
                  <a:pt x="41238" y="192445"/>
                </a:lnTo>
                <a:cubicBezTo>
                  <a:pt x="18499" y="192445"/>
                  <a:pt x="0" y="173946"/>
                  <a:pt x="0" y="151207"/>
                </a:cubicBezTo>
                <a:lnTo>
                  <a:pt x="0" y="41238"/>
                </a:lnTo>
                <a:cubicBezTo>
                  <a:pt x="0" y="18499"/>
                  <a:pt x="18499" y="0"/>
                  <a:pt x="41238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2" name="Freeform: Shape 421">
            <a:extLst>
              <a:ext uri="{FF2B5EF4-FFF2-40B4-BE49-F238E27FC236}">
                <a16:creationId xmlns:a16="http://schemas.microsoft.com/office/drawing/2014/main" xmlns="" id="{4A9BE09E-C143-404D-B65A-19597911360C}"/>
              </a:ext>
            </a:extLst>
          </p:cNvPr>
          <p:cNvSpPr/>
          <p:nvPr/>
        </p:nvSpPr>
        <p:spPr>
          <a:xfrm>
            <a:off x="5285340" y="5573933"/>
            <a:ext cx="469200" cy="469200"/>
          </a:xfrm>
          <a:custGeom>
            <a:avLst/>
            <a:gdLst>
              <a:gd name="connsiteX0" fmla="*/ 399553 w 469200"/>
              <a:gd name="connsiteY0" fmla="*/ 386723 h 469200"/>
              <a:gd name="connsiteX1" fmla="*/ 413299 w 469200"/>
              <a:gd name="connsiteY1" fmla="*/ 400469 h 469200"/>
              <a:gd name="connsiteX2" fmla="*/ 399553 w 469200"/>
              <a:gd name="connsiteY2" fmla="*/ 414215 h 469200"/>
              <a:gd name="connsiteX3" fmla="*/ 385807 w 469200"/>
              <a:gd name="connsiteY3" fmla="*/ 400469 h 469200"/>
              <a:gd name="connsiteX4" fmla="*/ 399553 w 469200"/>
              <a:gd name="connsiteY4" fmla="*/ 386723 h 469200"/>
              <a:gd name="connsiteX5" fmla="*/ 69646 w 469200"/>
              <a:gd name="connsiteY5" fmla="*/ 386723 h 469200"/>
              <a:gd name="connsiteX6" fmla="*/ 83392 w 469200"/>
              <a:gd name="connsiteY6" fmla="*/ 400469 h 469200"/>
              <a:gd name="connsiteX7" fmla="*/ 69646 w 469200"/>
              <a:gd name="connsiteY7" fmla="*/ 414215 h 469200"/>
              <a:gd name="connsiteX8" fmla="*/ 55900 w 469200"/>
              <a:gd name="connsiteY8" fmla="*/ 400469 h 469200"/>
              <a:gd name="connsiteX9" fmla="*/ 69646 w 469200"/>
              <a:gd name="connsiteY9" fmla="*/ 386723 h 469200"/>
              <a:gd name="connsiteX10" fmla="*/ 234599 w 469200"/>
              <a:gd name="connsiteY10" fmla="*/ 267590 h 469200"/>
              <a:gd name="connsiteX11" fmla="*/ 211689 w 469200"/>
              <a:gd name="connsiteY11" fmla="*/ 290500 h 469200"/>
              <a:gd name="connsiteX12" fmla="*/ 234599 w 469200"/>
              <a:gd name="connsiteY12" fmla="*/ 313411 h 469200"/>
              <a:gd name="connsiteX13" fmla="*/ 257510 w 469200"/>
              <a:gd name="connsiteY13" fmla="*/ 290500 h 469200"/>
              <a:gd name="connsiteX14" fmla="*/ 234599 w 469200"/>
              <a:gd name="connsiteY14" fmla="*/ 267590 h 469200"/>
              <a:gd name="connsiteX15" fmla="*/ 234599 w 469200"/>
              <a:gd name="connsiteY15" fmla="*/ 240098 h 469200"/>
              <a:gd name="connsiteX16" fmla="*/ 285002 w 469200"/>
              <a:gd name="connsiteY16" fmla="*/ 290500 h 469200"/>
              <a:gd name="connsiteX17" fmla="*/ 234599 w 469200"/>
              <a:gd name="connsiteY17" fmla="*/ 340903 h 469200"/>
              <a:gd name="connsiteX18" fmla="*/ 184197 w 469200"/>
              <a:gd name="connsiteY18" fmla="*/ 290500 h 469200"/>
              <a:gd name="connsiteX19" fmla="*/ 234599 w 469200"/>
              <a:gd name="connsiteY19" fmla="*/ 240098 h 469200"/>
              <a:gd name="connsiteX20" fmla="*/ 220853 w 469200"/>
              <a:gd name="connsiteY20" fmla="*/ 194277 h 469200"/>
              <a:gd name="connsiteX21" fmla="*/ 220853 w 469200"/>
              <a:gd name="connsiteY21" fmla="*/ 203067 h 469200"/>
              <a:gd name="connsiteX22" fmla="*/ 211227 w 469200"/>
              <a:gd name="connsiteY22" fmla="*/ 216182 h 469200"/>
              <a:gd name="connsiteX23" fmla="*/ 182025 w 469200"/>
              <a:gd name="connsiteY23" fmla="*/ 233164 h 469200"/>
              <a:gd name="connsiteX24" fmla="*/ 165859 w 469200"/>
              <a:gd name="connsiteY24" fmla="*/ 234940 h 469200"/>
              <a:gd name="connsiteX25" fmla="*/ 158141 w 469200"/>
              <a:gd name="connsiteY25" fmla="*/ 230484 h 469200"/>
              <a:gd name="connsiteX26" fmla="*/ 144395 w 469200"/>
              <a:gd name="connsiteY26" fmla="*/ 254294 h 469200"/>
              <a:gd name="connsiteX27" fmla="*/ 152056 w 469200"/>
              <a:gd name="connsiteY27" fmla="*/ 258717 h 469200"/>
              <a:gd name="connsiteX28" fmla="*/ 158604 w 469200"/>
              <a:gd name="connsiteY28" fmla="*/ 273593 h 469200"/>
              <a:gd name="connsiteX29" fmla="*/ 156705 w 469200"/>
              <a:gd name="connsiteY29" fmla="*/ 290500 h 469200"/>
              <a:gd name="connsiteX30" fmla="*/ 158604 w 469200"/>
              <a:gd name="connsiteY30" fmla="*/ 307407 h 469200"/>
              <a:gd name="connsiteX31" fmla="*/ 152056 w 469200"/>
              <a:gd name="connsiteY31" fmla="*/ 322283 h 469200"/>
              <a:gd name="connsiteX32" fmla="*/ 144395 w 469200"/>
              <a:gd name="connsiteY32" fmla="*/ 326706 h 469200"/>
              <a:gd name="connsiteX33" fmla="*/ 158141 w 469200"/>
              <a:gd name="connsiteY33" fmla="*/ 350515 h 469200"/>
              <a:gd name="connsiteX34" fmla="*/ 165859 w 469200"/>
              <a:gd name="connsiteY34" fmla="*/ 346060 h 469200"/>
              <a:gd name="connsiteX35" fmla="*/ 182025 w 469200"/>
              <a:gd name="connsiteY35" fmla="*/ 347836 h 469200"/>
              <a:gd name="connsiteX36" fmla="*/ 211227 w 469200"/>
              <a:gd name="connsiteY36" fmla="*/ 364819 h 469200"/>
              <a:gd name="connsiteX37" fmla="*/ 220853 w 469200"/>
              <a:gd name="connsiteY37" fmla="*/ 377932 h 469200"/>
              <a:gd name="connsiteX38" fmla="*/ 220853 w 469200"/>
              <a:gd name="connsiteY38" fmla="*/ 386723 h 469200"/>
              <a:gd name="connsiteX39" fmla="*/ 248346 w 469200"/>
              <a:gd name="connsiteY39" fmla="*/ 386723 h 469200"/>
              <a:gd name="connsiteX40" fmla="*/ 248346 w 469200"/>
              <a:gd name="connsiteY40" fmla="*/ 377932 h 469200"/>
              <a:gd name="connsiteX41" fmla="*/ 257971 w 469200"/>
              <a:gd name="connsiteY41" fmla="*/ 364819 h 469200"/>
              <a:gd name="connsiteX42" fmla="*/ 287174 w 469200"/>
              <a:gd name="connsiteY42" fmla="*/ 347836 h 469200"/>
              <a:gd name="connsiteX43" fmla="*/ 303340 w 469200"/>
              <a:gd name="connsiteY43" fmla="*/ 346060 h 469200"/>
              <a:gd name="connsiteX44" fmla="*/ 311058 w 469200"/>
              <a:gd name="connsiteY44" fmla="*/ 350515 h 469200"/>
              <a:gd name="connsiteX45" fmla="*/ 324804 w 469200"/>
              <a:gd name="connsiteY45" fmla="*/ 326706 h 469200"/>
              <a:gd name="connsiteX46" fmla="*/ 317143 w 469200"/>
              <a:gd name="connsiteY46" fmla="*/ 322283 h 469200"/>
              <a:gd name="connsiteX47" fmla="*/ 310595 w 469200"/>
              <a:gd name="connsiteY47" fmla="*/ 307407 h 469200"/>
              <a:gd name="connsiteX48" fmla="*/ 312494 w 469200"/>
              <a:gd name="connsiteY48" fmla="*/ 290500 h 469200"/>
              <a:gd name="connsiteX49" fmla="*/ 310595 w 469200"/>
              <a:gd name="connsiteY49" fmla="*/ 273593 h 469200"/>
              <a:gd name="connsiteX50" fmla="*/ 317143 w 469200"/>
              <a:gd name="connsiteY50" fmla="*/ 258717 h 469200"/>
              <a:gd name="connsiteX51" fmla="*/ 324804 w 469200"/>
              <a:gd name="connsiteY51" fmla="*/ 254294 h 469200"/>
              <a:gd name="connsiteX52" fmla="*/ 311058 w 469200"/>
              <a:gd name="connsiteY52" fmla="*/ 230484 h 469200"/>
              <a:gd name="connsiteX53" fmla="*/ 303340 w 469200"/>
              <a:gd name="connsiteY53" fmla="*/ 234940 h 469200"/>
              <a:gd name="connsiteX54" fmla="*/ 287174 w 469200"/>
              <a:gd name="connsiteY54" fmla="*/ 233164 h 469200"/>
              <a:gd name="connsiteX55" fmla="*/ 257971 w 469200"/>
              <a:gd name="connsiteY55" fmla="*/ 216182 h 469200"/>
              <a:gd name="connsiteX56" fmla="*/ 248346 w 469200"/>
              <a:gd name="connsiteY56" fmla="*/ 203067 h 469200"/>
              <a:gd name="connsiteX57" fmla="*/ 248346 w 469200"/>
              <a:gd name="connsiteY57" fmla="*/ 194277 h 469200"/>
              <a:gd name="connsiteX58" fmla="*/ 399553 w 469200"/>
              <a:gd name="connsiteY58" fmla="*/ 166785 h 469200"/>
              <a:gd name="connsiteX59" fmla="*/ 413299 w 469200"/>
              <a:gd name="connsiteY59" fmla="*/ 180531 h 469200"/>
              <a:gd name="connsiteX60" fmla="*/ 399553 w 469200"/>
              <a:gd name="connsiteY60" fmla="*/ 194277 h 469200"/>
              <a:gd name="connsiteX61" fmla="*/ 385807 w 469200"/>
              <a:gd name="connsiteY61" fmla="*/ 180531 h 469200"/>
              <a:gd name="connsiteX62" fmla="*/ 399553 w 469200"/>
              <a:gd name="connsiteY62" fmla="*/ 166785 h 469200"/>
              <a:gd name="connsiteX63" fmla="*/ 207106 w 469200"/>
              <a:gd name="connsiteY63" fmla="*/ 166785 h 469200"/>
              <a:gd name="connsiteX64" fmla="*/ 262091 w 469200"/>
              <a:gd name="connsiteY64" fmla="*/ 166785 h 469200"/>
              <a:gd name="connsiteX65" fmla="*/ 275837 w 469200"/>
              <a:gd name="connsiteY65" fmla="*/ 180531 h 469200"/>
              <a:gd name="connsiteX66" fmla="*/ 275837 w 469200"/>
              <a:gd name="connsiteY66" fmla="*/ 193507 h 469200"/>
              <a:gd name="connsiteX67" fmla="*/ 297896 w 469200"/>
              <a:gd name="connsiteY67" fmla="*/ 206337 h 469200"/>
              <a:gd name="connsiteX68" fmla="*/ 309216 w 469200"/>
              <a:gd name="connsiteY68" fmla="*/ 199802 h 469200"/>
              <a:gd name="connsiteX69" fmla="*/ 327993 w 469200"/>
              <a:gd name="connsiteY69" fmla="*/ 204833 h 469200"/>
              <a:gd name="connsiteX70" fmla="*/ 355485 w 469200"/>
              <a:gd name="connsiteY70" fmla="*/ 252452 h 469200"/>
              <a:gd name="connsiteX71" fmla="*/ 356859 w 469200"/>
              <a:gd name="connsiteY71" fmla="*/ 262882 h 469200"/>
              <a:gd name="connsiteX72" fmla="*/ 350454 w 469200"/>
              <a:gd name="connsiteY72" fmla="*/ 271229 h 469200"/>
              <a:gd name="connsiteX73" fmla="*/ 339182 w 469200"/>
              <a:gd name="connsiteY73" fmla="*/ 277737 h 469200"/>
              <a:gd name="connsiteX74" fmla="*/ 339986 w 469200"/>
              <a:gd name="connsiteY74" fmla="*/ 290500 h 469200"/>
              <a:gd name="connsiteX75" fmla="*/ 339182 w 469200"/>
              <a:gd name="connsiteY75" fmla="*/ 303263 h 469200"/>
              <a:gd name="connsiteX76" fmla="*/ 350454 w 469200"/>
              <a:gd name="connsiteY76" fmla="*/ 309771 h 469200"/>
              <a:gd name="connsiteX77" fmla="*/ 356859 w 469200"/>
              <a:gd name="connsiteY77" fmla="*/ 318118 h 469200"/>
              <a:gd name="connsiteX78" fmla="*/ 355485 w 469200"/>
              <a:gd name="connsiteY78" fmla="*/ 328548 h 469200"/>
              <a:gd name="connsiteX79" fmla="*/ 327993 w 469200"/>
              <a:gd name="connsiteY79" fmla="*/ 376166 h 469200"/>
              <a:gd name="connsiteX80" fmla="*/ 319647 w 469200"/>
              <a:gd name="connsiteY80" fmla="*/ 382571 h 469200"/>
              <a:gd name="connsiteX81" fmla="*/ 309216 w 469200"/>
              <a:gd name="connsiteY81" fmla="*/ 381198 h 469200"/>
              <a:gd name="connsiteX82" fmla="*/ 297896 w 469200"/>
              <a:gd name="connsiteY82" fmla="*/ 374662 h 469200"/>
              <a:gd name="connsiteX83" fmla="*/ 275838 w 469200"/>
              <a:gd name="connsiteY83" fmla="*/ 387491 h 469200"/>
              <a:gd name="connsiteX84" fmla="*/ 275838 w 469200"/>
              <a:gd name="connsiteY84" fmla="*/ 400469 h 469200"/>
              <a:gd name="connsiteX85" fmla="*/ 262092 w 469200"/>
              <a:gd name="connsiteY85" fmla="*/ 414215 h 469200"/>
              <a:gd name="connsiteX86" fmla="*/ 207107 w 469200"/>
              <a:gd name="connsiteY86" fmla="*/ 414215 h 469200"/>
              <a:gd name="connsiteX87" fmla="*/ 193361 w 469200"/>
              <a:gd name="connsiteY87" fmla="*/ 400469 h 469200"/>
              <a:gd name="connsiteX88" fmla="*/ 193361 w 469200"/>
              <a:gd name="connsiteY88" fmla="*/ 387491 h 469200"/>
              <a:gd name="connsiteX89" fmla="*/ 171303 w 469200"/>
              <a:gd name="connsiteY89" fmla="*/ 374662 h 469200"/>
              <a:gd name="connsiteX90" fmla="*/ 159983 w 469200"/>
              <a:gd name="connsiteY90" fmla="*/ 381198 h 469200"/>
              <a:gd name="connsiteX91" fmla="*/ 149552 w 469200"/>
              <a:gd name="connsiteY91" fmla="*/ 382571 h 469200"/>
              <a:gd name="connsiteX92" fmla="*/ 141206 w 469200"/>
              <a:gd name="connsiteY92" fmla="*/ 376166 h 469200"/>
              <a:gd name="connsiteX93" fmla="*/ 113714 w 469200"/>
              <a:gd name="connsiteY93" fmla="*/ 328548 h 469200"/>
              <a:gd name="connsiteX94" fmla="*/ 112340 w 469200"/>
              <a:gd name="connsiteY94" fmla="*/ 318118 h 469200"/>
              <a:gd name="connsiteX95" fmla="*/ 118745 w 469200"/>
              <a:gd name="connsiteY95" fmla="*/ 309771 h 469200"/>
              <a:gd name="connsiteX96" fmla="*/ 130016 w 469200"/>
              <a:gd name="connsiteY96" fmla="*/ 303263 h 469200"/>
              <a:gd name="connsiteX97" fmla="*/ 129213 w 469200"/>
              <a:gd name="connsiteY97" fmla="*/ 290500 h 469200"/>
              <a:gd name="connsiteX98" fmla="*/ 130015 w 469200"/>
              <a:gd name="connsiteY98" fmla="*/ 277737 h 469200"/>
              <a:gd name="connsiteX99" fmla="*/ 118743 w 469200"/>
              <a:gd name="connsiteY99" fmla="*/ 271229 h 469200"/>
              <a:gd name="connsiteX100" fmla="*/ 112338 w 469200"/>
              <a:gd name="connsiteY100" fmla="*/ 262882 h 469200"/>
              <a:gd name="connsiteX101" fmla="*/ 113712 w 469200"/>
              <a:gd name="connsiteY101" fmla="*/ 252452 h 469200"/>
              <a:gd name="connsiteX102" fmla="*/ 141204 w 469200"/>
              <a:gd name="connsiteY102" fmla="*/ 204833 h 469200"/>
              <a:gd name="connsiteX103" fmla="*/ 159981 w 469200"/>
              <a:gd name="connsiteY103" fmla="*/ 199802 h 469200"/>
              <a:gd name="connsiteX104" fmla="*/ 171301 w 469200"/>
              <a:gd name="connsiteY104" fmla="*/ 206337 h 469200"/>
              <a:gd name="connsiteX105" fmla="*/ 193360 w 469200"/>
              <a:gd name="connsiteY105" fmla="*/ 193507 h 469200"/>
              <a:gd name="connsiteX106" fmla="*/ 193360 w 469200"/>
              <a:gd name="connsiteY106" fmla="*/ 180531 h 469200"/>
              <a:gd name="connsiteX107" fmla="*/ 207106 w 469200"/>
              <a:gd name="connsiteY107" fmla="*/ 166785 h 469200"/>
              <a:gd name="connsiteX108" fmla="*/ 69646 w 469200"/>
              <a:gd name="connsiteY108" fmla="*/ 166785 h 469200"/>
              <a:gd name="connsiteX109" fmla="*/ 83392 w 469200"/>
              <a:gd name="connsiteY109" fmla="*/ 180531 h 469200"/>
              <a:gd name="connsiteX110" fmla="*/ 69646 w 469200"/>
              <a:gd name="connsiteY110" fmla="*/ 194277 h 469200"/>
              <a:gd name="connsiteX111" fmla="*/ 55900 w 469200"/>
              <a:gd name="connsiteY111" fmla="*/ 180531 h 469200"/>
              <a:gd name="connsiteX112" fmla="*/ 69646 w 469200"/>
              <a:gd name="connsiteY112" fmla="*/ 166785 h 469200"/>
              <a:gd name="connsiteX113" fmla="*/ 50402 w 469200"/>
              <a:gd name="connsiteY113" fmla="*/ 139294 h 469200"/>
              <a:gd name="connsiteX114" fmla="*/ 27492 w 469200"/>
              <a:gd name="connsiteY114" fmla="*/ 162204 h 469200"/>
              <a:gd name="connsiteX115" fmla="*/ 27492 w 469200"/>
              <a:gd name="connsiteY115" fmla="*/ 418798 h 469200"/>
              <a:gd name="connsiteX116" fmla="*/ 50402 w 469200"/>
              <a:gd name="connsiteY116" fmla="*/ 441708 h 469200"/>
              <a:gd name="connsiteX117" fmla="*/ 418798 w 469200"/>
              <a:gd name="connsiteY117" fmla="*/ 441708 h 469200"/>
              <a:gd name="connsiteX118" fmla="*/ 441708 w 469200"/>
              <a:gd name="connsiteY118" fmla="*/ 418798 h 469200"/>
              <a:gd name="connsiteX119" fmla="*/ 441708 w 469200"/>
              <a:gd name="connsiteY119" fmla="*/ 162204 h 469200"/>
              <a:gd name="connsiteX120" fmla="*/ 418798 w 469200"/>
              <a:gd name="connsiteY120" fmla="*/ 139294 h 469200"/>
              <a:gd name="connsiteX121" fmla="*/ 168271 w 469200"/>
              <a:gd name="connsiteY121" fmla="*/ 55091 h 469200"/>
              <a:gd name="connsiteX122" fmla="*/ 147541 w 469200"/>
              <a:gd name="connsiteY122" fmla="*/ 77895 h 469200"/>
              <a:gd name="connsiteX123" fmla="*/ 147541 w 469200"/>
              <a:gd name="connsiteY123" fmla="*/ 111802 h 469200"/>
              <a:gd name="connsiteX124" fmla="*/ 321659 w 469200"/>
              <a:gd name="connsiteY124" fmla="*/ 111802 h 469200"/>
              <a:gd name="connsiteX125" fmla="*/ 321659 w 469200"/>
              <a:gd name="connsiteY125" fmla="*/ 77895 h 469200"/>
              <a:gd name="connsiteX126" fmla="*/ 300930 w 469200"/>
              <a:gd name="connsiteY126" fmla="*/ 55091 h 469200"/>
              <a:gd name="connsiteX127" fmla="*/ 262092 w 469200"/>
              <a:gd name="connsiteY127" fmla="*/ 82477 h 469200"/>
              <a:gd name="connsiteX128" fmla="*/ 207108 w 469200"/>
              <a:gd name="connsiteY128" fmla="*/ 82477 h 469200"/>
              <a:gd name="connsiteX129" fmla="*/ 168271 w 469200"/>
              <a:gd name="connsiteY129" fmla="*/ 55091 h 469200"/>
              <a:gd name="connsiteX130" fmla="*/ 207108 w 469200"/>
              <a:gd name="connsiteY130" fmla="*/ 27492 h 469200"/>
              <a:gd name="connsiteX131" fmla="*/ 193362 w 469200"/>
              <a:gd name="connsiteY131" fmla="*/ 41238 h 469200"/>
              <a:gd name="connsiteX132" fmla="*/ 207108 w 469200"/>
              <a:gd name="connsiteY132" fmla="*/ 54984 h 469200"/>
              <a:gd name="connsiteX133" fmla="*/ 262092 w 469200"/>
              <a:gd name="connsiteY133" fmla="*/ 54984 h 469200"/>
              <a:gd name="connsiteX134" fmla="*/ 275838 w 469200"/>
              <a:gd name="connsiteY134" fmla="*/ 41238 h 469200"/>
              <a:gd name="connsiteX135" fmla="*/ 262092 w 469200"/>
              <a:gd name="connsiteY135" fmla="*/ 27492 h 469200"/>
              <a:gd name="connsiteX136" fmla="*/ 207108 w 469200"/>
              <a:gd name="connsiteY136" fmla="*/ 0 h 469200"/>
              <a:gd name="connsiteX137" fmla="*/ 262092 w 469200"/>
              <a:gd name="connsiteY137" fmla="*/ 0 h 469200"/>
              <a:gd name="connsiteX138" fmla="*/ 300985 w 469200"/>
              <a:gd name="connsiteY138" fmla="*/ 27549 h 469200"/>
              <a:gd name="connsiteX139" fmla="*/ 349151 w 469200"/>
              <a:gd name="connsiteY139" fmla="*/ 77895 h 469200"/>
              <a:gd name="connsiteX140" fmla="*/ 349151 w 469200"/>
              <a:gd name="connsiteY140" fmla="*/ 111802 h 469200"/>
              <a:gd name="connsiteX141" fmla="*/ 418798 w 469200"/>
              <a:gd name="connsiteY141" fmla="*/ 111802 h 469200"/>
              <a:gd name="connsiteX142" fmla="*/ 469200 w 469200"/>
              <a:gd name="connsiteY142" fmla="*/ 162204 h 469200"/>
              <a:gd name="connsiteX143" fmla="*/ 469200 w 469200"/>
              <a:gd name="connsiteY143" fmla="*/ 418798 h 469200"/>
              <a:gd name="connsiteX144" fmla="*/ 418798 w 469200"/>
              <a:gd name="connsiteY144" fmla="*/ 469200 h 469200"/>
              <a:gd name="connsiteX145" fmla="*/ 50402 w 469200"/>
              <a:gd name="connsiteY145" fmla="*/ 469200 h 469200"/>
              <a:gd name="connsiteX146" fmla="*/ 0 w 469200"/>
              <a:gd name="connsiteY146" fmla="*/ 418798 h 469200"/>
              <a:gd name="connsiteX147" fmla="*/ 0 w 469200"/>
              <a:gd name="connsiteY147" fmla="*/ 162204 h 469200"/>
              <a:gd name="connsiteX148" fmla="*/ 50402 w 469200"/>
              <a:gd name="connsiteY148" fmla="*/ 111802 h 469200"/>
              <a:gd name="connsiteX149" fmla="*/ 120049 w 469200"/>
              <a:gd name="connsiteY149" fmla="*/ 111802 h 469200"/>
              <a:gd name="connsiteX150" fmla="*/ 120049 w 469200"/>
              <a:gd name="connsiteY150" fmla="*/ 77895 h 469200"/>
              <a:gd name="connsiteX151" fmla="*/ 168215 w 469200"/>
              <a:gd name="connsiteY151" fmla="*/ 27549 h 469200"/>
              <a:gd name="connsiteX152" fmla="*/ 207108 w 469200"/>
              <a:gd name="connsiteY152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69200" h="469200">
                <a:moveTo>
                  <a:pt x="399553" y="386723"/>
                </a:moveTo>
                <a:cubicBezTo>
                  <a:pt x="407145" y="386723"/>
                  <a:pt x="413299" y="392877"/>
                  <a:pt x="413299" y="400469"/>
                </a:cubicBezTo>
                <a:cubicBezTo>
                  <a:pt x="413299" y="408061"/>
                  <a:pt x="407145" y="414215"/>
                  <a:pt x="399553" y="414215"/>
                </a:cubicBezTo>
                <a:cubicBezTo>
                  <a:pt x="391961" y="414215"/>
                  <a:pt x="385807" y="408061"/>
                  <a:pt x="385807" y="400469"/>
                </a:cubicBezTo>
                <a:cubicBezTo>
                  <a:pt x="385807" y="392877"/>
                  <a:pt x="391961" y="386723"/>
                  <a:pt x="399553" y="386723"/>
                </a:cubicBezTo>
                <a:close/>
                <a:moveTo>
                  <a:pt x="69646" y="386723"/>
                </a:moveTo>
                <a:cubicBezTo>
                  <a:pt x="77238" y="386723"/>
                  <a:pt x="83392" y="392877"/>
                  <a:pt x="83392" y="400469"/>
                </a:cubicBezTo>
                <a:cubicBezTo>
                  <a:pt x="83392" y="408061"/>
                  <a:pt x="77238" y="414215"/>
                  <a:pt x="69646" y="414215"/>
                </a:cubicBezTo>
                <a:cubicBezTo>
                  <a:pt x="62054" y="414215"/>
                  <a:pt x="55900" y="408061"/>
                  <a:pt x="55900" y="400469"/>
                </a:cubicBezTo>
                <a:cubicBezTo>
                  <a:pt x="55900" y="392877"/>
                  <a:pt x="62054" y="386723"/>
                  <a:pt x="69646" y="386723"/>
                </a:cubicBezTo>
                <a:close/>
                <a:moveTo>
                  <a:pt x="234599" y="267590"/>
                </a:moveTo>
                <a:cubicBezTo>
                  <a:pt x="221967" y="267590"/>
                  <a:pt x="211689" y="277868"/>
                  <a:pt x="211689" y="290500"/>
                </a:cubicBezTo>
                <a:cubicBezTo>
                  <a:pt x="211689" y="303133"/>
                  <a:pt x="221967" y="313411"/>
                  <a:pt x="234599" y="313411"/>
                </a:cubicBezTo>
                <a:cubicBezTo>
                  <a:pt x="247232" y="313411"/>
                  <a:pt x="257510" y="303133"/>
                  <a:pt x="257510" y="290500"/>
                </a:cubicBezTo>
                <a:cubicBezTo>
                  <a:pt x="257510" y="277868"/>
                  <a:pt x="247232" y="267590"/>
                  <a:pt x="234599" y="267590"/>
                </a:cubicBezTo>
                <a:close/>
                <a:moveTo>
                  <a:pt x="234599" y="240098"/>
                </a:moveTo>
                <a:cubicBezTo>
                  <a:pt x="262391" y="240098"/>
                  <a:pt x="285002" y="262708"/>
                  <a:pt x="285002" y="290500"/>
                </a:cubicBezTo>
                <a:cubicBezTo>
                  <a:pt x="285002" y="318292"/>
                  <a:pt x="262391" y="340903"/>
                  <a:pt x="234599" y="340903"/>
                </a:cubicBezTo>
                <a:cubicBezTo>
                  <a:pt x="206807" y="340903"/>
                  <a:pt x="184197" y="318292"/>
                  <a:pt x="184197" y="290500"/>
                </a:cubicBezTo>
                <a:cubicBezTo>
                  <a:pt x="184197" y="262708"/>
                  <a:pt x="206807" y="240098"/>
                  <a:pt x="234599" y="240098"/>
                </a:cubicBezTo>
                <a:close/>
                <a:moveTo>
                  <a:pt x="220853" y="194277"/>
                </a:moveTo>
                <a:lnTo>
                  <a:pt x="220853" y="203067"/>
                </a:lnTo>
                <a:cubicBezTo>
                  <a:pt x="220853" y="209073"/>
                  <a:pt x="216956" y="214382"/>
                  <a:pt x="211227" y="216182"/>
                </a:cubicBezTo>
                <a:cubicBezTo>
                  <a:pt x="200437" y="219572"/>
                  <a:pt x="190612" y="225286"/>
                  <a:pt x="182025" y="233164"/>
                </a:cubicBezTo>
                <a:cubicBezTo>
                  <a:pt x="177602" y="237223"/>
                  <a:pt x="171058" y="237942"/>
                  <a:pt x="165859" y="234940"/>
                </a:cubicBezTo>
                <a:lnTo>
                  <a:pt x="158141" y="230484"/>
                </a:lnTo>
                <a:lnTo>
                  <a:pt x="144395" y="254294"/>
                </a:lnTo>
                <a:lnTo>
                  <a:pt x="152056" y="258717"/>
                </a:lnTo>
                <a:cubicBezTo>
                  <a:pt x="157250" y="261716"/>
                  <a:pt x="159901" y="267736"/>
                  <a:pt x="158604" y="273593"/>
                </a:cubicBezTo>
                <a:cubicBezTo>
                  <a:pt x="157344" y="279284"/>
                  <a:pt x="156705" y="284972"/>
                  <a:pt x="156705" y="290500"/>
                </a:cubicBezTo>
                <a:cubicBezTo>
                  <a:pt x="156705" y="296028"/>
                  <a:pt x="157344" y="301716"/>
                  <a:pt x="158604" y="307407"/>
                </a:cubicBezTo>
                <a:cubicBezTo>
                  <a:pt x="159901" y="313262"/>
                  <a:pt x="157250" y="319284"/>
                  <a:pt x="152056" y="322283"/>
                </a:cubicBezTo>
                <a:lnTo>
                  <a:pt x="144395" y="326706"/>
                </a:lnTo>
                <a:lnTo>
                  <a:pt x="158141" y="350515"/>
                </a:lnTo>
                <a:lnTo>
                  <a:pt x="165859" y="346060"/>
                </a:lnTo>
                <a:cubicBezTo>
                  <a:pt x="171059" y="343058"/>
                  <a:pt x="177603" y="343778"/>
                  <a:pt x="182025" y="347836"/>
                </a:cubicBezTo>
                <a:cubicBezTo>
                  <a:pt x="190613" y="355714"/>
                  <a:pt x="200438" y="361428"/>
                  <a:pt x="211227" y="364819"/>
                </a:cubicBezTo>
                <a:cubicBezTo>
                  <a:pt x="216956" y="366618"/>
                  <a:pt x="220853" y="371928"/>
                  <a:pt x="220853" y="377932"/>
                </a:cubicBezTo>
                <a:lnTo>
                  <a:pt x="220853" y="386723"/>
                </a:lnTo>
                <a:lnTo>
                  <a:pt x="248346" y="386723"/>
                </a:lnTo>
                <a:lnTo>
                  <a:pt x="248346" y="377932"/>
                </a:lnTo>
                <a:cubicBezTo>
                  <a:pt x="248346" y="371928"/>
                  <a:pt x="252243" y="366618"/>
                  <a:pt x="257971" y="364819"/>
                </a:cubicBezTo>
                <a:cubicBezTo>
                  <a:pt x="268761" y="361429"/>
                  <a:pt x="278586" y="355715"/>
                  <a:pt x="287174" y="347836"/>
                </a:cubicBezTo>
                <a:cubicBezTo>
                  <a:pt x="291597" y="343777"/>
                  <a:pt x="298142" y="343058"/>
                  <a:pt x="303340" y="346060"/>
                </a:cubicBezTo>
                <a:lnTo>
                  <a:pt x="311058" y="350515"/>
                </a:lnTo>
                <a:lnTo>
                  <a:pt x="324804" y="326706"/>
                </a:lnTo>
                <a:lnTo>
                  <a:pt x="317143" y="322283"/>
                </a:lnTo>
                <a:cubicBezTo>
                  <a:pt x="311949" y="319284"/>
                  <a:pt x="309298" y="313263"/>
                  <a:pt x="310595" y="307407"/>
                </a:cubicBezTo>
                <a:cubicBezTo>
                  <a:pt x="311855" y="301716"/>
                  <a:pt x="312494" y="296028"/>
                  <a:pt x="312494" y="290500"/>
                </a:cubicBezTo>
                <a:cubicBezTo>
                  <a:pt x="312494" y="284972"/>
                  <a:pt x="311855" y="279284"/>
                  <a:pt x="310595" y="273593"/>
                </a:cubicBezTo>
                <a:cubicBezTo>
                  <a:pt x="309298" y="267736"/>
                  <a:pt x="311948" y="261716"/>
                  <a:pt x="317143" y="258717"/>
                </a:cubicBezTo>
                <a:lnTo>
                  <a:pt x="324804" y="254294"/>
                </a:lnTo>
                <a:lnTo>
                  <a:pt x="311058" y="230484"/>
                </a:lnTo>
                <a:lnTo>
                  <a:pt x="303340" y="234940"/>
                </a:lnTo>
                <a:cubicBezTo>
                  <a:pt x="298141" y="237941"/>
                  <a:pt x="291596" y="237222"/>
                  <a:pt x="287174" y="233164"/>
                </a:cubicBezTo>
                <a:cubicBezTo>
                  <a:pt x="278587" y="225286"/>
                  <a:pt x="268762" y="219572"/>
                  <a:pt x="257971" y="216182"/>
                </a:cubicBezTo>
                <a:cubicBezTo>
                  <a:pt x="252243" y="214381"/>
                  <a:pt x="248346" y="209072"/>
                  <a:pt x="248346" y="203067"/>
                </a:cubicBezTo>
                <a:lnTo>
                  <a:pt x="248346" y="194277"/>
                </a:lnTo>
                <a:close/>
                <a:moveTo>
                  <a:pt x="399553" y="166785"/>
                </a:moveTo>
                <a:cubicBezTo>
                  <a:pt x="407145" y="166785"/>
                  <a:pt x="413299" y="172939"/>
                  <a:pt x="413299" y="180531"/>
                </a:cubicBezTo>
                <a:cubicBezTo>
                  <a:pt x="413299" y="188123"/>
                  <a:pt x="407145" y="194277"/>
                  <a:pt x="399553" y="194277"/>
                </a:cubicBezTo>
                <a:cubicBezTo>
                  <a:pt x="391961" y="194277"/>
                  <a:pt x="385807" y="188123"/>
                  <a:pt x="385807" y="180531"/>
                </a:cubicBezTo>
                <a:cubicBezTo>
                  <a:pt x="385807" y="172939"/>
                  <a:pt x="391961" y="166785"/>
                  <a:pt x="399553" y="166785"/>
                </a:cubicBezTo>
                <a:close/>
                <a:moveTo>
                  <a:pt x="207106" y="166785"/>
                </a:moveTo>
                <a:lnTo>
                  <a:pt x="262091" y="166785"/>
                </a:lnTo>
                <a:cubicBezTo>
                  <a:pt x="269682" y="166785"/>
                  <a:pt x="275837" y="172940"/>
                  <a:pt x="275837" y="180531"/>
                </a:cubicBezTo>
                <a:lnTo>
                  <a:pt x="275837" y="193507"/>
                </a:lnTo>
                <a:cubicBezTo>
                  <a:pt x="283658" y="196844"/>
                  <a:pt x="291033" y="201134"/>
                  <a:pt x="297896" y="206337"/>
                </a:cubicBezTo>
                <a:lnTo>
                  <a:pt x="309216" y="199802"/>
                </a:lnTo>
                <a:cubicBezTo>
                  <a:pt x="315791" y="196006"/>
                  <a:pt x="324197" y="198259"/>
                  <a:pt x="327993" y="204833"/>
                </a:cubicBezTo>
                <a:lnTo>
                  <a:pt x="355485" y="252452"/>
                </a:lnTo>
                <a:cubicBezTo>
                  <a:pt x="357309" y="255609"/>
                  <a:pt x="357803" y="259360"/>
                  <a:pt x="356859" y="262882"/>
                </a:cubicBezTo>
                <a:cubicBezTo>
                  <a:pt x="355915" y="266404"/>
                  <a:pt x="353612" y="269406"/>
                  <a:pt x="350454" y="271229"/>
                </a:cubicBezTo>
                <a:lnTo>
                  <a:pt x="339182" y="277737"/>
                </a:lnTo>
                <a:cubicBezTo>
                  <a:pt x="339717" y="282019"/>
                  <a:pt x="339986" y="286284"/>
                  <a:pt x="339986" y="290500"/>
                </a:cubicBezTo>
                <a:cubicBezTo>
                  <a:pt x="339986" y="294715"/>
                  <a:pt x="339717" y="298981"/>
                  <a:pt x="339182" y="303263"/>
                </a:cubicBezTo>
                <a:lnTo>
                  <a:pt x="350454" y="309771"/>
                </a:lnTo>
                <a:cubicBezTo>
                  <a:pt x="353612" y="311594"/>
                  <a:pt x="355916" y="314597"/>
                  <a:pt x="356859" y="318118"/>
                </a:cubicBezTo>
                <a:cubicBezTo>
                  <a:pt x="357802" y="321638"/>
                  <a:pt x="357308" y="325391"/>
                  <a:pt x="355485" y="328548"/>
                </a:cubicBezTo>
                <a:lnTo>
                  <a:pt x="327993" y="376166"/>
                </a:lnTo>
                <a:cubicBezTo>
                  <a:pt x="326170" y="379324"/>
                  <a:pt x="323168" y="381628"/>
                  <a:pt x="319647" y="382571"/>
                </a:cubicBezTo>
                <a:cubicBezTo>
                  <a:pt x="316125" y="383515"/>
                  <a:pt x="312373" y="383021"/>
                  <a:pt x="309216" y="381198"/>
                </a:cubicBezTo>
                <a:lnTo>
                  <a:pt x="297896" y="374662"/>
                </a:lnTo>
                <a:cubicBezTo>
                  <a:pt x="291033" y="379866"/>
                  <a:pt x="283659" y="384155"/>
                  <a:pt x="275838" y="387491"/>
                </a:cubicBezTo>
                <a:lnTo>
                  <a:pt x="275838" y="400469"/>
                </a:lnTo>
                <a:cubicBezTo>
                  <a:pt x="275838" y="408060"/>
                  <a:pt x="269683" y="414215"/>
                  <a:pt x="262092" y="414215"/>
                </a:cubicBezTo>
                <a:lnTo>
                  <a:pt x="207107" y="414215"/>
                </a:lnTo>
                <a:cubicBezTo>
                  <a:pt x="199516" y="414215"/>
                  <a:pt x="193361" y="408060"/>
                  <a:pt x="193361" y="400469"/>
                </a:cubicBezTo>
                <a:lnTo>
                  <a:pt x="193361" y="387491"/>
                </a:lnTo>
                <a:cubicBezTo>
                  <a:pt x="185540" y="384155"/>
                  <a:pt x="178167" y="379866"/>
                  <a:pt x="171303" y="374662"/>
                </a:cubicBezTo>
                <a:lnTo>
                  <a:pt x="159983" y="381198"/>
                </a:lnTo>
                <a:cubicBezTo>
                  <a:pt x="156826" y="383020"/>
                  <a:pt x="153074" y="383514"/>
                  <a:pt x="149552" y="382571"/>
                </a:cubicBezTo>
                <a:cubicBezTo>
                  <a:pt x="146031" y="381627"/>
                  <a:pt x="143028" y="379323"/>
                  <a:pt x="141206" y="376166"/>
                </a:cubicBezTo>
                <a:lnTo>
                  <a:pt x="113714" y="328548"/>
                </a:lnTo>
                <a:cubicBezTo>
                  <a:pt x="111890" y="325391"/>
                  <a:pt x="111396" y="321639"/>
                  <a:pt x="112340" y="318118"/>
                </a:cubicBezTo>
                <a:cubicBezTo>
                  <a:pt x="113284" y="314596"/>
                  <a:pt x="115588" y="311594"/>
                  <a:pt x="118745" y="309771"/>
                </a:cubicBezTo>
                <a:lnTo>
                  <a:pt x="130016" y="303263"/>
                </a:lnTo>
                <a:cubicBezTo>
                  <a:pt x="129482" y="298981"/>
                  <a:pt x="129213" y="294715"/>
                  <a:pt x="129213" y="290500"/>
                </a:cubicBezTo>
                <a:cubicBezTo>
                  <a:pt x="129213" y="286284"/>
                  <a:pt x="129482" y="282019"/>
                  <a:pt x="130015" y="277737"/>
                </a:cubicBezTo>
                <a:lnTo>
                  <a:pt x="118743" y="271229"/>
                </a:lnTo>
                <a:cubicBezTo>
                  <a:pt x="115585" y="269406"/>
                  <a:pt x="113281" y="266403"/>
                  <a:pt x="112338" y="262882"/>
                </a:cubicBezTo>
                <a:cubicBezTo>
                  <a:pt x="111395" y="259361"/>
                  <a:pt x="111889" y="255609"/>
                  <a:pt x="113712" y="252452"/>
                </a:cubicBezTo>
                <a:lnTo>
                  <a:pt x="141204" y="204833"/>
                </a:lnTo>
                <a:cubicBezTo>
                  <a:pt x="144999" y="198258"/>
                  <a:pt x="153405" y="196005"/>
                  <a:pt x="159981" y="199802"/>
                </a:cubicBezTo>
                <a:lnTo>
                  <a:pt x="171301" y="206337"/>
                </a:lnTo>
                <a:cubicBezTo>
                  <a:pt x="178164" y="201134"/>
                  <a:pt x="185539" y="196844"/>
                  <a:pt x="193360" y="193507"/>
                </a:cubicBezTo>
                <a:lnTo>
                  <a:pt x="193360" y="180531"/>
                </a:lnTo>
                <a:cubicBezTo>
                  <a:pt x="193360" y="172940"/>
                  <a:pt x="199515" y="166785"/>
                  <a:pt x="207106" y="166785"/>
                </a:cubicBezTo>
                <a:close/>
                <a:moveTo>
                  <a:pt x="69646" y="166785"/>
                </a:moveTo>
                <a:cubicBezTo>
                  <a:pt x="77238" y="166785"/>
                  <a:pt x="83392" y="172939"/>
                  <a:pt x="83392" y="180531"/>
                </a:cubicBezTo>
                <a:cubicBezTo>
                  <a:pt x="83392" y="188123"/>
                  <a:pt x="77238" y="194277"/>
                  <a:pt x="69646" y="194277"/>
                </a:cubicBezTo>
                <a:cubicBezTo>
                  <a:pt x="62054" y="194277"/>
                  <a:pt x="55900" y="188123"/>
                  <a:pt x="55900" y="180531"/>
                </a:cubicBezTo>
                <a:cubicBezTo>
                  <a:pt x="55900" y="172939"/>
                  <a:pt x="62054" y="166785"/>
                  <a:pt x="69646" y="166785"/>
                </a:cubicBezTo>
                <a:close/>
                <a:moveTo>
                  <a:pt x="50402" y="139294"/>
                </a:moveTo>
                <a:cubicBezTo>
                  <a:pt x="37770" y="139294"/>
                  <a:pt x="27492" y="149571"/>
                  <a:pt x="27492" y="162204"/>
                </a:cubicBezTo>
                <a:lnTo>
                  <a:pt x="27492" y="418798"/>
                </a:lnTo>
                <a:cubicBezTo>
                  <a:pt x="27492" y="431430"/>
                  <a:pt x="37770" y="441708"/>
                  <a:pt x="50402" y="441708"/>
                </a:cubicBezTo>
                <a:lnTo>
                  <a:pt x="418798" y="441708"/>
                </a:lnTo>
                <a:cubicBezTo>
                  <a:pt x="431430" y="441708"/>
                  <a:pt x="441708" y="431430"/>
                  <a:pt x="441708" y="418798"/>
                </a:cubicBezTo>
                <a:lnTo>
                  <a:pt x="441708" y="162204"/>
                </a:lnTo>
                <a:cubicBezTo>
                  <a:pt x="441708" y="149571"/>
                  <a:pt x="431430" y="139294"/>
                  <a:pt x="418798" y="139294"/>
                </a:cubicBezTo>
                <a:close/>
                <a:moveTo>
                  <a:pt x="168271" y="55091"/>
                </a:moveTo>
                <a:cubicBezTo>
                  <a:pt x="156657" y="56193"/>
                  <a:pt x="147541" y="65998"/>
                  <a:pt x="147541" y="77895"/>
                </a:cubicBezTo>
                <a:lnTo>
                  <a:pt x="147541" y="111802"/>
                </a:lnTo>
                <a:lnTo>
                  <a:pt x="321659" y="111802"/>
                </a:lnTo>
                <a:lnTo>
                  <a:pt x="321659" y="77895"/>
                </a:lnTo>
                <a:cubicBezTo>
                  <a:pt x="321659" y="65998"/>
                  <a:pt x="312543" y="56193"/>
                  <a:pt x="300930" y="55091"/>
                </a:cubicBezTo>
                <a:cubicBezTo>
                  <a:pt x="295226" y="71035"/>
                  <a:pt x="279972" y="82477"/>
                  <a:pt x="262092" y="82477"/>
                </a:cubicBezTo>
                <a:lnTo>
                  <a:pt x="207108" y="82477"/>
                </a:lnTo>
                <a:cubicBezTo>
                  <a:pt x="189228" y="82477"/>
                  <a:pt x="173974" y="71035"/>
                  <a:pt x="168271" y="55091"/>
                </a:cubicBezTo>
                <a:close/>
                <a:moveTo>
                  <a:pt x="207108" y="27492"/>
                </a:moveTo>
                <a:cubicBezTo>
                  <a:pt x="199528" y="27492"/>
                  <a:pt x="193362" y="33659"/>
                  <a:pt x="193362" y="41238"/>
                </a:cubicBezTo>
                <a:cubicBezTo>
                  <a:pt x="193362" y="48818"/>
                  <a:pt x="199528" y="54984"/>
                  <a:pt x="207108" y="54984"/>
                </a:cubicBezTo>
                <a:lnTo>
                  <a:pt x="262092" y="54984"/>
                </a:lnTo>
                <a:cubicBezTo>
                  <a:pt x="269672" y="54984"/>
                  <a:pt x="275838" y="48818"/>
                  <a:pt x="275838" y="41238"/>
                </a:cubicBezTo>
                <a:cubicBezTo>
                  <a:pt x="275838" y="33659"/>
                  <a:pt x="269672" y="27492"/>
                  <a:pt x="262092" y="27492"/>
                </a:cubicBezTo>
                <a:close/>
                <a:moveTo>
                  <a:pt x="207108" y="0"/>
                </a:moveTo>
                <a:lnTo>
                  <a:pt x="262092" y="0"/>
                </a:lnTo>
                <a:cubicBezTo>
                  <a:pt x="280034" y="0"/>
                  <a:pt x="295327" y="11520"/>
                  <a:pt x="300985" y="27549"/>
                </a:cubicBezTo>
                <a:cubicBezTo>
                  <a:pt x="327743" y="28724"/>
                  <a:pt x="349151" y="50852"/>
                  <a:pt x="349151" y="77895"/>
                </a:cubicBezTo>
                <a:lnTo>
                  <a:pt x="349151" y="111802"/>
                </a:lnTo>
                <a:lnTo>
                  <a:pt x="418798" y="111802"/>
                </a:lnTo>
                <a:cubicBezTo>
                  <a:pt x="446590" y="111802"/>
                  <a:pt x="469200" y="134412"/>
                  <a:pt x="469200" y="162204"/>
                </a:cubicBezTo>
                <a:lnTo>
                  <a:pt x="469200" y="418798"/>
                </a:lnTo>
                <a:cubicBezTo>
                  <a:pt x="469200" y="446590"/>
                  <a:pt x="446590" y="469200"/>
                  <a:pt x="418798" y="469200"/>
                </a:cubicBezTo>
                <a:lnTo>
                  <a:pt x="50402" y="469200"/>
                </a:lnTo>
                <a:cubicBezTo>
                  <a:pt x="22610" y="469200"/>
                  <a:pt x="0" y="446590"/>
                  <a:pt x="0" y="418798"/>
                </a:cubicBezTo>
                <a:lnTo>
                  <a:pt x="0" y="162204"/>
                </a:lnTo>
                <a:cubicBezTo>
                  <a:pt x="0" y="134412"/>
                  <a:pt x="22610" y="111802"/>
                  <a:pt x="50402" y="111802"/>
                </a:cubicBezTo>
                <a:lnTo>
                  <a:pt x="120049" y="111802"/>
                </a:lnTo>
                <a:lnTo>
                  <a:pt x="120049" y="77895"/>
                </a:lnTo>
                <a:cubicBezTo>
                  <a:pt x="120049" y="50852"/>
                  <a:pt x="141457" y="28724"/>
                  <a:pt x="168215" y="27549"/>
                </a:cubicBezTo>
                <a:cubicBezTo>
                  <a:pt x="173873" y="11520"/>
                  <a:pt x="189166" y="0"/>
                  <a:pt x="207108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1" name="Freeform: Shape 420">
            <a:extLst>
              <a:ext uri="{FF2B5EF4-FFF2-40B4-BE49-F238E27FC236}">
                <a16:creationId xmlns:a16="http://schemas.microsoft.com/office/drawing/2014/main" xmlns="" id="{3780CB7B-B44B-4D4A-B703-6A7AFCEC757C}"/>
              </a:ext>
            </a:extLst>
          </p:cNvPr>
          <p:cNvSpPr/>
          <p:nvPr/>
        </p:nvSpPr>
        <p:spPr>
          <a:xfrm>
            <a:off x="4223966" y="5573933"/>
            <a:ext cx="469200" cy="469200"/>
          </a:xfrm>
          <a:custGeom>
            <a:avLst/>
            <a:gdLst>
              <a:gd name="connsiteX0" fmla="*/ 27492 w 469200"/>
              <a:gd name="connsiteY0" fmla="*/ 395888 h 469200"/>
              <a:gd name="connsiteX1" fmla="*/ 27492 w 469200"/>
              <a:gd name="connsiteY1" fmla="*/ 418798 h 469200"/>
              <a:gd name="connsiteX2" fmla="*/ 50402 w 469200"/>
              <a:gd name="connsiteY2" fmla="*/ 441708 h 469200"/>
              <a:gd name="connsiteX3" fmla="*/ 73313 w 469200"/>
              <a:gd name="connsiteY3" fmla="*/ 418798 h 469200"/>
              <a:gd name="connsiteX4" fmla="*/ 73313 w 469200"/>
              <a:gd name="connsiteY4" fmla="*/ 395888 h 469200"/>
              <a:gd name="connsiteX5" fmla="*/ 216271 w 469200"/>
              <a:gd name="connsiteY5" fmla="*/ 387639 h 469200"/>
              <a:gd name="connsiteX6" fmla="*/ 326240 w 469200"/>
              <a:gd name="connsiteY6" fmla="*/ 387639 h 469200"/>
              <a:gd name="connsiteX7" fmla="*/ 339986 w 469200"/>
              <a:gd name="connsiteY7" fmla="*/ 401385 h 469200"/>
              <a:gd name="connsiteX8" fmla="*/ 326240 w 469200"/>
              <a:gd name="connsiteY8" fmla="*/ 415131 h 469200"/>
              <a:gd name="connsiteX9" fmla="*/ 216271 w 469200"/>
              <a:gd name="connsiteY9" fmla="*/ 415131 h 469200"/>
              <a:gd name="connsiteX10" fmla="*/ 202525 w 469200"/>
              <a:gd name="connsiteY10" fmla="*/ 401385 h 469200"/>
              <a:gd name="connsiteX11" fmla="*/ 216271 w 469200"/>
              <a:gd name="connsiteY11" fmla="*/ 387639 h 469200"/>
              <a:gd name="connsiteX12" fmla="*/ 142959 w 469200"/>
              <a:gd name="connsiteY12" fmla="*/ 387639 h 469200"/>
              <a:gd name="connsiteX13" fmla="*/ 161287 w 469200"/>
              <a:gd name="connsiteY13" fmla="*/ 387639 h 469200"/>
              <a:gd name="connsiteX14" fmla="*/ 175033 w 469200"/>
              <a:gd name="connsiteY14" fmla="*/ 401385 h 469200"/>
              <a:gd name="connsiteX15" fmla="*/ 161287 w 469200"/>
              <a:gd name="connsiteY15" fmla="*/ 415131 h 469200"/>
              <a:gd name="connsiteX16" fmla="*/ 142959 w 469200"/>
              <a:gd name="connsiteY16" fmla="*/ 415131 h 469200"/>
              <a:gd name="connsiteX17" fmla="*/ 129213 w 469200"/>
              <a:gd name="connsiteY17" fmla="*/ 401385 h 469200"/>
              <a:gd name="connsiteX18" fmla="*/ 142959 w 469200"/>
              <a:gd name="connsiteY18" fmla="*/ 387639 h 469200"/>
              <a:gd name="connsiteX19" fmla="*/ 216271 w 469200"/>
              <a:gd name="connsiteY19" fmla="*/ 332655 h 469200"/>
              <a:gd name="connsiteX20" fmla="*/ 326240 w 469200"/>
              <a:gd name="connsiteY20" fmla="*/ 332655 h 469200"/>
              <a:gd name="connsiteX21" fmla="*/ 339986 w 469200"/>
              <a:gd name="connsiteY21" fmla="*/ 346401 h 469200"/>
              <a:gd name="connsiteX22" fmla="*/ 326240 w 469200"/>
              <a:gd name="connsiteY22" fmla="*/ 360147 h 469200"/>
              <a:gd name="connsiteX23" fmla="*/ 216271 w 469200"/>
              <a:gd name="connsiteY23" fmla="*/ 360147 h 469200"/>
              <a:gd name="connsiteX24" fmla="*/ 202525 w 469200"/>
              <a:gd name="connsiteY24" fmla="*/ 346401 h 469200"/>
              <a:gd name="connsiteX25" fmla="*/ 216271 w 469200"/>
              <a:gd name="connsiteY25" fmla="*/ 332655 h 469200"/>
              <a:gd name="connsiteX26" fmla="*/ 142959 w 469200"/>
              <a:gd name="connsiteY26" fmla="*/ 332655 h 469200"/>
              <a:gd name="connsiteX27" fmla="*/ 161287 w 469200"/>
              <a:gd name="connsiteY27" fmla="*/ 332655 h 469200"/>
              <a:gd name="connsiteX28" fmla="*/ 175033 w 469200"/>
              <a:gd name="connsiteY28" fmla="*/ 346401 h 469200"/>
              <a:gd name="connsiteX29" fmla="*/ 161287 w 469200"/>
              <a:gd name="connsiteY29" fmla="*/ 360147 h 469200"/>
              <a:gd name="connsiteX30" fmla="*/ 142959 w 469200"/>
              <a:gd name="connsiteY30" fmla="*/ 360147 h 469200"/>
              <a:gd name="connsiteX31" fmla="*/ 129213 w 469200"/>
              <a:gd name="connsiteY31" fmla="*/ 346401 h 469200"/>
              <a:gd name="connsiteX32" fmla="*/ 142959 w 469200"/>
              <a:gd name="connsiteY32" fmla="*/ 332655 h 469200"/>
              <a:gd name="connsiteX33" fmla="*/ 216271 w 469200"/>
              <a:gd name="connsiteY33" fmla="*/ 277671 h 469200"/>
              <a:gd name="connsiteX34" fmla="*/ 326240 w 469200"/>
              <a:gd name="connsiteY34" fmla="*/ 277671 h 469200"/>
              <a:gd name="connsiteX35" fmla="*/ 339986 w 469200"/>
              <a:gd name="connsiteY35" fmla="*/ 291417 h 469200"/>
              <a:gd name="connsiteX36" fmla="*/ 326240 w 469200"/>
              <a:gd name="connsiteY36" fmla="*/ 305163 h 469200"/>
              <a:gd name="connsiteX37" fmla="*/ 216271 w 469200"/>
              <a:gd name="connsiteY37" fmla="*/ 305163 h 469200"/>
              <a:gd name="connsiteX38" fmla="*/ 202525 w 469200"/>
              <a:gd name="connsiteY38" fmla="*/ 291417 h 469200"/>
              <a:gd name="connsiteX39" fmla="*/ 216271 w 469200"/>
              <a:gd name="connsiteY39" fmla="*/ 277671 h 469200"/>
              <a:gd name="connsiteX40" fmla="*/ 142959 w 469200"/>
              <a:gd name="connsiteY40" fmla="*/ 277671 h 469200"/>
              <a:gd name="connsiteX41" fmla="*/ 161287 w 469200"/>
              <a:gd name="connsiteY41" fmla="*/ 277671 h 469200"/>
              <a:gd name="connsiteX42" fmla="*/ 175033 w 469200"/>
              <a:gd name="connsiteY42" fmla="*/ 291417 h 469200"/>
              <a:gd name="connsiteX43" fmla="*/ 161287 w 469200"/>
              <a:gd name="connsiteY43" fmla="*/ 305163 h 469200"/>
              <a:gd name="connsiteX44" fmla="*/ 142959 w 469200"/>
              <a:gd name="connsiteY44" fmla="*/ 305163 h 469200"/>
              <a:gd name="connsiteX45" fmla="*/ 129213 w 469200"/>
              <a:gd name="connsiteY45" fmla="*/ 291417 h 469200"/>
              <a:gd name="connsiteX46" fmla="*/ 142959 w 469200"/>
              <a:gd name="connsiteY46" fmla="*/ 277671 h 469200"/>
              <a:gd name="connsiteX47" fmla="*/ 234599 w 469200"/>
              <a:gd name="connsiteY47" fmla="*/ 138377 h 469200"/>
              <a:gd name="connsiteX48" fmla="*/ 248345 w 469200"/>
              <a:gd name="connsiteY48" fmla="*/ 152123 h 469200"/>
              <a:gd name="connsiteX49" fmla="*/ 234599 w 469200"/>
              <a:gd name="connsiteY49" fmla="*/ 165869 h 469200"/>
              <a:gd name="connsiteX50" fmla="*/ 220853 w 469200"/>
              <a:gd name="connsiteY50" fmla="*/ 152123 h 469200"/>
              <a:gd name="connsiteX51" fmla="*/ 234599 w 469200"/>
              <a:gd name="connsiteY51" fmla="*/ 138377 h 469200"/>
              <a:gd name="connsiteX52" fmla="*/ 234600 w 469200"/>
              <a:gd name="connsiteY52" fmla="*/ 110884 h 469200"/>
              <a:gd name="connsiteX53" fmla="*/ 193361 w 469200"/>
              <a:gd name="connsiteY53" fmla="*/ 152123 h 469200"/>
              <a:gd name="connsiteX54" fmla="*/ 234600 w 469200"/>
              <a:gd name="connsiteY54" fmla="*/ 193361 h 469200"/>
              <a:gd name="connsiteX55" fmla="*/ 275838 w 469200"/>
              <a:gd name="connsiteY55" fmla="*/ 152123 h 469200"/>
              <a:gd name="connsiteX56" fmla="*/ 234600 w 469200"/>
              <a:gd name="connsiteY56" fmla="*/ 110884 h 469200"/>
              <a:gd name="connsiteX57" fmla="*/ 234601 w 469200"/>
              <a:gd name="connsiteY57" fmla="*/ 55900 h 469200"/>
              <a:gd name="connsiteX58" fmla="*/ 248347 w 469200"/>
              <a:gd name="connsiteY58" fmla="*/ 69646 h 469200"/>
              <a:gd name="connsiteX59" fmla="*/ 248347 w 469200"/>
              <a:gd name="connsiteY59" fmla="*/ 84777 h 469200"/>
              <a:gd name="connsiteX60" fmla="*/ 272475 w 469200"/>
              <a:gd name="connsiteY60" fmla="*/ 94810 h 469200"/>
              <a:gd name="connsiteX61" fmla="*/ 283200 w 469200"/>
              <a:gd name="connsiteY61" fmla="*/ 84084 h 469200"/>
              <a:gd name="connsiteX62" fmla="*/ 302640 w 469200"/>
              <a:gd name="connsiteY62" fmla="*/ 84084 h 469200"/>
              <a:gd name="connsiteX63" fmla="*/ 302640 w 469200"/>
              <a:gd name="connsiteY63" fmla="*/ 103524 h 469200"/>
              <a:gd name="connsiteX64" fmla="*/ 291914 w 469200"/>
              <a:gd name="connsiteY64" fmla="*/ 114249 h 469200"/>
              <a:gd name="connsiteX65" fmla="*/ 301947 w 469200"/>
              <a:gd name="connsiteY65" fmla="*/ 138377 h 469200"/>
              <a:gd name="connsiteX66" fmla="*/ 317076 w 469200"/>
              <a:gd name="connsiteY66" fmla="*/ 138377 h 469200"/>
              <a:gd name="connsiteX67" fmla="*/ 330822 w 469200"/>
              <a:gd name="connsiteY67" fmla="*/ 152124 h 469200"/>
              <a:gd name="connsiteX68" fmla="*/ 317076 w 469200"/>
              <a:gd name="connsiteY68" fmla="*/ 165870 h 469200"/>
              <a:gd name="connsiteX69" fmla="*/ 301945 w 469200"/>
              <a:gd name="connsiteY69" fmla="*/ 165870 h 469200"/>
              <a:gd name="connsiteX70" fmla="*/ 291913 w 469200"/>
              <a:gd name="connsiteY70" fmla="*/ 189999 h 469200"/>
              <a:gd name="connsiteX71" fmla="*/ 302638 w 469200"/>
              <a:gd name="connsiteY71" fmla="*/ 200723 h 469200"/>
              <a:gd name="connsiteX72" fmla="*/ 302638 w 469200"/>
              <a:gd name="connsiteY72" fmla="*/ 220163 h 469200"/>
              <a:gd name="connsiteX73" fmla="*/ 292918 w 469200"/>
              <a:gd name="connsiteY73" fmla="*/ 224190 h 469200"/>
              <a:gd name="connsiteX74" fmla="*/ 283199 w 469200"/>
              <a:gd name="connsiteY74" fmla="*/ 220163 h 469200"/>
              <a:gd name="connsiteX75" fmla="*/ 272473 w 469200"/>
              <a:gd name="connsiteY75" fmla="*/ 209437 h 469200"/>
              <a:gd name="connsiteX76" fmla="*/ 248345 w 469200"/>
              <a:gd name="connsiteY76" fmla="*/ 219470 h 469200"/>
              <a:gd name="connsiteX77" fmla="*/ 248345 w 469200"/>
              <a:gd name="connsiteY77" fmla="*/ 234599 h 469200"/>
              <a:gd name="connsiteX78" fmla="*/ 234599 w 469200"/>
              <a:gd name="connsiteY78" fmla="*/ 248345 h 469200"/>
              <a:gd name="connsiteX79" fmla="*/ 220853 w 469200"/>
              <a:gd name="connsiteY79" fmla="*/ 234599 h 469200"/>
              <a:gd name="connsiteX80" fmla="*/ 220853 w 469200"/>
              <a:gd name="connsiteY80" fmla="*/ 219469 h 469200"/>
              <a:gd name="connsiteX81" fmla="*/ 196725 w 469200"/>
              <a:gd name="connsiteY81" fmla="*/ 209437 h 469200"/>
              <a:gd name="connsiteX82" fmla="*/ 185999 w 469200"/>
              <a:gd name="connsiteY82" fmla="*/ 220162 h 469200"/>
              <a:gd name="connsiteX83" fmla="*/ 176280 w 469200"/>
              <a:gd name="connsiteY83" fmla="*/ 224189 h 469200"/>
              <a:gd name="connsiteX84" fmla="*/ 166559 w 469200"/>
              <a:gd name="connsiteY84" fmla="*/ 220162 h 469200"/>
              <a:gd name="connsiteX85" fmla="*/ 166559 w 469200"/>
              <a:gd name="connsiteY85" fmla="*/ 200722 h 469200"/>
              <a:gd name="connsiteX86" fmla="*/ 177285 w 469200"/>
              <a:gd name="connsiteY86" fmla="*/ 189998 h 469200"/>
              <a:gd name="connsiteX87" fmla="*/ 167252 w 469200"/>
              <a:gd name="connsiteY87" fmla="*/ 165869 h 469200"/>
              <a:gd name="connsiteX88" fmla="*/ 152123 w 469200"/>
              <a:gd name="connsiteY88" fmla="*/ 165869 h 469200"/>
              <a:gd name="connsiteX89" fmla="*/ 138377 w 469200"/>
              <a:gd name="connsiteY89" fmla="*/ 152122 h 469200"/>
              <a:gd name="connsiteX90" fmla="*/ 152123 w 469200"/>
              <a:gd name="connsiteY90" fmla="*/ 138376 h 469200"/>
              <a:gd name="connsiteX91" fmla="*/ 167254 w 469200"/>
              <a:gd name="connsiteY91" fmla="*/ 138376 h 469200"/>
              <a:gd name="connsiteX92" fmla="*/ 177287 w 469200"/>
              <a:gd name="connsiteY92" fmla="*/ 114247 h 469200"/>
              <a:gd name="connsiteX93" fmla="*/ 166561 w 469200"/>
              <a:gd name="connsiteY93" fmla="*/ 103522 h 469200"/>
              <a:gd name="connsiteX94" fmla="*/ 166561 w 469200"/>
              <a:gd name="connsiteY94" fmla="*/ 84082 h 469200"/>
              <a:gd name="connsiteX95" fmla="*/ 186001 w 469200"/>
              <a:gd name="connsiteY95" fmla="*/ 84082 h 469200"/>
              <a:gd name="connsiteX96" fmla="*/ 196726 w 469200"/>
              <a:gd name="connsiteY96" fmla="*/ 94808 h 469200"/>
              <a:gd name="connsiteX97" fmla="*/ 220854 w 469200"/>
              <a:gd name="connsiteY97" fmla="*/ 84775 h 469200"/>
              <a:gd name="connsiteX98" fmla="*/ 220854 w 469200"/>
              <a:gd name="connsiteY98" fmla="*/ 69646 h 469200"/>
              <a:gd name="connsiteX99" fmla="*/ 234601 w 469200"/>
              <a:gd name="connsiteY99" fmla="*/ 55900 h 469200"/>
              <a:gd name="connsiteX100" fmla="*/ 418798 w 469200"/>
              <a:gd name="connsiteY100" fmla="*/ 27492 h 469200"/>
              <a:gd name="connsiteX101" fmla="*/ 395888 w 469200"/>
              <a:gd name="connsiteY101" fmla="*/ 50402 h 469200"/>
              <a:gd name="connsiteX102" fmla="*/ 395888 w 469200"/>
              <a:gd name="connsiteY102" fmla="*/ 73313 h 469200"/>
              <a:gd name="connsiteX103" fmla="*/ 441708 w 469200"/>
              <a:gd name="connsiteY103" fmla="*/ 73313 h 469200"/>
              <a:gd name="connsiteX104" fmla="*/ 441708 w 469200"/>
              <a:gd name="connsiteY104" fmla="*/ 50402 h 469200"/>
              <a:gd name="connsiteX105" fmla="*/ 418798 w 469200"/>
              <a:gd name="connsiteY105" fmla="*/ 27492 h 469200"/>
              <a:gd name="connsiteX106" fmla="*/ 123715 w 469200"/>
              <a:gd name="connsiteY106" fmla="*/ 27492 h 469200"/>
              <a:gd name="connsiteX107" fmla="*/ 100805 w 469200"/>
              <a:gd name="connsiteY107" fmla="*/ 50402 h 469200"/>
              <a:gd name="connsiteX108" fmla="*/ 100805 w 469200"/>
              <a:gd name="connsiteY108" fmla="*/ 418798 h 469200"/>
              <a:gd name="connsiteX109" fmla="*/ 95291 w 469200"/>
              <a:gd name="connsiteY109" fmla="*/ 441708 h 469200"/>
              <a:gd name="connsiteX110" fmla="*/ 345485 w 469200"/>
              <a:gd name="connsiteY110" fmla="*/ 441708 h 469200"/>
              <a:gd name="connsiteX111" fmla="*/ 368395 w 469200"/>
              <a:gd name="connsiteY111" fmla="*/ 418798 h 469200"/>
              <a:gd name="connsiteX112" fmla="*/ 368395 w 469200"/>
              <a:gd name="connsiteY112" fmla="*/ 50402 h 469200"/>
              <a:gd name="connsiteX113" fmla="*/ 373909 w 469200"/>
              <a:gd name="connsiteY113" fmla="*/ 27492 h 469200"/>
              <a:gd name="connsiteX114" fmla="*/ 123715 w 469200"/>
              <a:gd name="connsiteY114" fmla="*/ 0 h 469200"/>
              <a:gd name="connsiteX115" fmla="*/ 418798 w 469200"/>
              <a:gd name="connsiteY115" fmla="*/ 0 h 469200"/>
              <a:gd name="connsiteX116" fmla="*/ 469200 w 469200"/>
              <a:gd name="connsiteY116" fmla="*/ 50402 h 469200"/>
              <a:gd name="connsiteX117" fmla="*/ 469200 w 469200"/>
              <a:gd name="connsiteY117" fmla="*/ 87059 h 469200"/>
              <a:gd name="connsiteX118" fmla="*/ 455454 w 469200"/>
              <a:gd name="connsiteY118" fmla="*/ 100805 h 469200"/>
              <a:gd name="connsiteX119" fmla="*/ 395888 w 469200"/>
              <a:gd name="connsiteY119" fmla="*/ 100805 h 469200"/>
              <a:gd name="connsiteX120" fmla="*/ 395888 w 469200"/>
              <a:gd name="connsiteY120" fmla="*/ 418798 h 469200"/>
              <a:gd name="connsiteX121" fmla="*/ 345485 w 469200"/>
              <a:gd name="connsiteY121" fmla="*/ 469200 h 469200"/>
              <a:gd name="connsiteX122" fmla="*/ 50402 w 469200"/>
              <a:gd name="connsiteY122" fmla="*/ 469200 h 469200"/>
              <a:gd name="connsiteX123" fmla="*/ 0 w 469200"/>
              <a:gd name="connsiteY123" fmla="*/ 418798 h 469200"/>
              <a:gd name="connsiteX124" fmla="*/ 0 w 469200"/>
              <a:gd name="connsiteY124" fmla="*/ 382141 h 469200"/>
              <a:gd name="connsiteX125" fmla="*/ 13746 w 469200"/>
              <a:gd name="connsiteY125" fmla="*/ 368395 h 469200"/>
              <a:gd name="connsiteX126" fmla="*/ 73313 w 469200"/>
              <a:gd name="connsiteY126" fmla="*/ 368395 h 469200"/>
              <a:gd name="connsiteX127" fmla="*/ 73313 w 469200"/>
              <a:gd name="connsiteY127" fmla="*/ 50402 h 469200"/>
              <a:gd name="connsiteX128" fmla="*/ 123715 w 469200"/>
              <a:gd name="connsiteY128" fmla="*/ 0 h 46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</a:cxnLst>
            <a:rect l="l" t="t" r="r" b="b"/>
            <a:pathLst>
              <a:path w="469200" h="469200">
                <a:moveTo>
                  <a:pt x="27492" y="395888"/>
                </a:moveTo>
                <a:lnTo>
                  <a:pt x="27492" y="418798"/>
                </a:lnTo>
                <a:cubicBezTo>
                  <a:pt x="27492" y="431430"/>
                  <a:pt x="37770" y="441708"/>
                  <a:pt x="50402" y="441708"/>
                </a:cubicBezTo>
                <a:cubicBezTo>
                  <a:pt x="63035" y="441708"/>
                  <a:pt x="73313" y="431430"/>
                  <a:pt x="73313" y="418798"/>
                </a:cubicBezTo>
                <a:lnTo>
                  <a:pt x="73313" y="395888"/>
                </a:lnTo>
                <a:close/>
                <a:moveTo>
                  <a:pt x="216271" y="387639"/>
                </a:moveTo>
                <a:lnTo>
                  <a:pt x="326240" y="387639"/>
                </a:lnTo>
                <a:cubicBezTo>
                  <a:pt x="333831" y="387639"/>
                  <a:pt x="339986" y="393794"/>
                  <a:pt x="339986" y="401385"/>
                </a:cubicBezTo>
                <a:cubicBezTo>
                  <a:pt x="339986" y="408977"/>
                  <a:pt x="333831" y="415131"/>
                  <a:pt x="326240" y="415131"/>
                </a:cubicBezTo>
                <a:lnTo>
                  <a:pt x="216271" y="415131"/>
                </a:lnTo>
                <a:cubicBezTo>
                  <a:pt x="208680" y="415131"/>
                  <a:pt x="202525" y="408977"/>
                  <a:pt x="202525" y="401385"/>
                </a:cubicBezTo>
                <a:cubicBezTo>
                  <a:pt x="202525" y="393794"/>
                  <a:pt x="208680" y="387639"/>
                  <a:pt x="216271" y="387639"/>
                </a:cubicBezTo>
                <a:close/>
                <a:moveTo>
                  <a:pt x="142959" y="387639"/>
                </a:moveTo>
                <a:lnTo>
                  <a:pt x="161287" y="387639"/>
                </a:lnTo>
                <a:cubicBezTo>
                  <a:pt x="168879" y="387639"/>
                  <a:pt x="175033" y="393794"/>
                  <a:pt x="175033" y="401385"/>
                </a:cubicBezTo>
                <a:cubicBezTo>
                  <a:pt x="175033" y="408977"/>
                  <a:pt x="168879" y="415131"/>
                  <a:pt x="161287" y="415131"/>
                </a:cubicBezTo>
                <a:lnTo>
                  <a:pt x="142959" y="415131"/>
                </a:lnTo>
                <a:cubicBezTo>
                  <a:pt x="135368" y="415131"/>
                  <a:pt x="129213" y="408977"/>
                  <a:pt x="129213" y="401385"/>
                </a:cubicBezTo>
                <a:cubicBezTo>
                  <a:pt x="129213" y="393794"/>
                  <a:pt x="135368" y="387639"/>
                  <a:pt x="142959" y="387639"/>
                </a:cubicBezTo>
                <a:close/>
                <a:moveTo>
                  <a:pt x="216271" y="332655"/>
                </a:moveTo>
                <a:lnTo>
                  <a:pt x="326240" y="332655"/>
                </a:lnTo>
                <a:cubicBezTo>
                  <a:pt x="333831" y="332655"/>
                  <a:pt x="339986" y="338810"/>
                  <a:pt x="339986" y="346401"/>
                </a:cubicBezTo>
                <a:cubicBezTo>
                  <a:pt x="339986" y="353993"/>
                  <a:pt x="333831" y="360147"/>
                  <a:pt x="326240" y="360147"/>
                </a:cubicBezTo>
                <a:lnTo>
                  <a:pt x="216271" y="360147"/>
                </a:lnTo>
                <a:cubicBezTo>
                  <a:pt x="208680" y="360147"/>
                  <a:pt x="202525" y="353993"/>
                  <a:pt x="202525" y="346401"/>
                </a:cubicBezTo>
                <a:cubicBezTo>
                  <a:pt x="202525" y="338810"/>
                  <a:pt x="208680" y="332655"/>
                  <a:pt x="216271" y="332655"/>
                </a:cubicBezTo>
                <a:close/>
                <a:moveTo>
                  <a:pt x="142959" y="332655"/>
                </a:moveTo>
                <a:lnTo>
                  <a:pt x="161287" y="332655"/>
                </a:lnTo>
                <a:cubicBezTo>
                  <a:pt x="168879" y="332655"/>
                  <a:pt x="175033" y="338810"/>
                  <a:pt x="175033" y="346401"/>
                </a:cubicBezTo>
                <a:cubicBezTo>
                  <a:pt x="175033" y="353993"/>
                  <a:pt x="168879" y="360147"/>
                  <a:pt x="161287" y="360147"/>
                </a:cubicBezTo>
                <a:lnTo>
                  <a:pt x="142959" y="360147"/>
                </a:lnTo>
                <a:cubicBezTo>
                  <a:pt x="135368" y="360147"/>
                  <a:pt x="129213" y="353993"/>
                  <a:pt x="129213" y="346401"/>
                </a:cubicBezTo>
                <a:cubicBezTo>
                  <a:pt x="129213" y="338810"/>
                  <a:pt x="135368" y="332655"/>
                  <a:pt x="142959" y="332655"/>
                </a:cubicBezTo>
                <a:close/>
                <a:moveTo>
                  <a:pt x="216271" y="277671"/>
                </a:moveTo>
                <a:lnTo>
                  <a:pt x="326240" y="277671"/>
                </a:lnTo>
                <a:cubicBezTo>
                  <a:pt x="333831" y="277671"/>
                  <a:pt x="339986" y="283826"/>
                  <a:pt x="339986" y="291417"/>
                </a:cubicBezTo>
                <a:cubicBezTo>
                  <a:pt x="339986" y="299009"/>
                  <a:pt x="333831" y="305163"/>
                  <a:pt x="326240" y="305163"/>
                </a:cubicBezTo>
                <a:lnTo>
                  <a:pt x="216271" y="305163"/>
                </a:lnTo>
                <a:cubicBezTo>
                  <a:pt x="208680" y="305163"/>
                  <a:pt x="202525" y="299009"/>
                  <a:pt x="202525" y="291417"/>
                </a:cubicBezTo>
                <a:cubicBezTo>
                  <a:pt x="202525" y="283826"/>
                  <a:pt x="208680" y="277671"/>
                  <a:pt x="216271" y="277671"/>
                </a:cubicBezTo>
                <a:close/>
                <a:moveTo>
                  <a:pt x="142959" y="277671"/>
                </a:moveTo>
                <a:lnTo>
                  <a:pt x="161287" y="277671"/>
                </a:lnTo>
                <a:cubicBezTo>
                  <a:pt x="168879" y="277671"/>
                  <a:pt x="175033" y="283826"/>
                  <a:pt x="175033" y="291417"/>
                </a:cubicBezTo>
                <a:cubicBezTo>
                  <a:pt x="175033" y="299009"/>
                  <a:pt x="168879" y="305163"/>
                  <a:pt x="161287" y="305163"/>
                </a:cubicBezTo>
                <a:lnTo>
                  <a:pt x="142959" y="305163"/>
                </a:lnTo>
                <a:cubicBezTo>
                  <a:pt x="135368" y="305163"/>
                  <a:pt x="129213" y="299009"/>
                  <a:pt x="129213" y="291417"/>
                </a:cubicBezTo>
                <a:cubicBezTo>
                  <a:pt x="129213" y="283826"/>
                  <a:pt x="135368" y="277671"/>
                  <a:pt x="142959" y="277671"/>
                </a:cubicBezTo>
                <a:close/>
                <a:moveTo>
                  <a:pt x="234599" y="138377"/>
                </a:moveTo>
                <a:cubicBezTo>
                  <a:pt x="242191" y="138377"/>
                  <a:pt x="248345" y="144531"/>
                  <a:pt x="248345" y="152123"/>
                </a:cubicBezTo>
                <a:cubicBezTo>
                  <a:pt x="248345" y="159715"/>
                  <a:pt x="242191" y="165869"/>
                  <a:pt x="234599" y="165869"/>
                </a:cubicBezTo>
                <a:cubicBezTo>
                  <a:pt x="227007" y="165869"/>
                  <a:pt x="220853" y="159715"/>
                  <a:pt x="220853" y="152123"/>
                </a:cubicBezTo>
                <a:cubicBezTo>
                  <a:pt x="220853" y="144531"/>
                  <a:pt x="227007" y="138377"/>
                  <a:pt x="234599" y="138377"/>
                </a:cubicBezTo>
                <a:close/>
                <a:moveTo>
                  <a:pt x="234600" y="110884"/>
                </a:moveTo>
                <a:cubicBezTo>
                  <a:pt x="211861" y="110884"/>
                  <a:pt x="193361" y="129384"/>
                  <a:pt x="193361" y="152123"/>
                </a:cubicBezTo>
                <a:cubicBezTo>
                  <a:pt x="193361" y="174861"/>
                  <a:pt x="211861" y="193361"/>
                  <a:pt x="234600" y="193361"/>
                </a:cubicBezTo>
                <a:cubicBezTo>
                  <a:pt x="257338" y="193361"/>
                  <a:pt x="275838" y="174861"/>
                  <a:pt x="275838" y="152123"/>
                </a:cubicBezTo>
                <a:cubicBezTo>
                  <a:pt x="275838" y="129384"/>
                  <a:pt x="257338" y="110884"/>
                  <a:pt x="234600" y="110884"/>
                </a:cubicBezTo>
                <a:close/>
                <a:moveTo>
                  <a:pt x="234601" y="55900"/>
                </a:moveTo>
                <a:cubicBezTo>
                  <a:pt x="242192" y="55900"/>
                  <a:pt x="248347" y="62055"/>
                  <a:pt x="248347" y="69646"/>
                </a:cubicBezTo>
                <a:lnTo>
                  <a:pt x="248347" y="84777"/>
                </a:lnTo>
                <a:cubicBezTo>
                  <a:pt x="257108" y="86562"/>
                  <a:pt x="265264" y="90028"/>
                  <a:pt x="272475" y="94810"/>
                </a:cubicBezTo>
                <a:lnTo>
                  <a:pt x="283200" y="84084"/>
                </a:lnTo>
                <a:cubicBezTo>
                  <a:pt x="288569" y="78716"/>
                  <a:pt x="297272" y="78716"/>
                  <a:pt x="302640" y="84084"/>
                </a:cubicBezTo>
                <a:cubicBezTo>
                  <a:pt x="308008" y="89452"/>
                  <a:pt x="308008" y="98156"/>
                  <a:pt x="302640" y="103524"/>
                </a:cubicBezTo>
                <a:lnTo>
                  <a:pt x="291914" y="114249"/>
                </a:lnTo>
                <a:cubicBezTo>
                  <a:pt x="296695" y="121460"/>
                  <a:pt x="300161" y="129615"/>
                  <a:pt x="301947" y="138377"/>
                </a:cubicBezTo>
                <a:lnTo>
                  <a:pt x="317076" y="138377"/>
                </a:lnTo>
                <a:cubicBezTo>
                  <a:pt x="324668" y="138377"/>
                  <a:pt x="330822" y="144532"/>
                  <a:pt x="330822" y="152124"/>
                </a:cubicBezTo>
                <a:cubicBezTo>
                  <a:pt x="330822" y="159715"/>
                  <a:pt x="324668" y="165870"/>
                  <a:pt x="317076" y="165870"/>
                </a:cubicBezTo>
                <a:lnTo>
                  <a:pt x="301945" y="165870"/>
                </a:lnTo>
                <a:cubicBezTo>
                  <a:pt x="300160" y="174632"/>
                  <a:pt x="296694" y="182787"/>
                  <a:pt x="291913" y="189999"/>
                </a:cubicBezTo>
                <a:lnTo>
                  <a:pt x="302638" y="200723"/>
                </a:lnTo>
                <a:cubicBezTo>
                  <a:pt x="308006" y="206092"/>
                  <a:pt x="308006" y="214796"/>
                  <a:pt x="302638" y="220163"/>
                </a:cubicBezTo>
                <a:cubicBezTo>
                  <a:pt x="299954" y="222847"/>
                  <a:pt x="296435" y="224190"/>
                  <a:pt x="292918" y="224190"/>
                </a:cubicBezTo>
                <a:cubicBezTo>
                  <a:pt x="289401" y="224190"/>
                  <a:pt x="285883" y="222847"/>
                  <a:pt x="283199" y="220163"/>
                </a:cubicBezTo>
                <a:lnTo>
                  <a:pt x="272473" y="209437"/>
                </a:lnTo>
                <a:cubicBezTo>
                  <a:pt x="265262" y="214218"/>
                  <a:pt x="257107" y="217685"/>
                  <a:pt x="248345" y="219470"/>
                </a:cubicBezTo>
                <a:lnTo>
                  <a:pt x="248345" y="234599"/>
                </a:lnTo>
                <a:cubicBezTo>
                  <a:pt x="248345" y="242191"/>
                  <a:pt x="242190" y="248345"/>
                  <a:pt x="234599" y="248345"/>
                </a:cubicBezTo>
                <a:cubicBezTo>
                  <a:pt x="227007" y="248345"/>
                  <a:pt x="220853" y="242191"/>
                  <a:pt x="220853" y="234599"/>
                </a:cubicBezTo>
                <a:lnTo>
                  <a:pt x="220853" y="219469"/>
                </a:lnTo>
                <a:cubicBezTo>
                  <a:pt x="212091" y="217684"/>
                  <a:pt x="203936" y="214218"/>
                  <a:pt x="196725" y="209437"/>
                </a:cubicBezTo>
                <a:lnTo>
                  <a:pt x="185999" y="220162"/>
                </a:lnTo>
                <a:cubicBezTo>
                  <a:pt x="183316" y="222846"/>
                  <a:pt x="179797" y="224189"/>
                  <a:pt x="176280" y="224189"/>
                </a:cubicBezTo>
                <a:cubicBezTo>
                  <a:pt x="172761" y="224189"/>
                  <a:pt x="169244" y="222847"/>
                  <a:pt x="166559" y="220162"/>
                </a:cubicBezTo>
                <a:cubicBezTo>
                  <a:pt x="161191" y="214794"/>
                  <a:pt x="161191" y="206090"/>
                  <a:pt x="166559" y="200722"/>
                </a:cubicBezTo>
                <a:lnTo>
                  <a:pt x="177285" y="189998"/>
                </a:lnTo>
                <a:cubicBezTo>
                  <a:pt x="172504" y="182787"/>
                  <a:pt x="169038" y="174631"/>
                  <a:pt x="167252" y="165869"/>
                </a:cubicBezTo>
                <a:lnTo>
                  <a:pt x="152123" y="165869"/>
                </a:lnTo>
                <a:cubicBezTo>
                  <a:pt x="144532" y="165869"/>
                  <a:pt x="138377" y="159713"/>
                  <a:pt x="138377" y="152122"/>
                </a:cubicBezTo>
                <a:cubicBezTo>
                  <a:pt x="138377" y="144530"/>
                  <a:pt x="144532" y="138376"/>
                  <a:pt x="152123" y="138376"/>
                </a:cubicBezTo>
                <a:lnTo>
                  <a:pt x="167254" y="138376"/>
                </a:lnTo>
                <a:cubicBezTo>
                  <a:pt x="169039" y="129613"/>
                  <a:pt x="172505" y="121458"/>
                  <a:pt x="177287" y="114247"/>
                </a:cubicBezTo>
                <a:lnTo>
                  <a:pt x="166561" y="103522"/>
                </a:lnTo>
                <a:cubicBezTo>
                  <a:pt x="161194" y="98154"/>
                  <a:pt x="161194" y="89450"/>
                  <a:pt x="166561" y="84082"/>
                </a:cubicBezTo>
                <a:cubicBezTo>
                  <a:pt x="171929" y="78715"/>
                  <a:pt x="180633" y="78715"/>
                  <a:pt x="186001" y="84082"/>
                </a:cubicBezTo>
                <a:lnTo>
                  <a:pt x="196726" y="94808"/>
                </a:lnTo>
                <a:cubicBezTo>
                  <a:pt x="203938" y="90027"/>
                  <a:pt x="212093" y="86560"/>
                  <a:pt x="220854" y="84775"/>
                </a:cubicBezTo>
                <a:lnTo>
                  <a:pt x="220854" y="69646"/>
                </a:lnTo>
                <a:cubicBezTo>
                  <a:pt x="220854" y="62055"/>
                  <a:pt x="227009" y="55900"/>
                  <a:pt x="234601" y="55900"/>
                </a:cubicBezTo>
                <a:close/>
                <a:moveTo>
                  <a:pt x="418798" y="27492"/>
                </a:moveTo>
                <a:cubicBezTo>
                  <a:pt x="406165" y="27492"/>
                  <a:pt x="395888" y="37770"/>
                  <a:pt x="395888" y="50402"/>
                </a:cubicBezTo>
                <a:lnTo>
                  <a:pt x="395888" y="73313"/>
                </a:lnTo>
                <a:lnTo>
                  <a:pt x="441708" y="73313"/>
                </a:lnTo>
                <a:lnTo>
                  <a:pt x="441708" y="50402"/>
                </a:lnTo>
                <a:cubicBezTo>
                  <a:pt x="441708" y="37770"/>
                  <a:pt x="431430" y="27492"/>
                  <a:pt x="418798" y="27492"/>
                </a:cubicBezTo>
                <a:close/>
                <a:moveTo>
                  <a:pt x="123715" y="27492"/>
                </a:moveTo>
                <a:cubicBezTo>
                  <a:pt x="111082" y="27492"/>
                  <a:pt x="100805" y="37770"/>
                  <a:pt x="100805" y="50402"/>
                </a:cubicBezTo>
                <a:lnTo>
                  <a:pt x="100805" y="418798"/>
                </a:lnTo>
                <a:cubicBezTo>
                  <a:pt x="100805" y="427042"/>
                  <a:pt x="98815" y="434830"/>
                  <a:pt x="95291" y="441708"/>
                </a:cubicBezTo>
                <a:lnTo>
                  <a:pt x="345485" y="441708"/>
                </a:lnTo>
                <a:cubicBezTo>
                  <a:pt x="358118" y="441708"/>
                  <a:pt x="368395" y="431430"/>
                  <a:pt x="368395" y="418798"/>
                </a:cubicBezTo>
                <a:lnTo>
                  <a:pt x="368395" y="50402"/>
                </a:lnTo>
                <a:cubicBezTo>
                  <a:pt x="368395" y="42158"/>
                  <a:pt x="370385" y="34370"/>
                  <a:pt x="373909" y="27492"/>
                </a:cubicBezTo>
                <a:close/>
                <a:moveTo>
                  <a:pt x="123715" y="0"/>
                </a:moveTo>
                <a:lnTo>
                  <a:pt x="418798" y="0"/>
                </a:lnTo>
                <a:cubicBezTo>
                  <a:pt x="446590" y="0"/>
                  <a:pt x="469200" y="22610"/>
                  <a:pt x="469200" y="50402"/>
                </a:cubicBezTo>
                <a:lnTo>
                  <a:pt x="469200" y="87059"/>
                </a:lnTo>
                <a:cubicBezTo>
                  <a:pt x="469200" y="94650"/>
                  <a:pt x="463045" y="100805"/>
                  <a:pt x="455454" y="100805"/>
                </a:cubicBezTo>
                <a:lnTo>
                  <a:pt x="395888" y="100805"/>
                </a:lnTo>
                <a:lnTo>
                  <a:pt x="395888" y="418798"/>
                </a:lnTo>
                <a:cubicBezTo>
                  <a:pt x="395888" y="446590"/>
                  <a:pt x="373277" y="469200"/>
                  <a:pt x="345485" y="469200"/>
                </a:cubicBezTo>
                <a:lnTo>
                  <a:pt x="50402" y="469200"/>
                </a:lnTo>
                <a:cubicBezTo>
                  <a:pt x="22610" y="469200"/>
                  <a:pt x="0" y="446590"/>
                  <a:pt x="0" y="418798"/>
                </a:cubicBezTo>
                <a:lnTo>
                  <a:pt x="0" y="382141"/>
                </a:lnTo>
                <a:cubicBezTo>
                  <a:pt x="0" y="374550"/>
                  <a:pt x="6155" y="368395"/>
                  <a:pt x="13746" y="368395"/>
                </a:cubicBezTo>
                <a:lnTo>
                  <a:pt x="73313" y="368395"/>
                </a:lnTo>
                <a:lnTo>
                  <a:pt x="73313" y="50402"/>
                </a:lnTo>
                <a:cubicBezTo>
                  <a:pt x="73313" y="22610"/>
                  <a:pt x="95923" y="0"/>
                  <a:pt x="123715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5" name="Graphic 162">
            <a:extLst>
              <a:ext uri="{FF2B5EF4-FFF2-40B4-BE49-F238E27FC236}">
                <a16:creationId xmlns:a16="http://schemas.microsoft.com/office/drawing/2014/main" xmlns="" id="{F2A58404-C387-4DF3-AA85-B31674C9D7C8}"/>
              </a:ext>
            </a:extLst>
          </p:cNvPr>
          <p:cNvSpPr/>
          <p:nvPr/>
        </p:nvSpPr>
        <p:spPr>
          <a:xfrm>
            <a:off x="3162591" y="5573932"/>
            <a:ext cx="469200" cy="469199"/>
          </a:xfrm>
          <a:custGeom>
            <a:avLst/>
            <a:gdLst>
              <a:gd name="connsiteX0" fmla="*/ 467910 w 469200"/>
              <a:gd name="connsiteY0" fmla="*/ 449640 h 469199"/>
              <a:gd name="connsiteX1" fmla="*/ 422549 w 469200"/>
              <a:gd name="connsiteY1" fmla="*/ 352437 h 469199"/>
              <a:gd name="connsiteX2" fmla="*/ 419812 w 469200"/>
              <a:gd name="connsiteY2" fmla="*/ 348530 h 469199"/>
              <a:gd name="connsiteX3" fmla="*/ 305875 w 469200"/>
              <a:gd name="connsiteY3" fmla="*/ 234593 h 469199"/>
              <a:gd name="connsiteX4" fmla="*/ 350902 w 469200"/>
              <a:gd name="connsiteY4" fmla="*/ 189565 h 469199"/>
              <a:gd name="connsiteX5" fmla="*/ 441079 w 469200"/>
              <a:gd name="connsiteY5" fmla="*/ 164190 h 469199"/>
              <a:gd name="connsiteX6" fmla="*/ 459818 w 469200"/>
              <a:gd name="connsiteY6" fmla="*/ 54739 h 469199"/>
              <a:gd name="connsiteX7" fmla="*/ 449739 w 469200"/>
              <a:gd name="connsiteY7" fmla="*/ 47109 h 469199"/>
              <a:gd name="connsiteX8" fmla="*/ 437691 w 469200"/>
              <a:gd name="connsiteY8" fmla="*/ 50937 h 469199"/>
              <a:gd name="connsiteX9" fmla="*/ 398958 w 469200"/>
              <a:gd name="connsiteY9" fmla="*/ 89668 h 469199"/>
              <a:gd name="connsiteX10" fmla="*/ 379517 w 469200"/>
              <a:gd name="connsiteY10" fmla="*/ 70227 h 469199"/>
              <a:gd name="connsiteX11" fmla="*/ 418249 w 469200"/>
              <a:gd name="connsiteY11" fmla="*/ 31495 h 469199"/>
              <a:gd name="connsiteX12" fmla="*/ 422077 w 469200"/>
              <a:gd name="connsiteY12" fmla="*/ 19447 h 469199"/>
              <a:gd name="connsiteX13" fmla="*/ 414448 w 469200"/>
              <a:gd name="connsiteY13" fmla="*/ 9368 h 469199"/>
              <a:gd name="connsiteX14" fmla="*/ 304995 w 469200"/>
              <a:gd name="connsiteY14" fmla="*/ 28106 h 469199"/>
              <a:gd name="connsiteX15" fmla="*/ 279621 w 469200"/>
              <a:gd name="connsiteY15" fmla="*/ 118283 h 469199"/>
              <a:gd name="connsiteX16" fmla="*/ 234593 w 469200"/>
              <a:gd name="connsiteY16" fmla="*/ 163310 h 469199"/>
              <a:gd name="connsiteX17" fmla="*/ 80661 w 469200"/>
              <a:gd name="connsiteY17" fmla="*/ 9380 h 469199"/>
              <a:gd name="connsiteX18" fmla="*/ 35300 w 469200"/>
              <a:gd name="connsiteY18" fmla="*/ 9380 h 469199"/>
              <a:gd name="connsiteX19" fmla="*/ 9380 w 469200"/>
              <a:gd name="connsiteY19" fmla="*/ 35300 h 469199"/>
              <a:gd name="connsiteX20" fmla="*/ 9380 w 469200"/>
              <a:gd name="connsiteY20" fmla="*/ 80661 h 469199"/>
              <a:gd name="connsiteX21" fmla="*/ 163310 w 469200"/>
              <a:gd name="connsiteY21" fmla="*/ 234592 h 469199"/>
              <a:gd name="connsiteX22" fmla="*/ 118283 w 469200"/>
              <a:gd name="connsiteY22" fmla="*/ 279620 h 469199"/>
              <a:gd name="connsiteX23" fmla="*/ 28106 w 469200"/>
              <a:gd name="connsiteY23" fmla="*/ 304994 h 469199"/>
              <a:gd name="connsiteX24" fmla="*/ 9368 w 469200"/>
              <a:gd name="connsiteY24" fmla="*/ 414446 h 469199"/>
              <a:gd name="connsiteX25" fmla="*/ 19447 w 469200"/>
              <a:gd name="connsiteY25" fmla="*/ 422075 h 469199"/>
              <a:gd name="connsiteX26" fmla="*/ 31495 w 469200"/>
              <a:gd name="connsiteY26" fmla="*/ 418247 h 469199"/>
              <a:gd name="connsiteX27" fmla="*/ 70227 w 469200"/>
              <a:gd name="connsiteY27" fmla="*/ 379515 h 469199"/>
              <a:gd name="connsiteX28" fmla="*/ 89668 w 469200"/>
              <a:gd name="connsiteY28" fmla="*/ 398956 h 469199"/>
              <a:gd name="connsiteX29" fmla="*/ 50936 w 469200"/>
              <a:gd name="connsiteY29" fmla="*/ 437688 h 469199"/>
              <a:gd name="connsiteX30" fmla="*/ 47109 w 469200"/>
              <a:gd name="connsiteY30" fmla="*/ 449736 h 469199"/>
              <a:gd name="connsiteX31" fmla="*/ 54738 w 469200"/>
              <a:gd name="connsiteY31" fmla="*/ 459815 h 469199"/>
              <a:gd name="connsiteX32" fmla="*/ 164190 w 469200"/>
              <a:gd name="connsiteY32" fmla="*/ 441078 h 469199"/>
              <a:gd name="connsiteX33" fmla="*/ 189564 w 469200"/>
              <a:gd name="connsiteY33" fmla="*/ 350901 h 469199"/>
              <a:gd name="connsiteX34" fmla="*/ 234592 w 469200"/>
              <a:gd name="connsiteY34" fmla="*/ 305874 h 469199"/>
              <a:gd name="connsiteX35" fmla="*/ 348530 w 469200"/>
              <a:gd name="connsiteY35" fmla="*/ 419811 h 469199"/>
              <a:gd name="connsiteX36" fmla="*/ 352437 w 469200"/>
              <a:gd name="connsiteY36" fmla="*/ 422548 h 469199"/>
              <a:gd name="connsiteX37" fmla="*/ 449640 w 469200"/>
              <a:gd name="connsiteY37" fmla="*/ 467909 h 469199"/>
              <a:gd name="connsiteX38" fmla="*/ 465173 w 469200"/>
              <a:gd name="connsiteY38" fmla="*/ 465173 h 469199"/>
              <a:gd name="connsiteX39" fmla="*/ 467910 w 469200"/>
              <a:gd name="connsiteY39" fmla="*/ 449640 h 469199"/>
              <a:gd name="connsiteX40" fmla="*/ 304776 w 469200"/>
              <a:gd name="connsiteY40" fmla="*/ 132009 h 469199"/>
              <a:gd name="connsiteX41" fmla="*/ 308091 w 469200"/>
              <a:gd name="connsiteY41" fmla="*/ 117923 h 469199"/>
              <a:gd name="connsiteX42" fmla="*/ 324436 w 469200"/>
              <a:gd name="connsiteY42" fmla="*/ 47547 h 469199"/>
              <a:gd name="connsiteX43" fmla="*/ 382692 w 469200"/>
              <a:gd name="connsiteY43" fmla="*/ 28171 h 469199"/>
              <a:gd name="connsiteX44" fmla="*/ 350356 w 469200"/>
              <a:gd name="connsiteY44" fmla="*/ 60507 h 469199"/>
              <a:gd name="connsiteX45" fmla="*/ 350356 w 469200"/>
              <a:gd name="connsiteY45" fmla="*/ 79948 h 469199"/>
              <a:gd name="connsiteX46" fmla="*/ 389237 w 469200"/>
              <a:gd name="connsiteY46" fmla="*/ 118828 h 469199"/>
              <a:gd name="connsiteX47" fmla="*/ 408678 w 469200"/>
              <a:gd name="connsiteY47" fmla="*/ 118828 h 469199"/>
              <a:gd name="connsiteX48" fmla="*/ 441014 w 469200"/>
              <a:gd name="connsiteY48" fmla="*/ 86493 h 469199"/>
              <a:gd name="connsiteX49" fmla="*/ 421639 w 469200"/>
              <a:gd name="connsiteY49" fmla="*/ 144749 h 469199"/>
              <a:gd name="connsiteX50" fmla="*/ 351262 w 469200"/>
              <a:gd name="connsiteY50" fmla="*/ 161093 h 469199"/>
              <a:gd name="connsiteX51" fmla="*/ 337177 w 469200"/>
              <a:gd name="connsiteY51" fmla="*/ 164409 h 469199"/>
              <a:gd name="connsiteX52" fmla="*/ 286434 w 469200"/>
              <a:gd name="connsiteY52" fmla="*/ 215152 h 469199"/>
              <a:gd name="connsiteX53" fmla="*/ 254034 w 469200"/>
              <a:gd name="connsiteY53" fmla="*/ 182751 h 469199"/>
              <a:gd name="connsiteX54" fmla="*/ 28820 w 469200"/>
              <a:gd name="connsiteY54" fmla="*/ 61221 h 469199"/>
              <a:gd name="connsiteX55" fmla="*/ 28820 w 469200"/>
              <a:gd name="connsiteY55" fmla="*/ 54741 h 469199"/>
              <a:gd name="connsiteX56" fmla="*/ 54741 w 469200"/>
              <a:gd name="connsiteY56" fmla="*/ 28820 h 469199"/>
              <a:gd name="connsiteX57" fmla="*/ 61221 w 469200"/>
              <a:gd name="connsiteY57" fmla="*/ 28820 h 469199"/>
              <a:gd name="connsiteX58" fmla="*/ 83902 w 469200"/>
              <a:gd name="connsiteY58" fmla="*/ 51501 h 469199"/>
              <a:gd name="connsiteX59" fmla="*/ 51500 w 469200"/>
              <a:gd name="connsiteY59" fmla="*/ 83902 h 469199"/>
              <a:gd name="connsiteX60" fmla="*/ 70941 w 469200"/>
              <a:gd name="connsiteY60" fmla="*/ 103342 h 469199"/>
              <a:gd name="connsiteX61" fmla="*/ 103342 w 469200"/>
              <a:gd name="connsiteY61" fmla="*/ 70942 h 469199"/>
              <a:gd name="connsiteX62" fmla="*/ 116303 w 469200"/>
              <a:gd name="connsiteY62" fmla="*/ 83903 h 469199"/>
              <a:gd name="connsiteX63" fmla="*/ 83902 w 469200"/>
              <a:gd name="connsiteY63" fmla="*/ 116304 h 469199"/>
              <a:gd name="connsiteX64" fmla="*/ 164409 w 469200"/>
              <a:gd name="connsiteY64" fmla="*/ 337177 h 469199"/>
              <a:gd name="connsiteX65" fmla="*/ 161093 w 469200"/>
              <a:gd name="connsiteY65" fmla="*/ 351262 h 469199"/>
              <a:gd name="connsiteX66" fmla="*/ 144749 w 469200"/>
              <a:gd name="connsiteY66" fmla="*/ 421639 h 469199"/>
              <a:gd name="connsiteX67" fmla="*/ 86493 w 469200"/>
              <a:gd name="connsiteY67" fmla="*/ 441014 h 469199"/>
              <a:gd name="connsiteX68" fmla="*/ 118829 w 469200"/>
              <a:gd name="connsiteY68" fmla="*/ 408679 h 469199"/>
              <a:gd name="connsiteX69" fmla="*/ 118829 w 469200"/>
              <a:gd name="connsiteY69" fmla="*/ 389238 h 469199"/>
              <a:gd name="connsiteX70" fmla="*/ 79948 w 469200"/>
              <a:gd name="connsiteY70" fmla="*/ 350356 h 469199"/>
              <a:gd name="connsiteX71" fmla="*/ 60507 w 469200"/>
              <a:gd name="connsiteY71" fmla="*/ 350356 h 469199"/>
              <a:gd name="connsiteX72" fmla="*/ 28171 w 469200"/>
              <a:gd name="connsiteY72" fmla="*/ 382692 h 469199"/>
              <a:gd name="connsiteX73" fmla="*/ 47547 w 469200"/>
              <a:gd name="connsiteY73" fmla="*/ 324436 h 469199"/>
              <a:gd name="connsiteX74" fmla="*/ 117924 w 469200"/>
              <a:gd name="connsiteY74" fmla="*/ 308091 h 469199"/>
              <a:gd name="connsiteX75" fmla="*/ 132009 w 469200"/>
              <a:gd name="connsiteY75" fmla="*/ 304776 h 469199"/>
              <a:gd name="connsiteX76" fmla="*/ 182751 w 469200"/>
              <a:gd name="connsiteY76" fmla="*/ 254033 h 469199"/>
              <a:gd name="connsiteX77" fmla="*/ 215152 w 469200"/>
              <a:gd name="connsiteY77" fmla="*/ 286433 h 469199"/>
              <a:gd name="connsiteX78" fmla="*/ 103342 w 469200"/>
              <a:gd name="connsiteY78" fmla="*/ 135743 h 469199"/>
              <a:gd name="connsiteX79" fmla="*/ 135743 w 469200"/>
              <a:gd name="connsiteY79" fmla="*/ 103342 h 469199"/>
              <a:gd name="connsiteX80" fmla="*/ 390651 w 469200"/>
              <a:gd name="connsiteY80" fmla="*/ 358251 h 469199"/>
              <a:gd name="connsiteX81" fmla="*/ 358251 w 469200"/>
              <a:gd name="connsiteY81" fmla="*/ 390651 h 469199"/>
              <a:gd name="connsiteX82" fmla="*/ 381848 w 469200"/>
              <a:gd name="connsiteY82" fmla="*/ 405934 h 469199"/>
              <a:gd name="connsiteX83" fmla="*/ 405934 w 469200"/>
              <a:gd name="connsiteY83" fmla="*/ 381848 h 469199"/>
              <a:gd name="connsiteX84" fmla="*/ 427010 w 469200"/>
              <a:gd name="connsiteY84" fmla="*/ 427010 h 469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469200" h="469199">
                <a:moveTo>
                  <a:pt x="467910" y="449640"/>
                </a:moveTo>
                <a:lnTo>
                  <a:pt x="422549" y="352437"/>
                </a:lnTo>
                <a:cubicBezTo>
                  <a:pt x="421872" y="350986"/>
                  <a:pt x="420945" y="349662"/>
                  <a:pt x="419812" y="348530"/>
                </a:cubicBezTo>
                <a:lnTo>
                  <a:pt x="305875" y="234593"/>
                </a:lnTo>
                <a:lnTo>
                  <a:pt x="350902" y="189565"/>
                </a:lnTo>
                <a:cubicBezTo>
                  <a:pt x="383379" y="197349"/>
                  <a:pt x="417271" y="187998"/>
                  <a:pt x="441079" y="164190"/>
                </a:cubicBezTo>
                <a:cubicBezTo>
                  <a:pt x="469811" y="135458"/>
                  <a:pt x="477342" y="91472"/>
                  <a:pt x="459818" y="54739"/>
                </a:cubicBezTo>
                <a:cubicBezTo>
                  <a:pt x="457896" y="50710"/>
                  <a:pt x="454138" y="47865"/>
                  <a:pt x="449739" y="47109"/>
                </a:cubicBezTo>
                <a:cubicBezTo>
                  <a:pt x="445340" y="46353"/>
                  <a:pt x="440848" y="47781"/>
                  <a:pt x="437691" y="50937"/>
                </a:cubicBezTo>
                <a:lnTo>
                  <a:pt x="398958" y="89668"/>
                </a:lnTo>
                <a:lnTo>
                  <a:pt x="379517" y="70227"/>
                </a:lnTo>
                <a:lnTo>
                  <a:pt x="418249" y="31495"/>
                </a:lnTo>
                <a:cubicBezTo>
                  <a:pt x="421406" y="28339"/>
                  <a:pt x="422833" y="23846"/>
                  <a:pt x="422077" y="19447"/>
                </a:cubicBezTo>
                <a:cubicBezTo>
                  <a:pt x="421322" y="15049"/>
                  <a:pt x="418476" y="11289"/>
                  <a:pt x="414448" y="9368"/>
                </a:cubicBezTo>
                <a:cubicBezTo>
                  <a:pt x="377714" y="-8156"/>
                  <a:pt x="333727" y="-626"/>
                  <a:pt x="304995" y="28106"/>
                </a:cubicBezTo>
                <a:cubicBezTo>
                  <a:pt x="281187" y="51915"/>
                  <a:pt x="271836" y="85806"/>
                  <a:pt x="279621" y="118283"/>
                </a:cubicBezTo>
                <a:lnTo>
                  <a:pt x="234593" y="163310"/>
                </a:lnTo>
                <a:lnTo>
                  <a:pt x="80661" y="9380"/>
                </a:lnTo>
                <a:cubicBezTo>
                  <a:pt x="68155" y="-3127"/>
                  <a:pt x="47806" y="-3127"/>
                  <a:pt x="35300" y="9380"/>
                </a:cubicBezTo>
                <a:lnTo>
                  <a:pt x="9380" y="35300"/>
                </a:lnTo>
                <a:cubicBezTo>
                  <a:pt x="-3127" y="47806"/>
                  <a:pt x="-3127" y="68155"/>
                  <a:pt x="9380" y="80661"/>
                </a:cubicBezTo>
                <a:lnTo>
                  <a:pt x="163310" y="234592"/>
                </a:lnTo>
                <a:lnTo>
                  <a:pt x="118283" y="279620"/>
                </a:lnTo>
                <a:cubicBezTo>
                  <a:pt x="85806" y="271836"/>
                  <a:pt x="51914" y="281187"/>
                  <a:pt x="28106" y="304994"/>
                </a:cubicBezTo>
                <a:cubicBezTo>
                  <a:pt x="-626" y="333726"/>
                  <a:pt x="-8156" y="377711"/>
                  <a:pt x="9368" y="414446"/>
                </a:cubicBezTo>
                <a:cubicBezTo>
                  <a:pt x="11289" y="418475"/>
                  <a:pt x="15048" y="421319"/>
                  <a:pt x="19447" y="422075"/>
                </a:cubicBezTo>
                <a:cubicBezTo>
                  <a:pt x="23846" y="422831"/>
                  <a:pt x="28338" y="421404"/>
                  <a:pt x="31495" y="418247"/>
                </a:cubicBezTo>
                <a:lnTo>
                  <a:pt x="70227" y="379515"/>
                </a:lnTo>
                <a:lnTo>
                  <a:pt x="89668" y="398956"/>
                </a:lnTo>
                <a:lnTo>
                  <a:pt x="50936" y="437688"/>
                </a:lnTo>
                <a:cubicBezTo>
                  <a:pt x="47780" y="440845"/>
                  <a:pt x="46352" y="445337"/>
                  <a:pt x="47109" y="449736"/>
                </a:cubicBezTo>
                <a:cubicBezTo>
                  <a:pt x="47864" y="454135"/>
                  <a:pt x="50709" y="457894"/>
                  <a:pt x="54738" y="459815"/>
                </a:cubicBezTo>
                <a:cubicBezTo>
                  <a:pt x="91473" y="477340"/>
                  <a:pt x="135458" y="469810"/>
                  <a:pt x="164190" y="441078"/>
                </a:cubicBezTo>
                <a:cubicBezTo>
                  <a:pt x="187997" y="417269"/>
                  <a:pt x="197349" y="383377"/>
                  <a:pt x="189564" y="350901"/>
                </a:cubicBezTo>
                <a:lnTo>
                  <a:pt x="234592" y="305874"/>
                </a:lnTo>
                <a:lnTo>
                  <a:pt x="348530" y="419811"/>
                </a:lnTo>
                <a:cubicBezTo>
                  <a:pt x="349662" y="420944"/>
                  <a:pt x="350985" y="421871"/>
                  <a:pt x="352437" y="422548"/>
                </a:cubicBezTo>
                <a:lnTo>
                  <a:pt x="449640" y="467909"/>
                </a:lnTo>
                <a:cubicBezTo>
                  <a:pt x="454878" y="470354"/>
                  <a:pt x="461085" y="469260"/>
                  <a:pt x="465173" y="465173"/>
                </a:cubicBezTo>
                <a:cubicBezTo>
                  <a:pt x="469261" y="461086"/>
                  <a:pt x="470355" y="454879"/>
                  <a:pt x="467910" y="449640"/>
                </a:cubicBezTo>
                <a:close/>
                <a:moveTo>
                  <a:pt x="304776" y="132009"/>
                </a:moveTo>
                <a:cubicBezTo>
                  <a:pt x="308462" y="128323"/>
                  <a:pt x="309746" y="122868"/>
                  <a:pt x="308091" y="117923"/>
                </a:cubicBezTo>
                <a:cubicBezTo>
                  <a:pt x="299731" y="92955"/>
                  <a:pt x="305995" y="65988"/>
                  <a:pt x="324436" y="47547"/>
                </a:cubicBezTo>
                <a:cubicBezTo>
                  <a:pt x="339940" y="32042"/>
                  <a:pt x="361673" y="25189"/>
                  <a:pt x="382692" y="28171"/>
                </a:cubicBezTo>
                <a:lnTo>
                  <a:pt x="350356" y="60507"/>
                </a:lnTo>
                <a:cubicBezTo>
                  <a:pt x="344988" y="65875"/>
                  <a:pt x="344988" y="74579"/>
                  <a:pt x="350356" y="79948"/>
                </a:cubicBezTo>
                <a:lnTo>
                  <a:pt x="389237" y="118828"/>
                </a:lnTo>
                <a:cubicBezTo>
                  <a:pt x="394606" y="124196"/>
                  <a:pt x="403310" y="124196"/>
                  <a:pt x="408678" y="118828"/>
                </a:cubicBezTo>
                <a:lnTo>
                  <a:pt x="441014" y="86493"/>
                </a:lnTo>
                <a:cubicBezTo>
                  <a:pt x="443997" y="107513"/>
                  <a:pt x="437143" y="129245"/>
                  <a:pt x="421639" y="144749"/>
                </a:cubicBezTo>
                <a:cubicBezTo>
                  <a:pt x="403197" y="163191"/>
                  <a:pt x="376231" y="169454"/>
                  <a:pt x="351262" y="161093"/>
                </a:cubicBezTo>
                <a:cubicBezTo>
                  <a:pt x="346318" y="159438"/>
                  <a:pt x="340864" y="160722"/>
                  <a:pt x="337177" y="164409"/>
                </a:cubicBezTo>
                <a:lnTo>
                  <a:pt x="286434" y="215152"/>
                </a:lnTo>
                <a:lnTo>
                  <a:pt x="254034" y="182751"/>
                </a:lnTo>
                <a:close/>
                <a:moveTo>
                  <a:pt x="28820" y="61221"/>
                </a:moveTo>
                <a:cubicBezTo>
                  <a:pt x="27034" y="59435"/>
                  <a:pt x="27034" y="56527"/>
                  <a:pt x="28820" y="54741"/>
                </a:cubicBezTo>
                <a:lnTo>
                  <a:pt x="54741" y="28820"/>
                </a:lnTo>
                <a:cubicBezTo>
                  <a:pt x="56527" y="27034"/>
                  <a:pt x="59435" y="27034"/>
                  <a:pt x="61221" y="28820"/>
                </a:cubicBezTo>
                <a:lnTo>
                  <a:pt x="83902" y="51501"/>
                </a:lnTo>
                <a:lnTo>
                  <a:pt x="51500" y="83902"/>
                </a:lnTo>
                <a:close/>
                <a:moveTo>
                  <a:pt x="70941" y="103342"/>
                </a:moveTo>
                <a:lnTo>
                  <a:pt x="103342" y="70942"/>
                </a:lnTo>
                <a:lnTo>
                  <a:pt x="116303" y="83903"/>
                </a:lnTo>
                <a:lnTo>
                  <a:pt x="83902" y="116304"/>
                </a:lnTo>
                <a:close/>
                <a:moveTo>
                  <a:pt x="164409" y="337177"/>
                </a:moveTo>
                <a:cubicBezTo>
                  <a:pt x="160723" y="340863"/>
                  <a:pt x="159439" y="346317"/>
                  <a:pt x="161093" y="351262"/>
                </a:cubicBezTo>
                <a:cubicBezTo>
                  <a:pt x="169454" y="376231"/>
                  <a:pt x="163191" y="403198"/>
                  <a:pt x="144749" y="421639"/>
                </a:cubicBezTo>
                <a:cubicBezTo>
                  <a:pt x="129245" y="437143"/>
                  <a:pt x="107512" y="443996"/>
                  <a:pt x="86493" y="441014"/>
                </a:cubicBezTo>
                <a:lnTo>
                  <a:pt x="118829" y="408679"/>
                </a:lnTo>
                <a:cubicBezTo>
                  <a:pt x="124197" y="403311"/>
                  <a:pt x="124197" y="394607"/>
                  <a:pt x="118829" y="389238"/>
                </a:cubicBezTo>
                <a:lnTo>
                  <a:pt x="79948" y="350356"/>
                </a:lnTo>
                <a:cubicBezTo>
                  <a:pt x="74579" y="344988"/>
                  <a:pt x="65875" y="344988"/>
                  <a:pt x="60507" y="350356"/>
                </a:cubicBezTo>
                <a:lnTo>
                  <a:pt x="28171" y="382692"/>
                </a:lnTo>
                <a:cubicBezTo>
                  <a:pt x="25189" y="361672"/>
                  <a:pt x="32043" y="339939"/>
                  <a:pt x="47547" y="324436"/>
                </a:cubicBezTo>
                <a:cubicBezTo>
                  <a:pt x="65988" y="305995"/>
                  <a:pt x="92954" y="299731"/>
                  <a:pt x="117924" y="308091"/>
                </a:cubicBezTo>
                <a:cubicBezTo>
                  <a:pt x="122868" y="309746"/>
                  <a:pt x="128322" y="308463"/>
                  <a:pt x="132009" y="304776"/>
                </a:cubicBezTo>
                <a:lnTo>
                  <a:pt x="182751" y="254033"/>
                </a:lnTo>
                <a:lnTo>
                  <a:pt x="215152" y="286433"/>
                </a:lnTo>
                <a:close/>
                <a:moveTo>
                  <a:pt x="103342" y="135743"/>
                </a:moveTo>
                <a:lnTo>
                  <a:pt x="135743" y="103342"/>
                </a:lnTo>
                <a:lnTo>
                  <a:pt x="390651" y="358251"/>
                </a:lnTo>
                <a:lnTo>
                  <a:pt x="358251" y="390651"/>
                </a:lnTo>
                <a:close/>
                <a:moveTo>
                  <a:pt x="381848" y="405934"/>
                </a:moveTo>
                <a:lnTo>
                  <a:pt x="405934" y="381848"/>
                </a:lnTo>
                <a:lnTo>
                  <a:pt x="427010" y="427010"/>
                </a:ln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3" name="Freeform: Shape 422">
            <a:extLst>
              <a:ext uri="{FF2B5EF4-FFF2-40B4-BE49-F238E27FC236}">
                <a16:creationId xmlns:a16="http://schemas.microsoft.com/office/drawing/2014/main" xmlns="" id="{E39C2D2D-4496-448E-83E2-7E0AFFB28368}"/>
              </a:ext>
            </a:extLst>
          </p:cNvPr>
          <p:cNvSpPr/>
          <p:nvPr/>
        </p:nvSpPr>
        <p:spPr>
          <a:xfrm>
            <a:off x="6346713" y="5593177"/>
            <a:ext cx="469200" cy="430711"/>
          </a:xfrm>
          <a:custGeom>
            <a:avLst/>
            <a:gdLst>
              <a:gd name="connsiteX0" fmla="*/ 234600 w 469200"/>
              <a:gd name="connsiteY0" fmla="*/ 155789 h 430711"/>
              <a:gd name="connsiteX1" fmla="*/ 175033 w 469200"/>
              <a:gd name="connsiteY1" fmla="*/ 215356 h 430711"/>
              <a:gd name="connsiteX2" fmla="*/ 234600 w 469200"/>
              <a:gd name="connsiteY2" fmla="*/ 274922 h 430711"/>
              <a:gd name="connsiteX3" fmla="*/ 294166 w 469200"/>
              <a:gd name="connsiteY3" fmla="*/ 215356 h 430711"/>
              <a:gd name="connsiteX4" fmla="*/ 234600 w 469200"/>
              <a:gd name="connsiteY4" fmla="*/ 155789 h 430711"/>
              <a:gd name="connsiteX5" fmla="*/ 234600 w 469200"/>
              <a:gd name="connsiteY5" fmla="*/ 128297 h 430711"/>
              <a:gd name="connsiteX6" fmla="*/ 321658 w 469200"/>
              <a:gd name="connsiteY6" fmla="*/ 215356 h 430711"/>
              <a:gd name="connsiteX7" fmla="*/ 234600 w 469200"/>
              <a:gd name="connsiteY7" fmla="*/ 302414 h 430711"/>
              <a:gd name="connsiteX8" fmla="*/ 147541 w 469200"/>
              <a:gd name="connsiteY8" fmla="*/ 215356 h 430711"/>
              <a:gd name="connsiteX9" fmla="*/ 234600 w 469200"/>
              <a:gd name="connsiteY9" fmla="*/ 128297 h 430711"/>
              <a:gd name="connsiteX10" fmla="*/ 220854 w 469200"/>
              <a:gd name="connsiteY10" fmla="*/ 82476 h 430711"/>
              <a:gd name="connsiteX11" fmla="*/ 220854 w 469200"/>
              <a:gd name="connsiteY11" fmla="*/ 94810 h 430711"/>
              <a:gd name="connsiteX12" fmla="*/ 210154 w 469200"/>
              <a:gd name="connsiteY12" fmla="*/ 108214 h 430711"/>
              <a:gd name="connsiteX13" fmla="*/ 176155 w 469200"/>
              <a:gd name="connsiteY13" fmla="*/ 122333 h 430711"/>
              <a:gd name="connsiteX14" fmla="*/ 159109 w 469200"/>
              <a:gd name="connsiteY14" fmla="*/ 120423 h 430711"/>
              <a:gd name="connsiteX15" fmla="*/ 150360 w 469200"/>
              <a:gd name="connsiteY15" fmla="*/ 111675 h 430711"/>
              <a:gd name="connsiteX16" fmla="*/ 130921 w 469200"/>
              <a:gd name="connsiteY16" fmla="*/ 131114 h 430711"/>
              <a:gd name="connsiteX17" fmla="*/ 139669 w 469200"/>
              <a:gd name="connsiteY17" fmla="*/ 139863 h 430711"/>
              <a:gd name="connsiteX18" fmla="*/ 141579 w 469200"/>
              <a:gd name="connsiteY18" fmla="*/ 156909 h 430711"/>
              <a:gd name="connsiteX19" fmla="*/ 127460 w 469200"/>
              <a:gd name="connsiteY19" fmla="*/ 190908 h 430711"/>
              <a:gd name="connsiteX20" fmla="*/ 114056 w 469200"/>
              <a:gd name="connsiteY20" fmla="*/ 201608 h 430711"/>
              <a:gd name="connsiteX21" fmla="*/ 101720 w 469200"/>
              <a:gd name="connsiteY21" fmla="*/ 201608 h 430711"/>
              <a:gd name="connsiteX22" fmla="*/ 101720 w 469200"/>
              <a:gd name="connsiteY22" fmla="*/ 229100 h 430711"/>
              <a:gd name="connsiteX23" fmla="*/ 114056 w 469200"/>
              <a:gd name="connsiteY23" fmla="*/ 229100 h 430711"/>
              <a:gd name="connsiteX24" fmla="*/ 127460 w 469200"/>
              <a:gd name="connsiteY24" fmla="*/ 239800 h 430711"/>
              <a:gd name="connsiteX25" fmla="*/ 141578 w 469200"/>
              <a:gd name="connsiteY25" fmla="*/ 273799 h 430711"/>
              <a:gd name="connsiteX26" fmla="*/ 139668 w 469200"/>
              <a:gd name="connsiteY26" fmla="*/ 290845 h 430711"/>
              <a:gd name="connsiteX27" fmla="*/ 130920 w 469200"/>
              <a:gd name="connsiteY27" fmla="*/ 299594 h 430711"/>
              <a:gd name="connsiteX28" fmla="*/ 150359 w 469200"/>
              <a:gd name="connsiteY28" fmla="*/ 319034 h 430711"/>
              <a:gd name="connsiteX29" fmla="*/ 159107 w 469200"/>
              <a:gd name="connsiteY29" fmla="*/ 310286 h 430711"/>
              <a:gd name="connsiteX30" fmla="*/ 176154 w 469200"/>
              <a:gd name="connsiteY30" fmla="*/ 308375 h 430711"/>
              <a:gd name="connsiteX31" fmla="*/ 210153 w 469200"/>
              <a:gd name="connsiteY31" fmla="*/ 322494 h 430711"/>
              <a:gd name="connsiteX32" fmla="*/ 220853 w 469200"/>
              <a:gd name="connsiteY32" fmla="*/ 335898 h 430711"/>
              <a:gd name="connsiteX33" fmla="*/ 220853 w 469200"/>
              <a:gd name="connsiteY33" fmla="*/ 348234 h 430711"/>
              <a:gd name="connsiteX34" fmla="*/ 248345 w 469200"/>
              <a:gd name="connsiteY34" fmla="*/ 348234 h 430711"/>
              <a:gd name="connsiteX35" fmla="*/ 248345 w 469200"/>
              <a:gd name="connsiteY35" fmla="*/ 335899 h 430711"/>
              <a:gd name="connsiteX36" fmla="*/ 259045 w 469200"/>
              <a:gd name="connsiteY36" fmla="*/ 322495 h 430711"/>
              <a:gd name="connsiteX37" fmla="*/ 293045 w 469200"/>
              <a:gd name="connsiteY37" fmla="*/ 308376 h 430711"/>
              <a:gd name="connsiteX38" fmla="*/ 310091 w 469200"/>
              <a:gd name="connsiteY38" fmla="*/ 310287 h 430711"/>
              <a:gd name="connsiteX39" fmla="*/ 318839 w 469200"/>
              <a:gd name="connsiteY39" fmla="*/ 319035 h 430711"/>
              <a:gd name="connsiteX40" fmla="*/ 338279 w 469200"/>
              <a:gd name="connsiteY40" fmla="*/ 299595 h 430711"/>
              <a:gd name="connsiteX41" fmla="*/ 329531 w 469200"/>
              <a:gd name="connsiteY41" fmla="*/ 290846 h 430711"/>
              <a:gd name="connsiteX42" fmla="*/ 327620 w 469200"/>
              <a:gd name="connsiteY42" fmla="*/ 273800 h 430711"/>
              <a:gd name="connsiteX43" fmla="*/ 341738 w 469200"/>
              <a:gd name="connsiteY43" fmla="*/ 239801 h 430711"/>
              <a:gd name="connsiteX44" fmla="*/ 355142 w 469200"/>
              <a:gd name="connsiteY44" fmla="*/ 229101 h 430711"/>
              <a:gd name="connsiteX45" fmla="*/ 367478 w 469200"/>
              <a:gd name="connsiteY45" fmla="*/ 229101 h 430711"/>
              <a:gd name="connsiteX46" fmla="*/ 367478 w 469200"/>
              <a:gd name="connsiteY46" fmla="*/ 201610 h 430711"/>
              <a:gd name="connsiteX47" fmla="*/ 355144 w 469200"/>
              <a:gd name="connsiteY47" fmla="*/ 201610 h 430711"/>
              <a:gd name="connsiteX48" fmla="*/ 341740 w 469200"/>
              <a:gd name="connsiteY48" fmla="*/ 190910 h 430711"/>
              <a:gd name="connsiteX49" fmla="*/ 327621 w 469200"/>
              <a:gd name="connsiteY49" fmla="*/ 156911 h 430711"/>
              <a:gd name="connsiteX50" fmla="*/ 329532 w 469200"/>
              <a:gd name="connsiteY50" fmla="*/ 139865 h 430711"/>
              <a:gd name="connsiteX51" fmla="*/ 338280 w 469200"/>
              <a:gd name="connsiteY51" fmla="*/ 131116 h 430711"/>
              <a:gd name="connsiteX52" fmla="*/ 318840 w 469200"/>
              <a:gd name="connsiteY52" fmla="*/ 111677 h 430711"/>
              <a:gd name="connsiteX53" fmla="*/ 310091 w 469200"/>
              <a:gd name="connsiteY53" fmla="*/ 120425 h 430711"/>
              <a:gd name="connsiteX54" fmla="*/ 293045 w 469200"/>
              <a:gd name="connsiteY54" fmla="*/ 122335 h 430711"/>
              <a:gd name="connsiteX55" fmla="*/ 259046 w 469200"/>
              <a:gd name="connsiteY55" fmla="*/ 108216 h 430711"/>
              <a:gd name="connsiteX56" fmla="*/ 248346 w 469200"/>
              <a:gd name="connsiteY56" fmla="*/ 94812 h 430711"/>
              <a:gd name="connsiteX57" fmla="*/ 248346 w 469200"/>
              <a:gd name="connsiteY57" fmla="*/ 82476 h 430711"/>
              <a:gd name="connsiteX58" fmla="*/ 207107 w 469200"/>
              <a:gd name="connsiteY58" fmla="*/ 54984 h 430711"/>
              <a:gd name="connsiteX59" fmla="*/ 262091 w 469200"/>
              <a:gd name="connsiteY59" fmla="*/ 54984 h 430711"/>
              <a:gd name="connsiteX60" fmla="*/ 275837 w 469200"/>
              <a:gd name="connsiteY60" fmla="*/ 68730 h 430711"/>
              <a:gd name="connsiteX61" fmla="*/ 275837 w 469200"/>
              <a:gd name="connsiteY61" fmla="*/ 84302 h 430711"/>
              <a:gd name="connsiteX62" fmla="*/ 298090 w 469200"/>
              <a:gd name="connsiteY62" fmla="*/ 93545 h 430711"/>
              <a:gd name="connsiteX63" fmla="*/ 309119 w 469200"/>
              <a:gd name="connsiteY63" fmla="*/ 82516 h 430711"/>
              <a:gd name="connsiteX64" fmla="*/ 328558 w 469200"/>
              <a:gd name="connsiteY64" fmla="*/ 82516 h 430711"/>
              <a:gd name="connsiteX65" fmla="*/ 367439 w 469200"/>
              <a:gd name="connsiteY65" fmla="*/ 121396 h 430711"/>
              <a:gd name="connsiteX66" fmla="*/ 367439 w 469200"/>
              <a:gd name="connsiteY66" fmla="*/ 140836 h 430711"/>
              <a:gd name="connsiteX67" fmla="*/ 356410 w 469200"/>
              <a:gd name="connsiteY67" fmla="*/ 151865 h 430711"/>
              <a:gd name="connsiteX68" fmla="*/ 365653 w 469200"/>
              <a:gd name="connsiteY68" fmla="*/ 174117 h 430711"/>
              <a:gd name="connsiteX69" fmla="*/ 381224 w 469200"/>
              <a:gd name="connsiteY69" fmla="*/ 174117 h 430711"/>
              <a:gd name="connsiteX70" fmla="*/ 394970 w 469200"/>
              <a:gd name="connsiteY70" fmla="*/ 187864 h 430711"/>
              <a:gd name="connsiteX71" fmla="*/ 394970 w 469200"/>
              <a:gd name="connsiteY71" fmla="*/ 242848 h 430711"/>
              <a:gd name="connsiteX72" fmla="*/ 381224 w 469200"/>
              <a:gd name="connsiteY72" fmla="*/ 256594 h 430711"/>
              <a:gd name="connsiteX73" fmla="*/ 365654 w 469200"/>
              <a:gd name="connsiteY73" fmla="*/ 256594 h 430711"/>
              <a:gd name="connsiteX74" fmla="*/ 356411 w 469200"/>
              <a:gd name="connsiteY74" fmla="*/ 278846 h 430711"/>
              <a:gd name="connsiteX75" fmla="*/ 367440 w 469200"/>
              <a:gd name="connsiteY75" fmla="*/ 289876 h 430711"/>
              <a:gd name="connsiteX76" fmla="*/ 371466 w 469200"/>
              <a:gd name="connsiteY76" fmla="*/ 299596 h 430711"/>
              <a:gd name="connsiteX77" fmla="*/ 367440 w 469200"/>
              <a:gd name="connsiteY77" fmla="*/ 309315 h 430711"/>
              <a:gd name="connsiteX78" fmla="*/ 328559 w 469200"/>
              <a:gd name="connsiteY78" fmla="*/ 348195 h 430711"/>
              <a:gd name="connsiteX79" fmla="*/ 309120 w 469200"/>
              <a:gd name="connsiteY79" fmla="*/ 348195 h 430711"/>
              <a:gd name="connsiteX80" fmla="*/ 298091 w 469200"/>
              <a:gd name="connsiteY80" fmla="*/ 337166 h 430711"/>
              <a:gd name="connsiteX81" fmla="*/ 275838 w 469200"/>
              <a:gd name="connsiteY81" fmla="*/ 346409 h 430711"/>
              <a:gd name="connsiteX82" fmla="*/ 275838 w 469200"/>
              <a:gd name="connsiteY82" fmla="*/ 361980 h 430711"/>
              <a:gd name="connsiteX83" fmla="*/ 262092 w 469200"/>
              <a:gd name="connsiteY83" fmla="*/ 375726 h 430711"/>
              <a:gd name="connsiteX84" fmla="*/ 207108 w 469200"/>
              <a:gd name="connsiteY84" fmla="*/ 375726 h 430711"/>
              <a:gd name="connsiteX85" fmla="*/ 193362 w 469200"/>
              <a:gd name="connsiteY85" fmla="*/ 361980 h 430711"/>
              <a:gd name="connsiteX86" fmla="*/ 193362 w 469200"/>
              <a:gd name="connsiteY86" fmla="*/ 346408 h 430711"/>
              <a:gd name="connsiteX87" fmla="*/ 171110 w 469200"/>
              <a:gd name="connsiteY87" fmla="*/ 337165 h 430711"/>
              <a:gd name="connsiteX88" fmla="*/ 160081 w 469200"/>
              <a:gd name="connsiteY88" fmla="*/ 348194 h 430711"/>
              <a:gd name="connsiteX89" fmla="*/ 140641 w 469200"/>
              <a:gd name="connsiteY89" fmla="*/ 348194 h 430711"/>
              <a:gd name="connsiteX90" fmla="*/ 101761 w 469200"/>
              <a:gd name="connsiteY90" fmla="*/ 309314 h 430711"/>
              <a:gd name="connsiteX91" fmla="*/ 97734 w 469200"/>
              <a:gd name="connsiteY91" fmla="*/ 299595 h 430711"/>
              <a:gd name="connsiteX92" fmla="*/ 101761 w 469200"/>
              <a:gd name="connsiteY92" fmla="*/ 289875 h 430711"/>
              <a:gd name="connsiteX93" fmla="*/ 112790 w 469200"/>
              <a:gd name="connsiteY93" fmla="*/ 278846 h 430711"/>
              <a:gd name="connsiteX94" fmla="*/ 103547 w 469200"/>
              <a:gd name="connsiteY94" fmla="*/ 256593 h 430711"/>
              <a:gd name="connsiteX95" fmla="*/ 87975 w 469200"/>
              <a:gd name="connsiteY95" fmla="*/ 256593 h 430711"/>
              <a:gd name="connsiteX96" fmla="*/ 74229 w 469200"/>
              <a:gd name="connsiteY96" fmla="*/ 242847 h 430711"/>
              <a:gd name="connsiteX97" fmla="*/ 74229 w 469200"/>
              <a:gd name="connsiteY97" fmla="*/ 187863 h 430711"/>
              <a:gd name="connsiteX98" fmla="*/ 87975 w 469200"/>
              <a:gd name="connsiteY98" fmla="*/ 174117 h 430711"/>
              <a:gd name="connsiteX99" fmla="*/ 103546 w 469200"/>
              <a:gd name="connsiteY99" fmla="*/ 174117 h 430711"/>
              <a:gd name="connsiteX100" fmla="*/ 112789 w 469200"/>
              <a:gd name="connsiteY100" fmla="*/ 151865 h 430711"/>
              <a:gd name="connsiteX101" fmla="*/ 101760 w 469200"/>
              <a:gd name="connsiteY101" fmla="*/ 140836 h 430711"/>
              <a:gd name="connsiteX102" fmla="*/ 101760 w 469200"/>
              <a:gd name="connsiteY102" fmla="*/ 121396 h 430711"/>
              <a:gd name="connsiteX103" fmla="*/ 140640 w 469200"/>
              <a:gd name="connsiteY103" fmla="*/ 82516 h 430711"/>
              <a:gd name="connsiteX104" fmla="*/ 160080 w 469200"/>
              <a:gd name="connsiteY104" fmla="*/ 82516 h 430711"/>
              <a:gd name="connsiteX105" fmla="*/ 171109 w 469200"/>
              <a:gd name="connsiteY105" fmla="*/ 93545 h 430711"/>
              <a:gd name="connsiteX106" fmla="*/ 193361 w 469200"/>
              <a:gd name="connsiteY106" fmla="*/ 84302 h 430711"/>
              <a:gd name="connsiteX107" fmla="*/ 193361 w 469200"/>
              <a:gd name="connsiteY107" fmla="*/ 68730 h 430711"/>
              <a:gd name="connsiteX108" fmla="*/ 207107 w 469200"/>
              <a:gd name="connsiteY108" fmla="*/ 54984 h 430711"/>
              <a:gd name="connsiteX109" fmla="*/ 235517 w 469200"/>
              <a:gd name="connsiteY109" fmla="*/ 27492 h 430711"/>
              <a:gd name="connsiteX110" fmla="*/ 29326 w 469200"/>
              <a:gd name="connsiteY110" fmla="*/ 215355 h 430711"/>
              <a:gd name="connsiteX111" fmla="*/ 94558 w 469200"/>
              <a:gd name="connsiteY111" fmla="*/ 351584 h 430711"/>
              <a:gd name="connsiteX112" fmla="*/ 99306 w 469200"/>
              <a:gd name="connsiteY112" fmla="*/ 362391 h 430711"/>
              <a:gd name="connsiteX113" fmla="*/ 93922 w 469200"/>
              <a:gd name="connsiteY113" fmla="*/ 372895 h 430711"/>
              <a:gd name="connsiteX114" fmla="*/ 54314 w 469200"/>
              <a:gd name="connsiteY114" fmla="*/ 403219 h 430711"/>
              <a:gd name="connsiteX115" fmla="*/ 235516 w 469200"/>
              <a:gd name="connsiteY115" fmla="*/ 403219 h 430711"/>
              <a:gd name="connsiteX116" fmla="*/ 441708 w 469200"/>
              <a:gd name="connsiteY116" fmla="*/ 215355 h 430711"/>
              <a:gd name="connsiteX117" fmla="*/ 235517 w 469200"/>
              <a:gd name="connsiteY117" fmla="*/ 27492 h 430711"/>
              <a:gd name="connsiteX118" fmla="*/ 235516 w 469200"/>
              <a:gd name="connsiteY118" fmla="*/ 0 h 430711"/>
              <a:gd name="connsiteX119" fmla="*/ 400324 w 469200"/>
              <a:gd name="connsiteY119" fmla="*/ 62663 h 430711"/>
              <a:gd name="connsiteX120" fmla="*/ 469200 w 469200"/>
              <a:gd name="connsiteY120" fmla="*/ 215355 h 430711"/>
              <a:gd name="connsiteX121" fmla="*/ 400325 w 469200"/>
              <a:gd name="connsiteY121" fmla="*/ 368048 h 430711"/>
              <a:gd name="connsiteX122" fmla="*/ 235517 w 469200"/>
              <a:gd name="connsiteY122" fmla="*/ 430711 h 430711"/>
              <a:gd name="connsiteX123" fmla="*/ 13747 w 469200"/>
              <a:gd name="connsiteY123" fmla="*/ 430711 h 430711"/>
              <a:gd name="connsiteX124" fmla="*/ 728 w 469200"/>
              <a:gd name="connsiteY124" fmla="*/ 421376 h 430711"/>
              <a:gd name="connsiteX125" fmla="*/ 5391 w 469200"/>
              <a:gd name="connsiteY125" fmla="*/ 406050 h 430711"/>
              <a:gd name="connsiteX126" fmla="*/ 64282 w 469200"/>
              <a:gd name="connsiteY126" fmla="*/ 360963 h 430711"/>
              <a:gd name="connsiteX127" fmla="*/ 22294 w 469200"/>
              <a:gd name="connsiteY127" fmla="*/ 302609 h 430711"/>
              <a:gd name="connsiteX128" fmla="*/ 1833 w 469200"/>
              <a:gd name="connsiteY128" fmla="*/ 215355 h 430711"/>
              <a:gd name="connsiteX129" fmla="*/ 70710 w 469200"/>
              <a:gd name="connsiteY129" fmla="*/ 62663 h 430711"/>
              <a:gd name="connsiteX130" fmla="*/ 235516 w 469200"/>
              <a:gd name="connsiteY130" fmla="*/ 0 h 430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469200" h="430711">
                <a:moveTo>
                  <a:pt x="234600" y="155789"/>
                </a:moveTo>
                <a:cubicBezTo>
                  <a:pt x="201755" y="155789"/>
                  <a:pt x="175033" y="182511"/>
                  <a:pt x="175033" y="215356"/>
                </a:cubicBezTo>
                <a:cubicBezTo>
                  <a:pt x="175033" y="248201"/>
                  <a:pt x="201755" y="274922"/>
                  <a:pt x="234600" y="274922"/>
                </a:cubicBezTo>
                <a:cubicBezTo>
                  <a:pt x="267445" y="274922"/>
                  <a:pt x="294166" y="248201"/>
                  <a:pt x="294166" y="215356"/>
                </a:cubicBezTo>
                <a:cubicBezTo>
                  <a:pt x="294166" y="182511"/>
                  <a:pt x="267445" y="155789"/>
                  <a:pt x="234600" y="155789"/>
                </a:cubicBezTo>
                <a:close/>
                <a:moveTo>
                  <a:pt x="234600" y="128297"/>
                </a:moveTo>
                <a:cubicBezTo>
                  <a:pt x="282605" y="128297"/>
                  <a:pt x="321658" y="167351"/>
                  <a:pt x="321658" y="215356"/>
                </a:cubicBezTo>
                <a:cubicBezTo>
                  <a:pt x="321658" y="263360"/>
                  <a:pt x="282604" y="302414"/>
                  <a:pt x="234600" y="302414"/>
                </a:cubicBezTo>
                <a:cubicBezTo>
                  <a:pt x="186595" y="302414"/>
                  <a:pt x="147541" y="263360"/>
                  <a:pt x="147541" y="215356"/>
                </a:cubicBezTo>
                <a:cubicBezTo>
                  <a:pt x="147541" y="167351"/>
                  <a:pt x="186595" y="128297"/>
                  <a:pt x="234600" y="128297"/>
                </a:cubicBezTo>
                <a:close/>
                <a:moveTo>
                  <a:pt x="220854" y="82476"/>
                </a:moveTo>
                <a:lnTo>
                  <a:pt x="220854" y="94810"/>
                </a:lnTo>
                <a:cubicBezTo>
                  <a:pt x="220854" y="101229"/>
                  <a:pt x="216413" y="106792"/>
                  <a:pt x="210154" y="108214"/>
                </a:cubicBezTo>
                <a:cubicBezTo>
                  <a:pt x="198131" y="110947"/>
                  <a:pt x="186692" y="115697"/>
                  <a:pt x="176155" y="122333"/>
                </a:cubicBezTo>
                <a:cubicBezTo>
                  <a:pt x="170724" y="125754"/>
                  <a:pt x="163648" y="124963"/>
                  <a:pt x="159109" y="120423"/>
                </a:cubicBezTo>
                <a:lnTo>
                  <a:pt x="150360" y="111675"/>
                </a:lnTo>
                <a:lnTo>
                  <a:pt x="130921" y="131114"/>
                </a:lnTo>
                <a:lnTo>
                  <a:pt x="139669" y="139863"/>
                </a:lnTo>
                <a:cubicBezTo>
                  <a:pt x="144208" y="144402"/>
                  <a:pt x="145000" y="151478"/>
                  <a:pt x="141579" y="156909"/>
                </a:cubicBezTo>
                <a:cubicBezTo>
                  <a:pt x="134943" y="167445"/>
                  <a:pt x="130192" y="178885"/>
                  <a:pt x="127460" y="190908"/>
                </a:cubicBezTo>
                <a:cubicBezTo>
                  <a:pt x="126038" y="197166"/>
                  <a:pt x="120475" y="201608"/>
                  <a:pt x="114056" y="201608"/>
                </a:cubicBezTo>
                <a:lnTo>
                  <a:pt x="101720" y="201608"/>
                </a:lnTo>
                <a:lnTo>
                  <a:pt x="101720" y="229100"/>
                </a:lnTo>
                <a:lnTo>
                  <a:pt x="114056" y="229100"/>
                </a:lnTo>
                <a:cubicBezTo>
                  <a:pt x="120474" y="229100"/>
                  <a:pt x="126038" y="233541"/>
                  <a:pt x="127460" y="239800"/>
                </a:cubicBezTo>
                <a:cubicBezTo>
                  <a:pt x="130193" y="251824"/>
                  <a:pt x="134943" y="263263"/>
                  <a:pt x="141578" y="273799"/>
                </a:cubicBezTo>
                <a:cubicBezTo>
                  <a:pt x="145000" y="279230"/>
                  <a:pt x="144207" y="286306"/>
                  <a:pt x="139668" y="290845"/>
                </a:cubicBezTo>
                <a:lnTo>
                  <a:pt x="130920" y="299594"/>
                </a:lnTo>
                <a:lnTo>
                  <a:pt x="150359" y="319034"/>
                </a:lnTo>
                <a:lnTo>
                  <a:pt x="159107" y="310286"/>
                </a:lnTo>
                <a:cubicBezTo>
                  <a:pt x="163646" y="305746"/>
                  <a:pt x="170722" y="304953"/>
                  <a:pt x="176154" y="308375"/>
                </a:cubicBezTo>
                <a:cubicBezTo>
                  <a:pt x="186690" y="315012"/>
                  <a:pt x="198129" y="319762"/>
                  <a:pt x="210153" y="322494"/>
                </a:cubicBezTo>
                <a:cubicBezTo>
                  <a:pt x="216411" y="323916"/>
                  <a:pt x="220853" y="329480"/>
                  <a:pt x="220853" y="335898"/>
                </a:cubicBezTo>
                <a:lnTo>
                  <a:pt x="220853" y="348234"/>
                </a:lnTo>
                <a:lnTo>
                  <a:pt x="248345" y="348234"/>
                </a:lnTo>
                <a:lnTo>
                  <a:pt x="248345" y="335899"/>
                </a:lnTo>
                <a:cubicBezTo>
                  <a:pt x="248345" y="329481"/>
                  <a:pt x="252786" y="323917"/>
                  <a:pt x="259045" y="322495"/>
                </a:cubicBezTo>
                <a:cubicBezTo>
                  <a:pt x="271069" y="319762"/>
                  <a:pt x="282509" y="315012"/>
                  <a:pt x="293045" y="308376"/>
                </a:cubicBezTo>
                <a:cubicBezTo>
                  <a:pt x="298475" y="304954"/>
                  <a:pt x="305551" y="305748"/>
                  <a:pt x="310091" y="310287"/>
                </a:cubicBezTo>
                <a:lnTo>
                  <a:pt x="318839" y="319035"/>
                </a:lnTo>
                <a:lnTo>
                  <a:pt x="338279" y="299595"/>
                </a:lnTo>
                <a:lnTo>
                  <a:pt x="329531" y="290846"/>
                </a:lnTo>
                <a:cubicBezTo>
                  <a:pt x="324992" y="286307"/>
                  <a:pt x="324199" y="279231"/>
                  <a:pt x="327620" y="273800"/>
                </a:cubicBezTo>
                <a:cubicBezTo>
                  <a:pt x="334256" y="263264"/>
                  <a:pt x="339005" y="251825"/>
                  <a:pt x="341738" y="239801"/>
                </a:cubicBezTo>
                <a:cubicBezTo>
                  <a:pt x="343160" y="233543"/>
                  <a:pt x="348725" y="229101"/>
                  <a:pt x="355142" y="229101"/>
                </a:cubicBezTo>
                <a:lnTo>
                  <a:pt x="367478" y="229101"/>
                </a:lnTo>
                <a:lnTo>
                  <a:pt x="367478" y="201610"/>
                </a:lnTo>
                <a:lnTo>
                  <a:pt x="355144" y="201610"/>
                </a:lnTo>
                <a:cubicBezTo>
                  <a:pt x="348726" y="201610"/>
                  <a:pt x="343162" y="197169"/>
                  <a:pt x="341740" y="190910"/>
                </a:cubicBezTo>
                <a:cubicBezTo>
                  <a:pt x="339007" y="178887"/>
                  <a:pt x="334257" y="167448"/>
                  <a:pt x="327621" y="156911"/>
                </a:cubicBezTo>
                <a:cubicBezTo>
                  <a:pt x="324199" y="151480"/>
                  <a:pt x="324993" y="144404"/>
                  <a:pt x="329532" y="139865"/>
                </a:cubicBezTo>
                <a:lnTo>
                  <a:pt x="338280" y="131116"/>
                </a:lnTo>
                <a:lnTo>
                  <a:pt x="318840" y="111677"/>
                </a:lnTo>
                <a:lnTo>
                  <a:pt x="310091" y="120425"/>
                </a:lnTo>
                <a:cubicBezTo>
                  <a:pt x="305551" y="124963"/>
                  <a:pt x="298475" y="125755"/>
                  <a:pt x="293045" y="122335"/>
                </a:cubicBezTo>
                <a:cubicBezTo>
                  <a:pt x="282509" y="115699"/>
                  <a:pt x="271069" y="110948"/>
                  <a:pt x="259046" y="108216"/>
                </a:cubicBezTo>
                <a:cubicBezTo>
                  <a:pt x="252788" y="106794"/>
                  <a:pt x="248346" y="101230"/>
                  <a:pt x="248346" y="94812"/>
                </a:cubicBezTo>
                <a:lnTo>
                  <a:pt x="248346" y="82476"/>
                </a:lnTo>
                <a:close/>
                <a:moveTo>
                  <a:pt x="207107" y="54984"/>
                </a:moveTo>
                <a:lnTo>
                  <a:pt x="262091" y="54984"/>
                </a:lnTo>
                <a:cubicBezTo>
                  <a:pt x="269683" y="54984"/>
                  <a:pt x="275837" y="61139"/>
                  <a:pt x="275837" y="68730"/>
                </a:cubicBezTo>
                <a:lnTo>
                  <a:pt x="275837" y="84302"/>
                </a:lnTo>
                <a:cubicBezTo>
                  <a:pt x="283502" y="86714"/>
                  <a:pt x="290940" y="89804"/>
                  <a:pt x="298090" y="93545"/>
                </a:cubicBezTo>
                <a:lnTo>
                  <a:pt x="309119" y="82516"/>
                </a:lnTo>
                <a:cubicBezTo>
                  <a:pt x="314487" y="77147"/>
                  <a:pt x="323191" y="77147"/>
                  <a:pt x="328558" y="82516"/>
                </a:cubicBezTo>
                <a:lnTo>
                  <a:pt x="367439" y="121396"/>
                </a:lnTo>
                <a:cubicBezTo>
                  <a:pt x="372807" y="126764"/>
                  <a:pt x="372807" y="135467"/>
                  <a:pt x="367439" y="140836"/>
                </a:cubicBezTo>
                <a:lnTo>
                  <a:pt x="356410" y="151865"/>
                </a:lnTo>
                <a:cubicBezTo>
                  <a:pt x="360151" y="159014"/>
                  <a:pt x="363241" y="166452"/>
                  <a:pt x="365653" y="174117"/>
                </a:cubicBezTo>
                <a:lnTo>
                  <a:pt x="381224" y="174117"/>
                </a:lnTo>
                <a:cubicBezTo>
                  <a:pt x="388816" y="174117"/>
                  <a:pt x="394970" y="180271"/>
                  <a:pt x="394970" y="187864"/>
                </a:cubicBezTo>
                <a:lnTo>
                  <a:pt x="394970" y="242848"/>
                </a:lnTo>
                <a:cubicBezTo>
                  <a:pt x="394970" y="250440"/>
                  <a:pt x="388816" y="256594"/>
                  <a:pt x="381224" y="256594"/>
                </a:cubicBezTo>
                <a:lnTo>
                  <a:pt x="365654" y="256594"/>
                </a:lnTo>
                <a:cubicBezTo>
                  <a:pt x="363241" y="264260"/>
                  <a:pt x="360151" y="271697"/>
                  <a:pt x="356411" y="278846"/>
                </a:cubicBezTo>
                <a:lnTo>
                  <a:pt x="367440" y="289876"/>
                </a:lnTo>
                <a:cubicBezTo>
                  <a:pt x="370017" y="292454"/>
                  <a:pt x="371466" y="295950"/>
                  <a:pt x="371466" y="299596"/>
                </a:cubicBezTo>
                <a:cubicBezTo>
                  <a:pt x="371466" y="303241"/>
                  <a:pt x="370017" y="306737"/>
                  <a:pt x="367440" y="309315"/>
                </a:cubicBezTo>
                <a:lnTo>
                  <a:pt x="328559" y="348195"/>
                </a:lnTo>
                <a:cubicBezTo>
                  <a:pt x="323191" y="353563"/>
                  <a:pt x="314488" y="353563"/>
                  <a:pt x="309120" y="348195"/>
                </a:cubicBezTo>
                <a:lnTo>
                  <a:pt x="298091" y="337166"/>
                </a:lnTo>
                <a:cubicBezTo>
                  <a:pt x="290941" y="340906"/>
                  <a:pt x="283503" y="343997"/>
                  <a:pt x="275838" y="346409"/>
                </a:cubicBezTo>
                <a:lnTo>
                  <a:pt x="275838" y="361980"/>
                </a:lnTo>
                <a:cubicBezTo>
                  <a:pt x="275838" y="369572"/>
                  <a:pt x="269684" y="375726"/>
                  <a:pt x="262092" y="375726"/>
                </a:cubicBezTo>
                <a:lnTo>
                  <a:pt x="207108" y="375726"/>
                </a:lnTo>
                <a:cubicBezTo>
                  <a:pt x="199516" y="375726"/>
                  <a:pt x="193362" y="369572"/>
                  <a:pt x="193362" y="361980"/>
                </a:cubicBezTo>
                <a:lnTo>
                  <a:pt x="193362" y="346408"/>
                </a:lnTo>
                <a:cubicBezTo>
                  <a:pt x="185697" y="343996"/>
                  <a:pt x="178259" y="340906"/>
                  <a:pt x="171110" y="337165"/>
                </a:cubicBezTo>
                <a:lnTo>
                  <a:pt x="160081" y="348194"/>
                </a:lnTo>
                <a:cubicBezTo>
                  <a:pt x="154712" y="353562"/>
                  <a:pt x="146008" y="353562"/>
                  <a:pt x="140641" y="348194"/>
                </a:cubicBezTo>
                <a:lnTo>
                  <a:pt x="101761" y="309314"/>
                </a:lnTo>
                <a:cubicBezTo>
                  <a:pt x="99183" y="306736"/>
                  <a:pt x="97734" y="303241"/>
                  <a:pt x="97734" y="299595"/>
                </a:cubicBezTo>
                <a:cubicBezTo>
                  <a:pt x="97734" y="295949"/>
                  <a:pt x="99183" y="292453"/>
                  <a:pt x="101761" y="289875"/>
                </a:cubicBezTo>
                <a:lnTo>
                  <a:pt x="112790" y="278846"/>
                </a:lnTo>
                <a:cubicBezTo>
                  <a:pt x="109049" y="271696"/>
                  <a:pt x="105960" y="264258"/>
                  <a:pt x="103547" y="256593"/>
                </a:cubicBezTo>
                <a:lnTo>
                  <a:pt x="87975" y="256593"/>
                </a:lnTo>
                <a:cubicBezTo>
                  <a:pt x="80384" y="256593"/>
                  <a:pt x="74229" y="250439"/>
                  <a:pt x="74229" y="242847"/>
                </a:cubicBezTo>
                <a:lnTo>
                  <a:pt x="74229" y="187863"/>
                </a:lnTo>
                <a:cubicBezTo>
                  <a:pt x="74229" y="180271"/>
                  <a:pt x="80384" y="174117"/>
                  <a:pt x="87975" y="174117"/>
                </a:cubicBezTo>
                <a:lnTo>
                  <a:pt x="103546" y="174117"/>
                </a:lnTo>
                <a:cubicBezTo>
                  <a:pt x="105958" y="166452"/>
                  <a:pt x="109048" y="159014"/>
                  <a:pt x="112789" y="151865"/>
                </a:cubicBezTo>
                <a:lnTo>
                  <a:pt x="101760" y="140836"/>
                </a:lnTo>
                <a:cubicBezTo>
                  <a:pt x="96391" y="135467"/>
                  <a:pt x="96391" y="126764"/>
                  <a:pt x="101760" y="121396"/>
                </a:cubicBezTo>
                <a:lnTo>
                  <a:pt x="140640" y="82516"/>
                </a:lnTo>
                <a:cubicBezTo>
                  <a:pt x="146008" y="77147"/>
                  <a:pt x="154712" y="77147"/>
                  <a:pt x="160080" y="82516"/>
                </a:cubicBezTo>
                <a:lnTo>
                  <a:pt x="171109" y="93545"/>
                </a:lnTo>
                <a:cubicBezTo>
                  <a:pt x="178259" y="89804"/>
                  <a:pt x="185696" y="86714"/>
                  <a:pt x="193361" y="84302"/>
                </a:cubicBezTo>
                <a:lnTo>
                  <a:pt x="193361" y="68730"/>
                </a:lnTo>
                <a:cubicBezTo>
                  <a:pt x="193361" y="61139"/>
                  <a:pt x="199515" y="54984"/>
                  <a:pt x="207107" y="54984"/>
                </a:cubicBezTo>
                <a:close/>
                <a:moveTo>
                  <a:pt x="235517" y="27492"/>
                </a:moveTo>
                <a:cubicBezTo>
                  <a:pt x="121822" y="27492"/>
                  <a:pt x="29326" y="111767"/>
                  <a:pt x="29326" y="215355"/>
                </a:cubicBezTo>
                <a:cubicBezTo>
                  <a:pt x="29326" y="266074"/>
                  <a:pt x="53102" y="315728"/>
                  <a:pt x="94558" y="351584"/>
                </a:cubicBezTo>
                <a:cubicBezTo>
                  <a:pt x="97686" y="354289"/>
                  <a:pt x="99430" y="358258"/>
                  <a:pt x="99306" y="362391"/>
                </a:cubicBezTo>
                <a:cubicBezTo>
                  <a:pt x="99183" y="366523"/>
                  <a:pt x="97206" y="370381"/>
                  <a:pt x="93922" y="372895"/>
                </a:cubicBezTo>
                <a:lnTo>
                  <a:pt x="54314" y="403219"/>
                </a:lnTo>
                <a:lnTo>
                  <a:pt x="235516" y="403219"/>
                </a:lnTo>
                <a:cubicBezTo>
                  <a:pt x="349211" y="403219"/>
                  <a:pt x="441708" y="318944"/>
                  <a:pt x="441708" y="215355"/>
                </a:cubicBezTo>
                <a:cubicBezTo>
                  <a:pt x="441708" y="111767"/>
                  <a:pt x="349212" y="27492"/>
                  <a:pt x="235517" y="27492"/>
                </a:cubicBezTo>
                <a:close/>
                <a:moveTo>
                  <a:pt x="235516" y="0"/>
                </a:moveTo>
                <a:cubicBezTo>
                  <a:pt x="297713" y="0"/>
                  <a:pt x="356242" y="22254"/>
                  <a:pt x="400324" y="62663"/>
                </a:cubicBezTo>
                <a:cubicBezTo>
                  <a:pt x="444739" y="103377"/>
                  <a:pt x="469200" y="157604"/>
                  <a:pt x="469200" y="215355"/>
                </a:cubicBezTo>
                <a:cubicBezTo>
                  <a:pt x="469200" y="273107"/>
                  <a:pt x="444739" y="327334"/>
                  <a:pt x="400325" y="368048"/>
                </a:cubicBezTo>
                <a:cubicBezTo>
                  <a:pt x="356243" y="408457"/>
                  <a:pt x="297713" y="430711"/>
                  <a:pt x="235517" y="430711"/>
                </a:cubicBezTo>
                <a:lnTo>
                  <a:pt x="13747" y="430711"/>
                </a:lnTo>
                <a:cubicBezTo>
                  <a:pt x="7855" y="430711"/>
                  <a:pt x="2619" y="426956"/>
                  <a:pt x="728" y="421376"/>
                </a:cubicBezTo>
                <a:cubicBezTo>
                  <a:pt x="-1163" y="415796"/>
                  <a:pt x="713" y="409632"/>
                  <a:pt x="5391" y="406050"/>
                </a:cubicBezTo>
                <a:lnTo>
                  <a:pt x="64282" y="360963"/>
                </a:lnTo>
                <a:cubicBezTo>
                  <a:pt x="46905" y="343629"/>
                  <a:pt x="32817" y="324061"/>
                  <a:pt x="22294" y="302609"/>
                </a:cubicBezTo>
                <a:cubicBezTo>
                  <a:pt x="8718" y="274934"/>
                  <a:pt x="1833" y="245577"/>
                  <a:pt x="1833" y="215355"/>
                </a:cubicBezTo>
                <a:cubicBezTo>
                  <a:pt x="1833" y="157604"/>
                  <a:pt x="26294" y="103377"/>
                  <a:pt x="70710" y="62663"/>
                </a:cubicBezTo>
                <a:cubicBezTo>
                  <a:pt x="114792" y="22254"/>
                  <a:pt x="173320" y="0"/>
                  <a:pt x="235516" y="0"/>
                </a:cubicBezTo>
                <a:close/>
              </a:path>
            </a:pathLst>
          </a:custGeom>
          <a:solidFill>
            <a:schemeClr val="accent3"/>
          </a:solidFill>
          <a:ln w="91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3303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37972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9158" y="5427523"/>
            <a:ext cx="3677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Visit to our Website</a:t>
            </a:r>
            <a:endParaRPr lang="en-US" sz="28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8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bookings and 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support operating 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passenger 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ticket at one tap.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3550" y="1703493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we choose this project?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:p14="http://schemas.microsoft.com/office/powerpoint/2010/main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We will like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7102</TotalTime>
  <Words>191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34" baseType="lpstr">
      <vt:lpstr>Arial</vt:lpstr>
      <vt:lpstr>Avenir Next LT Pro</vt:lpstr>
      <vt:lpstr>BentonSans Thin</vt:lpstr>
      <vt:lpstr>Calibri</vt:lpstr>
      <vt:lpstr>Lucida Grande</vt:lpstr>
      <vt:lpstr>Montserrat</vt:lpstr>
      <vt:lpstr>Open Sans Light</vt:lpstr>
      <vt:lpstr>Poppins Light</vt:lpstr>
      <vt:lpstr>Roboto</vt:lpstr>
      <vt:lpstr>Segoe UI</vt:lpstr>
      <vt:lpstr>Segoe UI Light</vt:lpstr>
      <vt:lpstr>Selawik Light</vt:lpstr>
      <vt:lpstr>Source Sans Pro</vt:lpstr>
      <vt:lpstr>Times New Roman</vt:lpstr>
      <vt:lpstr>Wingdings</vt:lpstr>
      <vt:lpstr>Decklaration v2</vt:lpstr>
      <vt:lpstr>1_Liquidity management</vt:lpstr>
      <vt:lpstr>Liquidity management</vt:lpstr>
      <vt:lpstr>BAC - Tools and Automation</vt:lpstr>
      <vt:lpstr>PowerPoint Presentation</vt:lpstr>
      <vt:lpstr>Bus Travelling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Bank of America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Muhammad Ammad Hassan</cp:lastModifiedBy>
  <cp:revision>73</cp:revision>
  <cp:lastPrinted>2017-09-30T01:22:53Z</cp:lastPrinted>
  <dcterms:created xsi:type="dcterms:W3CDTF">2017-08-30T13:51:35Z</dcterms:created>
  <dcterms:modified xsi:type="dcterms:W3CDTF">2022-01-05T10:15:23Z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